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72" r:id="rId5"/>
  </p:sldMasterIdLst>
  <p:notesMasterIdLst>
    <p:notesMasterId r:id="rId20"/>
  </p:notesMasterIdLst>
  <p:handoutMasterIdLst>
    <p:handoutMasterId r:id="rId21"/>
  </p:handoutMasterIdLst>
  <p:sldIdLst>
    <p:sldId id="335" r:id="rId6"/>
    <p:sldId id="337" r:id="rId7"/>
    <p:sldId id="376" r:id="rId8"/>
    <p:sldId id="380" r:id="rId9"/>
    <p:sldId id="378" r:id="rId10"/>
    <p:sldId id="381" r:id="rId11"/>
    <p:sldId id="374" r:id="rId12"/>
    <p:sldId id="377" r:id="rId13"/>
    <p:sldId id="382" r:id="rId14"/>
    <p:sldId id="375" r:id="rId15"/>
    <p:sldId id="379" r:id="rId16"/>
    <p:sldId id="383" r:id="rId17"/>
    <p:sldId id="384" r:id="rId18"/>
    <p:sldId id="385" r:id="rId1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>
      <p:cViewPr varScale="1">
        <p:scale>
          <a:sx n="44" d="100"/>
          <a:sy n="44" d="100"/>
        </p:scale>
        <p:origin x="648" y="66"/>
      </p:cViewPr>
      <p:guideLst/>
    </p:cSldViewPr>
  </p:slideViewPr>
  <p:outlineViewPr>
    <p:cViewPr>
      <p:scale>
        <a:sx n="33" d="100"/>
        <a:sy n="33" d="100"/>
      </p:scale>
      <p:origin x="0" y="-6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B1C55-0AEC-4C50-AF87-8B91531E9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01C63-CB9C-49B1-91E6-C9609C498C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7814A-CF8F-452C-B1FE-C60EE4877E03}" type="datetime1">
              <a:rPr lang="en-GB" smtClean="0"/>
              <a:t>05/04/2023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9B706-4312-4447-ACE4-E9DE1C8242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54412-0E96-4781-BD68-3647E918A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FF4C-10F7-4528-80C9-570130DF4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8152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2ECEF-5DCB-4B43-95FA-C9171C80A893}" type="datetime1">
              <a:rPr lang="en-GB" smtClean="0"/>
              <a:t>05/04/2023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3580C-0687-420D-817E-7C2BD359AB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850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8BCAD86-4307-4655-AD19-B3D5AEFAA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899" y="8349011"/>
            <a:ext cx="2856265" cy="23314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258C89-37E7-481B-8244-D64332601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2050" y="1540800"/>
            <a:ext cx="15480000" cy="5821200"/>
          </a:xfrm>
          <a:prstGeom prst="rect">
            <a:avLst/>
          </a:prstGeom>
        </p:spPr>
        <p:txBody>
          <a:bodyPr/>
          <a:lstStyle>
            <a:lvl1pPr marL="14400" algn="ctr">
              <a:lnSpc>
                <a:spcPts val="15000"/>
              </a:lnSpc>
              <a:spcBef>
                <a:spcPts val="135"/>
              </a:spcBef>
              <a:defRPr sz="19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80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ARROW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BD631376-D81A-444D-8D3E-14D8F5DB54C8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D6B2BB9-07B0-4783-8CF1-05888C6C03B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584BBAC-16E6-4E25-A3D0-A450CE719AFC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18F8F4-7A98-4BA8-B7C3-8901ECEADE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553" y="2202751"/>
            <a:ext cx="9023497" cy="6894323"/>
          </a:xfrm>
        </p:spPr>
        <p:txBody>
          <a:bodyPr lIns="0" tIns="0" rIns="0" bIns="0">
            <a:noAutofit/>
          </a:bodyPr>
          <a:lstStyle>
            <a:lvl1pPr marL="914400" marR="0" indent="-9144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5400" b="0" i="0" cap="none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</a:lstStyle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5CB-37B8-4EC2-B3E9-9B3654820E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97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RROW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CE4209B1-EB53-4190-BFCA-1E3F598DCAA2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EF7532F1-80EE-491A-B58F-32D034280743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2E784EB1-9006-4D10-8B1A-8E16E1CD3646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711D86-0DA2-4AFE-93D6-23517AB7C2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050" y="2763675"/>
            <a:ext cx="9001000" cy="5812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C037E2D-5A28-4B13-A9A4-1B82DBBF6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051" y="1982267"/>
            <a:ext cx="9001000" cy="80538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38433-1200-4545-AB8C-8C2BD123EF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5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RROW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CE4209B1-EB53-4190-BFCA-1E3F598DCAA2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EF7532F1-80EE-491A-B58F-32D034280743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2E784EB1-9006-4D10-8B1A-8E16E1CD3646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711D86-0DA2-4AFE-93D6-23517AB7C2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050" y="2763675"/>
            <a:ext cx="9001000" cy="5812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C037E2D-5A28-4B13-A9A4-1B82DBBF6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051" y="1982267"/>
            <a:ext cx="9001000" cy="80538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82FD9-C43B-4D03-8DBA-861561C33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25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UP ARROW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>
            <a:extLst>
              <a:ext uri="{FF2B5EF4-FFF2-40B4-BE49-F238E27FC236}">
                <a16:creationId xmlns:a16="http://schemas.microsoft.com/office/drawing/2014/main" id="{91138FE8-4A52-4629-B0BF-F2630E4482FD}"/>
              </a:ext>
            </a:extLst>
          </p:cNvPr>
          <p:cNvGrpSpPr/>
          <p:nvPr userDrawn="1"/>
        </p:nvGrpSpPr>
        <p:grpSpPr>
          <a:xfrm>
            <a:off x="8838458" y="7765256"/>
            <a:ext cx="2432685" cy="3543300"/>
            <a:chOff x="8835831" y="7765256"/>
            <a:chExt cx="2432685" cy="354330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8D30BFCA-F2FD-4F7E-88AC-912817CC15B6}"/>
                </a:ext>
              </a:extLst>
            </p:cNvPr>
            <p:cNvSpPr/>
            <p:nvPr/>
          </p:nvSpPr>
          <p:spPr>
            <a:xfrm>
              <a:off x="8835821" y="7765268"/>
              <a:ext cx="2432685" cy="3543300"/>
            </a:xfrm>
            <a:custGeom>
              <a:avLst/>
              <a:gdLst/>
              <a:ahLst/>
              <a:cxnLst/>
              <a:rect l="l" t="t" r="r" b="b"/>
              <a:pathLst>
                <a:path w="2432684" h="3543300">
                  <a:moveTo>
                    <a:pt x="230949" y="949121"/>
                  </a:moveTo>
                  <a:lnTo>
                    <a:pt x="230543" y="947089"/>
                  </a:lnTo>
                  <a:lnTo>
                    <a:pt x="229120" y="945756"/>
                  </a:lnTo>
                  <a:lnTo>
                    <a:pt x="226999" y="945489"/>
                  </a:lnTo>
                  <a:lnTo>
                    <a:pt x="222415" y="949566"/>
                  </a:lnTo>
                  <a:lnTo>
                    <a:pt x="213626" y="958380"/>
                  </a:lnTo>
                  <a:lnTo>
                    <a:pt x="213550" y="961567"/>
                  </a:lnTo>
                  <a:lnTo>
                    <a:pt x="215950" y="965200"/>
                  </a:lnTo>
                  <a:lnTo>
                    <a:pt x="217906" y="964222"/>
                  </a:lnTo>
                  <a:lnTo>
                    <a:pt x="219583" y="964260"/>
                  </a:lnTo>
                  <a:lnTo>
                    <a:pt x="222034" y="961783"/>
                  </a:lnTo>
                  <a:lnTo>
                    <a:pt x="222338" y="961478"/>
                  </a:lnTo>
                  <a:lnTo>
                    <a:pt x="221932" y="961783"/>
                  </a:lnTo>
                  <a:lnTo>
                    <a:pt x="224802" y="957834"/>
                  </a:lnTo>
                  <a:lnTo>
                    <a:pt x="227799" y="953960"/>
                  </a:lnTo>
                  <a:lnTo>
                    <a:pt x="230949" y="949121"/>
                  </a:lnTo>
                  <a:close/>
                </a:path>
                <a:path w="2432684" h="3543300">
                  <a:moveTo>
                    <a:pt x="260578" y="920419"/>
                  </a:moveTo>
                  <a:lnTo>
                    <a:pt x="260337" y="920610"/>
                  </a:lnTo>
                  <a:lnTo>
                    <a:pt x="260273" y="920813"/>
                  </a:lnTo>
                  <a:lnTo>
                    <a:pt x="260578" y="920419"/>
                  </a:lnTo>
                  <a:close/>
                </a:path>
                <a:path w="2432684" h="3543300">
                  <a:moveTo>
                    <a:pt x="263372" y="917702"/>
                  </a:moveTo>
                  <a:lnTo>
                    <a:pt x="263093" y="917778"/>
                  </a:lnTo>
                  <a:lnTo>
                    <a:pt x="263017" y="918070"/>
                  </a:lnTo>
                  <a:lnTo>
                    <a:pt x="263372" y="917702"/>
                  </a:lnTo>
                  <a:close/>
                </a:path>
                <a:path w="2432684" h="3543300">
                  <a:moveTo>
                    <a:pt x="265125" y="909561"/>
                  </a:moveTo>
                  <a:lnTo>
                    <a:pt x="264718" y="908710"/>
                  </a:lnTo>
                  <a:lnTo>
                    <a:pt x="264553" y="907923"/>
                  </a:lnTo>
                  <a:lnTo>
                    <a:pt x="264210" y="907986"/>
                  </a:lnTo>
                  <a:lnTo>
                    <a:pt x="251637" y="917778"/>
                  </a:lnTo>
                  <a:lnTo>
                    <a:pt x="249796" y="920610"/>
                  </a:lnTo>
                  <a:lnTo>
                    <a:pt x="248462" y="922578"/>
                  </a:lnTo>
                  <a:lnTo>
                    <a:pt x="246037" y="926363"/>
                  </a:lnTo>
                  <a:lnTo>
                    <a:pt x="246176" y="928255"/>
                  </a:lnTo>
                  <a:lnTo>
                    <a:pt x="248539" y="928268"/>
                  </a:lnTo>
                  <a:lnTo>
                    <a:pt x="250101" y="928408"/>
                  </a:lnTo>
                  <a:lnTo>
                    <a:pt x="254342" y="925474"/>
                  </a:lnTo>
                  <a:lnTo>
                    <a:pt x="257416" y="922896"/>
                  </a:lnTo>
                  <a:lnTo>
                    <a:pt x="260337" y="920610"/>
                  </a:lnTo>
                  <a:lnTo>
                    <a:pt x="260769" y="919238"/>
                  </a:lnTo>
                  <a:lnTo>
                    <a:pt x="261708" y="918121"/>
                  </a:lnTo>
                  <a:lnTo>
                    <a:pt x="263093" y="917778"/>
                  </a:lnTo>
                  <a:lnTo>
                    <a:pt x="263677" y="915492"/>
                  </a:lnTo>
                  <a:lnTo>
                    <a:pt x="264414" y="912914"/>
                  </a:lnTo>
                  <a:lnTo>
                    <a:pt x="265125" y="909561"/>
                  </a:lnTo>
                  <a:close/>
                </a:path>
                <a:path w="2432684" h="3543300">
                  <a:moveTo>
                    <a:pt x="291414" y="883907"/>
                  </a:moveTo>
                  <a:lnTo>
                    <a:pt x="290626" y="882853"/>
                  </a:lnTo>
                  <a:lnTo>
                    <a:pt x="289941" y="881875"/>
                  </a:lnTo>
                  <a:lnTo>
                    <a:pt x="289331" y="881697"/>
                  </a:lnTo>
                  <a:lnTo>
                    <a:pt x="288074" y="881875"/>
                  </a:lnTo>
                  <a:lnTo>
                    <a:pt x="286994" y="881888"/>
                  </a:lnTo>
                  <a:lnTo>
                    <a:pt x="281635" y="886536"/>
                  </a:lnTo>
                  <a:lnTo>
                    <a:pt x="276936" y="890739"/>
                  </a:lnTo>
                  <a:lnTo>
                    <a:pt x="271805" y="895515"/>
                  </a:lnTo>
                  <a:lnTo>
                    <a:pt x="271932" y="896708"/>
                  </a:lnTo>
                  <a:lnTo>
                    <a:pt x="271754" y="897572"/>
                  </a:lnTo>
                  <a:lnTo>
                    <a:pt x="272148" y="898347"/>
                  </a:lnTo>
                  <a:lnTo>
                    <a:pt x="272351" y="899363"/>
                  </a:lnTo>
                  <a:lnTo>
                    <a:pt x="273558" y="900315"/>
                  </a:lnTo>
                  <a:lnTo>
                    <a:pt x="274904" y="900709"/>
                  </a:lnTo>
                  <a:lnTo>
                    <a:pt x="283895" y="893813"/>
                  </a:lnTo>
                  <a:lnTo>
                    <a:pt x="289420" y="888733"/>
                  </a:lnTo>
                  <a:lnTo>
                    <a:pt x="290283" y="886434"/>
                  </a:lnTo>
                  <a:lnTo>
                    <a:pt x="291414" y="883907"/>
                  </a:lnTo>
                  <a:close/>
                </a:path>
                <a:path w="2432684" h="3543300">
                  <a:moveTo>
                    <a:pt x="312547" y="863841"/>
                  </a:moveTo>
                  <a:lnTo>
                    <a:pt x="312280" y="860894"/>
                  </a:lnTo>
                  <a:lnTo>
                    <a:pt x="311492" y="859663"/>
                  </a:lnTo>
                  <a:lnTo>
                    <a:pt x="310451" y="858443"/>
                  </a:lnTo>
                  <a:lnTo>
                    <a:pt x="308838" y="858812"/>
                  </a:lnTo>
                  <a:lnTo>
                    <a:pt x="307594" y="860285"/>
                  </a:lnTo>
                  <a:lnTo>
                    <a:pt x="307200" y="861555"/>
                  </a:lnTo>
                  <a:lnTo>
                    <a:pt x="306489" y="863041"/>
                  </a:lnTo>
                  <a:lnTo>
                    <a:pt x="307428" y="863942"/>
                  </a:lnTo>
                  <a:lnTo>
                    <a:pt x="308127" y="865187"/>
                  </a:lnTo>
                  <a:lnTo>
                    <a:pt x="309105" y="865428"/>
                  </a:lnTo>
                  <a:lnTo>
                    <a:pt x="310553" y="865835"/>
                  </a:lnTo>
                  <a:lnTo>
                    <a:pt x="312547" y="863841"/>
                  </a:lnTo>
                  <a:close/>
                </a:path>
                <a:path w="2432684" h="3543300">
                  <a:moveTo>
                    <a:pt x="344716" y="834478"/>
                  </a:moveTo>
                  <a:lnTo>
                    <a:pt x="344335" y="832104"/>
                  </a:lnTo>
                  <a:lnTo>
                    <a:pt x="343687" y="831659"/>
                  </a:lnTo>
                  <a:lnTo>
                    <a:pt x="343039" y="830808"/>
                  </a:lnTo>
                  <a:lnTo>
                    <a:pt x="340144" y="830834"/>
                  </a:lnTo>
                  <a:lnTo>
                    <a:pt x="338302" y="832751"/>
                  </a:lnTo>
                  <a:lnTo>
                    <a:pt x="338213" y="835240"/>
                  </a:lnTo>
                  <a:lnTo>
                    <a:pt x="338543" y="835761"/>
                  </a:lnTo>
                  <a:lnTo>
                    <a:pt x="341312" y="836841"/>
                  </a:lnTo>
                  <a:lnTo>
                    <a:pt x="344716" y="834478"/>
                  </a:lnTo>
                  <a:close/>
                </a:path>
                <a:path w="2432684" h="3543300">
                  <a:moveTo>
                    <a:pt x="452145" y="727646"/>
                  </a:moveTo>
                  <a:lnTo>
                    <a:pt x="449884" y="726795"/>
                  </a:lnTo>
                  <a:lnTo>
                    <a:pt x="448144" y="726681"/>
                  </a:lnTo>
                  <a:lnTo>
                    <a:pt x="443839" y="730021"/>
                  </a:lnTo>
                  <a:lnTo>
                    <a:pt x="440537" y="732955"/>
                  </a:lnTo>
                  <a:lnTo>
                    <a:pt x="434822" y="736193"/>
                  </a:lnTo>
                  <a:lnTo>
                    <a:pt x="433717" y="738517"/>
                  </a:lnTo>
                  <a:lnTo>
                    <a:pt x="432168" y="741006"/>
                  </a:lnTo>
                  <a:lnTo>
                    <a:pt x="432485" y="742099"/>
                  </a:lnTo>
                  <a:lnTo>
                    <a:pt x="432485" y="743318"/>
                  </a:lnTo>
                  <a:lnTo>
                    <a:pt x="432600" y="744131"/>
                  </a:lnTo>
                  <a:lnTo>
                    <a:pt x="434378" y="745451"/>
                  </a:lnTo>
                  <a:lnTo>
                    <a:pt x="435749" y="745007"/>
                  </a:lnTo>
                  <a:lnTo>
                    <a:pt x="436219" y="745058"/>
                  </a:lnTo>
                  <a:lnTo>
                    <a:pt x="439597" y="743496"/>
                  </a:lnTo>
                  <a:lnTo>
                    <a:pt x="442201" y="741286"/>
                  </a:lnTo>
                  <a:lnTo>
                    <a:pt x="444538" y="734021"/>
                  </a:lnTo>
                  <a:lnTo>
                    <a:pt x="449643" y="735482"/>
                  </a:lnTo>
                  <a:lnTo>
                    <a:pt x="452056" y="730897"/>
                  </a:lnTo>
                  <a:lnTo>
                    <a:pt x="452145" y="727646"/>
                  </a:lnTo>
                  <a:close/>
                </a:path>
                <a:path w="2432684" h="3543300">
                  <a:moveTo>
                    <a:pt x="523608" y="665835"/>
                  </a:moveTo>
                  <a:lnTo>
                    <a:pt x="523379" y="664794"/>
                  </a:lnTo>
                  <a:lnTo>
                    <a:pt x="523455" y="663917"/>
                  </a:lnTo>
                  <a:lnTo>
                    <a:pt x="523265" y="662165"/>
                  </a:lnTo>
                  <a:lnTo>
                    <a:pt x="520928" y="660628"/>
                  </a:lnTo>
                  <a:lnTo>
                    <a:pt x="515200" y="663752"/>
                  </a:lnTo>
                  <a:lnTo>
                    <a:pt x="511581" y="667029"/>
                  </a:lnTo>
                  <a:lnTo>
                    <a:pt x="508241" y="671398"/>
                  </a:lnTo>
                  <a:lnTo>
                    <a:pt x="508647" y="672757"/>
                  </a:lnTo>
                  <a:lnTo>
                    <a:pt x="509612" y="673963"/>
                  </a:lnTo>
                  <a:lnTo>
                    <a:pt x="510730" y="674636"/>
                  </a:lnTo>
                  <a:lnTo>
                    <a:pt x="516178" y="673163"/>
                  </a:lnTo>
                  <a:lnTo>
                    <a:pt x="520395" y="670788"/>
                  </a:lnTo>
                  <a:lnTo>
                    <a:pt x="523608" y="665835"/>
                  </a:lnTo>
                  <a:close/>
                </a:path>
                <a:path w="2432684" h="3543300">
                  <a:moveTo>
                    <a:pt x="536702" y="654304"/>
                  </a:moveTo>
                  <a:lnTo>
                    <a:pt x="535584" y="651281"/>
                  </a:lnTo>
                  <a:lnTo>
                    <a:pt x="533260" y="649439"/>
                  </a:lnTo>
                  <a:lnTo>
                    <a:pt x="531507" y="649554"/>
                  </a:lnTo>
                  <a:lnTo>
                    <a:pt x="528066" y="651802"/>
                  </a:lnTo>
                  <a:lnTo>
                    <a:pt x="527329" y="654735"/>
                  </a:lnTo>
                  <a:lnTo>
                    <a:pt x="528802" y="657098"/>
                  </a:lnTo>
                  <a:lnTo>
                    <a:pt x="529780" y="657364"/>
                  </a:lnTo>
                  <a:lnTo>
                    <a:pt x="530491" y="657809"/>
                  </a:lnTo>
                  <a:lnTo>
                    <a:pt x="533654" y="657847"/>
                  </a:lnTo>
                  <a:lnTo>
                    <a:pt x="536702" y="654304"/>
                  </a:lnTo>
                  <a:close/>
                </a:path>
                <a:path w="2432684" h="3543300">
                  <a:moveTo>
                    <a:pt x="564400" y="624116"/>
                  </a:moveTo>
                  <a:lnTo>
                    <a:pt x="563575" y="623493"/>
                  </a:lnTo>
                  <a:lnTo>
                    <a:pt x="562864" y="622503"/>
                  </a:lnTo>
                  <a:lnTo>
                    <a:pt x="561022" y="622757"/>
                  </a:lnTo>
                  <a:lnTo>
                    <a:pt x="559714" y="623277"/>
                  </a:lnTo>
                  <a:lnTo>
                    <a:pt x="554215" y="626757"/>
                  </a:lnTo>
                  <a:lnTo>
                    <a:pt x="552945" y="631901"/>
                  </a:lnTo>
                  <a:lnTo>
                    <a:pt x="549757" y="636092"/>
                  </a:lnTo>
                  <a:lnTo>
                    <a:pt x="550443" y="637209"/>
                  </a:lnTo>
                  <a:lnTo>
                    <a:pt x="550989" y="638009"/>
                  </a:lnTo>
                  <a:lnTo>
                    <a:pt x="551865" y="637946"/>
                  </a:lnTo>
                  <a:lnTo>
                    <a:pt x="555866" y="634441"/>
                  </a:lnTo>
                  <a:lnTo>
                    <a:pt x="559625" y="631215"/>
                  </a:lnTo>
                  <a:lnTo>
                    <a:pt x="563994" y="626960"/>
                  </a:lnTo>
                  <a:lnTo>
                    <a:pt x="564019" y="625309"/>
                  </a:lnTo>
                  <a:lnTo>
                    <a:pt x="564400" y="624116"/>
                  </a:lnTo>
                  <a:close/>
                </a:path>
                <a:path w="2432684" h="3543300">
                  <a:moveTo>
                    <a:pt x="575081" y="619455"/>
                  </a:moveTo>
                  <a:lnTo>
                    <a:pt x="574763" y="619772"/>
                  </a:lnTo>
                  <a:lnTo>
                    <a:pt x="575081" y="619455"/>
                  </a:lnTo>
                  <a:close/>
                </a:path>
                <a:path w="2432684" h="3543300">
                  <a:moveTo>
                    <a:pt x="583565" y="609676"/>
                  </a:moveTo>
                  <a:lnTo>
                    <a:pt x="583488" y="607364"/>
                  </a:lnTo>
                  <a:lnTo>
                    <a:pt x="581367" y="606844"/>
                  </a:lnTo>
                  <a:lnTo>
                    <a:pt x="579780" y="606729"/>
                  </a:lnTo>
                  <a:lnTo>
                    <a:pt x="574484" y="610412"/>
                  </a:lnTo>
                  <a:lnTo>
                    <a:pt x="570433" y="613981"/>
                  </a:lnTo>
                  <a:lnTo>
                    <a:pt x="567474" y="619391"/>
                  </a:lnTo>
                  <a:lnTo>
                    <a:pt x="567778" y="620649"/>
                  </a:lnTo>
                  <a:lnTo>
                    <a:pt x="568731" y="621804"/>
                  </a:lnTo>
                  <a:lnTo>
                    <a:pt x="569950" y="622414"/>
                  </a:lnTo>
                  <a:lnTo>
                    <a:pt x="572122" y="621487"/>
                  </a:lnTo>
                  <a:lnTo>
                    <a:pt x="573557" y="620395"/>
                  </a:lnTo>
                  <a:lnTo>
                    <a:pt x="574992" y="619506"/>
                  </a:lnTo>
                  <a:lnTo>
                    <a:pt x="580085" y="613714"/>
                  </a:lnTo>
                  <a:lnTo>
                    <a:pt x="583565" y="609676"/>
                  </a:lnTo>
                  <a:close/>
                </a:path>
                <a:path w="2432684" h="3543300">
                  <a:moveTo>
                    <a:pt x="622693" y="572592"/>
                  </a:moveTo>
                  <a:lnTo>
                    <a:pt x="622325" y="570103"/>
                  </a:lnTo>
                  <a:lnTo>
                    <a:pt x="619925" y="567766"/>
                  </a:lnTo>
                  <a:lnTo>
                    <a:pt x="617118" y="567385"/>
                  </a:lnTo>
                  <a:lnTo>
                    <a:pt x="612965" y="572249"/>
                  </a:lnTo>
                  <a:lnTo>
                    <a:pt x="609854" y="576072"/>
                  </a:lnTo>
                  <a:lnTo>
                    <a:pt x="606552" y="580390"/>
                  </a:lnTo>
                  <a:lnTo>
                    <a:pt x="607034" y="581736"/>
                  </a:lnTo>
                  <a:lnTo>
                    <a:pt x="608012" y="583018"/>
                  </a:lnTo>
                  <a:lnTo>
                    <a:pt x="608952" y="583311"/>
                  </a:lnTo>
                  <a:lnTo>
                    <a:pt x="609688" y="583755"/>
                  </a:lnTo>
                  <a:lnTo>
                    <a:pt x="610146" y="583730"/>
                  </a:lnTo>
                  <a:lnTo>
                    <a:pt x="610616" y="583806"/>
                  </a:lnTo>
                  <a:lnTo>
                    <a:pt x="615835" y="581774"/>
                  </a:lnTo>
                  <a:lnTo>
                    <a:pt x="619290" y="578358"/>
                  </a:lnTo>
                  <a:lnTo>
                    <a:pt x="622693" y="572592"/>
                  </a:lnTo>
                  <a:close/>
                </a:path>
                <a:path w="2432684" h="3543300">
                  <a:moveTo>
                    <a:pt x="644321" y="552030"/>
                  </a:moveTo>
                  <a:lnTo>
                    <a:pt x="644245" y="551764"/>
                  </a:lnTo>
                  <a:lnTo>
                    <a:pt x="643991" y="551992"/>
                  </a:lnTo>
                  <a:lnTo>
                    <a:pt x="644321" y="552030"/>
                  </a:lnTo>
                  <a:close/>
                </a:path>
                <a:path w="2432684" h="3543300">
                  <a:moveTo>
                    <a:pt x="650963" y="544283"/>
                  </a:moveTo>
                  <a:lnTo>
                    <a:pt x="649008" y="542963"/>
                  </a:lnTo>
                  <a:lnTo>
                    <a:pt x="647280" y="542848"/>
                  </a:lnTo>
                  <a:lnTo>
                    <a:pt x="643064" y="544804"/>
                  </a:lnTo>
                  <a:lnTo>
                    <a:pt x="642708" y="546874"/>
                  </a:lnTo>
                  <a:lnTo>
                    <a:pt x="644245" y="551764"/>
                  </a:lnTo>
                  <a:lnTo>
                    <a:pt x="645934" y="550291"/>
                  </a:lnTo>
                  <a:lnTo>
                    <a:pt x="647941" y="548640"/>
                  </a:lnTo>
                  <a:lnTo>
                    <a:pt x="650811" y="545871"/>
                  </a:lnTo>
                  <a:lnTo>
                    <a:pt x="650963" y="544283"/>
                  </a:lnTo>
                  <a:close/>
                </a:path>
                <a:path w="2432684" h="3543300">
                  <a:moveTo>
                    <a:pt x="701535" y="499681"/>
                  </a:moveTo>
                  <a:lnTo>
                    <a:pt x="701230" y="499681"/>
                  </a:lnTo>
                  <a:lnTo>
                    <a:pt x="701535" y="499681"/>
                  </a:lnTo>
                  <a:close/>
                </a:path>
                <a:path w="2432684" h="3543300">
                  <a:moveTo>
                    <a:pt x="708444" y="492988"/>
                  </a:moveTo>
                  <a:lnTo>
                    <a:pt x="708367" y="491744"/>
                  </a:lnTo>
                  <a:lnTo>
                    <a:pt x="707478" y="490651"/>
                  </a:lnTo>
                  <a:lnTo>
                    <a:pt x="706374" y="490359"/>
                  </a:lnTo>
                  <a:lnTo>
                    <a:pt x="703656" y="490474"/>
                  </a:lnTo>
                  <a:lnTo>
                    <a:pt x="702233" y="491591"/>
                  </a:lnTo>
                  <a:lnTo>
                    <a:pt x="700430" y="495401"/>
                  </a:lnTo>
                  <a:lnTo>
                    <a:pt x="700290" y="497573"/>
                  </a:lnTo>
                  <a:lnTo>
                    <a:pt x="701471" y="499579"/>
                  </a:lnTo>
                  <a:lnTo>
                    <a:pt x="704215" y="498436"/>
                  </a:lnTo>
                  <a:lnTo>
                    <a:pt x="706666" y="496531"/>
                  </a:lnTo>
                  <a:lnTo>
                    <a:pt x="708444" y="492988"/>
                  </a:lnTo>
                  <a:close/>
                </a:path>
                <a:path w="2432684" h="3543300">
                  <a:moveTo>
                    <a:pt x="733132" y="470001"/>
                  </a:moveTo>
                  <a:lnTo>
                    <a:pt x="732840" y="469430"/>
                  </a:lnTo>
                  <a:lnTo>
                    <a:pt x="732751" y="468998"/>
                  </a:lnTo>
                  <a:lnTo>
                    <a:pt x="732116" y="468426"/>
                  </a:lnTo>
                  <a:lnTo>
                    <a:pt x="731570" y="467588"/>
                  </a:lnTo>
                  <a:lnTo>
                    <a:pt x="730097" y="467144"/>
                  </a:lnTo>
                  <a:lnTo>
                    <a:pt x="728865" y="467220"/>
                  </a:lnTo>
                  <a:lnTo>
                    <a:pt x="725004" y="471246"/>
                  </a:lnTo>
                  <a:lnTo>
                    <a:pt x="721258" y="474306"/>
                  </a:lnTo>
                  <a:lnTo>
                    <a:pt x="715213" y="478015"/>
                  </a:lnTo>
                  <a:lnTo>
                    <a:pt x="713867" y="479983"/>
                  </a:lnTo>
                  <a:lnTo>
                    <a:pt x="711847" y="482320"/>
                  </a:lnTo>
                  <a:lnTo>
                    <a:pt x="711441" y="483247"/>
                  </a:lnTo>
                  <a:lnTo>
                    <a:pt x="711238" y="484898"/>
                  </a:lnTo>
                  <a:lnTo>
                    <a:pt x="711352" y="486143"/>
                  </a:lnTo>
                  <a:lnTo>
                    <a:pt x="712812" y="487260"/>
                  </a:lnTo>
                  <a:lnTo>
                    <a:pt x="714502" y="488226"/>
                  </a:lnTo>
                  <a:lnTo>
                    <a:pt x="722896" y="483819"/>
                  </a:lnTo>
                  <a:lnTo>
                    <a:pt x="728789" y="477888"/>
                  </a:lnTo>
                  <a:lnTo>
                    <a:pt x="733132" y="470001"/>
                  </a:lnTo>
                  <a:close/>
                </a:path>
                <a:path w="2432684" h="3543300">
                  <a:moveTo>
                    <a:pt x="767816" y="436727"/>
                  </a:moveTo>
                  <a:lnTo>
                    <a:pt x="765289" y="434378"/>
                  </a:lnTo>
                  <a:lnTo>
                    <a:pt x="762787" y="435470"/>
                  </a:lnTo>
                  <a:lnTo>
                    <a:pt x="761263" y="435838"/>
                  </a:lnTo>
                  <a:lnTo>
                    <a:pt x="757034" y="440855"/>
                  </a:lnTo>
                  <a:lnTo>
                    <a:pt x="753770" y="445071"/>
                  </a:lnTo>
                  <a:lnTo>
                    <a:pt x="750316" y="449694"/>
                  </a:lnTo>
                  <a:lnTo>
                    <a:pt x="751078" y="450913"/>
                  </a:lnTo>
                  <a:lnTo>
                    <a:pt x="751662" y="451967"/>
                  </a:lnTo>
                  <a:lnTo>
                    <a:pt x="752195" y="452081"/>
                  </a:lnTo>
                  <a:lnTo>
                    <a:pt x="752563" y="452297"/>
                  </a:lnTo>
                  <a:lnTo>
                    <a:pt x="753008" y="452323"/>
                  </a:lnTo>
                  <a:lnTo>
                    <a:pt x="753757" y="452539"/>
                  </a:lnTo>
                  <a:lnTo>
                    <a:pt x="756920" y="447700"/>
                  </a:lnTo>
                  <a:lnTo>
                    <a:pt x="762063" y="445477"/>
                  </a:lnTo>
                  <a:lnTo>
                    <a:pt x="766876" y="441083"/>
                  </a:lnTo>
                  <a:lnTo>
                    <a:pt x="767156" y="439496"/>
                  </a:lnTo>
                  <a:lnTo>
                    <a:pt x="767816" y="436727"/>
                  </a:lnTo>
                  <a:close/>
                </a:path>
                <a:path w="2432684" h="3543300">
                  <a:moveTo>
                    <a:pt x="808939" y="401066"/>
                  </a:moveTo>
                  <a:lnTo>
                    <a:pt x="807935" y="400418"/>
                  </a:lnTo>
                  <a:lnTo>
                    <a:pt x="807161" y="399529"/>
                  </a:lnTo>
                  <a:lnTo>
                    <a:pt x="804443" y="400151"/>
                  </a:lnTo>
                  <a:lnTo>
                    <a:pt x="801852" y="400405"/>
                  </a:lnTo>
                  <a:lnTo>
                    <a:pt x="800290" y="401764"/>
                  </a:lnTo>
                  <a:lnTo>
                    <a:pt x="789254" y="410743"/>
                  </a:lnTo>
                  <a:lnTo>
                    <a:pt x="784059" y="415582"/>
                  </a:lnTo>
                  <a:lnTo>
                    <a:pt x="779602" y="421182"/>
                  </a:lnTo>
                  <a:lnTo>
                    <a:pt x="777405" y="424599"/>
                  </a:lnTo>
                  <a:lnTo>
                    <a:pt x="775169" y="427913"/>
                  </a:lnTo>
                  <a:lnTo>
                    <a:pt x="771283" y="430593"/>
                  </a:lnTo>
                  <a:lnTo>
                    <a:pt x="771105" y="432054"/>
                  </a:lnTo>
                  <a:lnTo>
                    <a:pt x="771817" y="433146"/>
                  </a:lnTo>
                  <a:lnTo>
                    <a:pt x="773239" y="433781"/>
                  </a:lnTo>
                  <a:lnTo>
                    <a:pt x="778192" y="430631"/>
                  </a:lnTo>
                  <a:lnTo>
                    <a:pt x="783056" y="428282"/>
                  </a:lnTo>
                  <a:lnTo>
                    <a:pt x="787006" y="424383"/>
                  </a:lnTo>
                  <a:lnTo>
                    <a:pt x="791883" y="419671"/>
                  </a:lnTo>
                  <a:lnTo>
                    <a:pt x="801852" y="410464"/>
                  </a:lnTo>
                  <a:lnTo>
                    <a:pt x="807948" y="404660"/>
                  </a:lnTo>
                  <a:lnTo>
                    <a:pt x="808266" y="402628"/>
                  </a:lnTo>
                  <a:lnTo>
                    <a:pt x="808939" y="401066"/>
                  </a:lnTo>
                  <a:close/>
                </a:path>
                <a:path w="2432684" h="3543300">
                  <a:moveTo>
                    <a:pt x="825411" y="387299"/>
                  </a:moveTo>
                  <a:lnTo>
                    <a:pt x="823087" y="385318"/>
                  </a:lnTo>
                  <a:lnTo>
                    <a:pt x="818896" y="385203"/>
                  </a:lnTo>
                  <a:lnTo>
                    <a:pt x="816343" y="387743"/>
                  </a:lnTo>
                  <a:lnTo>
                    <a:pt x="816356" y="390359"/>
                  </a:lnTo>
                  <a:lnTo>
                    <a:pt x="816838" y="391033"/>
                  </a:lnTo>
                  <a:lnTo>
                    <a:pt x="817295" y="392252"/>
                  </a:lnTo>
                  <a:lnTo>
                    <a:pt x="819569" y="392404"/>
                  </a:lnTo>
                  <a:lnTo>
                    <a:pt x="821474" y="392455"/>
                  </a:lnTo>
                  <a:lnTo>
                    <a:pt x="824001" y="391426"/>
                  </a:lnTo>
                  <a:lnTo>
                    <a:pt x="824763" y="389826"/>
                  </a:lnTo>
                  <a:lnTo>
                    <a:pt x="825411" y="387299"/>
                  </a:lnTo>
                  <a:close/>
                </a:path>
                <a:path w="2432684" h="3543300">
                  <a:moveTo>
                    <a:pt x="895451" y="323469"/>
                  </a:moveTo>
                  <a:lnTo>
                    <a:pt x="894765" y="320332"/>
                  </a:lnTo>
                  <a:lnTo>
                    <a:pt x="892187" y="319493"/>
                  </a:lnTo>
                  <a:lnTo>
                    <a:pt x="890397" y="319341"/>
                  </a:lnTo>
                  <a:lnTo>
                    <a:pt x="887222" y="321957"/>
                  </a:lnTo>
                  <a:lnTo>
                    <a:pt x="885494" y="324827"/>
                  </a:lnTo>
                  <a:lnTo>
                    <a:pt x="875969" y="331050"/>
                  </a:lnTo>
                  <a:lnTo>
                    <a:pt x="871893" y="338099"/>
                  </a:lnTo>
                  <a:lnTo>
                    <a:pt x="866597" y="344487"/>
                  </a:lnTo>
                  <a:lnTo>
                    <a:pt x="866762" y="344995"/>
                  </a:lnTo>
                  <a:lnTo>
                    <a:pt x="866762" y="345351"/>
                  </a:lnTo>
                  <a:lnTo>
                    <a:pt x="867130" y="345668"/>
                  </a:lnTo>
                  <a:lnTo>
                    <a:pt x="867422" y="346075"/>
                  </a:lnTo>
                  <a:lnTo>
                    <a:pt x="868210" y="346367"/>
                  </a:lnTo>
                  <a:lnTo>
                    <a:pt x="868832" y="346443"/>
                  </a:lnTo>
                  <a:lnTo>
                    <a:pt x="873861" y="342900"/>
                  </a:lnTo>
                  <a:lnTo>
                    <a:pt x="878789" y="339801"/>
                  </a:lnTo>
                  <a:lnTo>
                    <a:pt x="887247" y="332613"/>
                  </a:lnTo>
                  <a:lnTo>
                    <a:pt x="890752" y="328485"/>
                  </a:lnTo>
                  <a:lnTo>
                    <a:pt x="895451" y="323469"/>
                  </a:lnTo>
                  <a:close/>
                </a:path>
                <a:path w="2432684" h="3543300">
                  <a:moveTo>
                    <a:pt x="908862" y="307835"/>
                  </a:moveTo>
                  <a:lnTo>
                    <a:pt x="908634" y="307835"/>
                  </a:lnTo>
                  <a:lnTo>
                    <a:pt x="908862" y="308051"/>
                  </a:lnTo>
                  <a:lnTo>
                    <a:pt x="908862" y="307835"/>
                  </a:lnTo>
                  <a:close/>
                </a:path>
                <a:path w="2432684" h="3543300">
                  <a:moveTo>
                    <a:pt x="917143" y="299694"/>
                  </a:moveTo>
                  <a:lnTo>
                    <a:pt x="916025" y="298246"/>
                  </a:lnTo>
                  <a:lnTo>
                    <a:pt x="914717" y="296951"/>
                  </a:lnTo>
                  <a:lnTo>
                    <a:pt x="913180" y="297014"/>
                  </a:lnTo>
                  <a:lnTo>
                    <a:pt x="911275" y="298564"/>
                  </a:lnTo>
                  <a:lnTo>
                    <a:pt x="909650" y="299834"/>
                  </a:lnTo>
                  <a:lnTo>
                    <a:pt x="908558" y="303441"/>
                  </a:lnTo>
                  <a:lnTo>
                    <a:pt x="908824" y="305193"/>
                  </a:lnTo>
                  <a:lnTo>
                    <a:pt x="908862" y="307835"/>
                  </a:lnTo>
                  <a:lnTo>
                    <a:pt x="913549" y="307936"/>
                  </a:lnTo>
                  <a:lnTo>
                    <a:pt x="916165" y="305193"/>
                  </a:lnTo>
                  <a:lnTo>
                    <a:pt x="917143" y="299694"/>
                  </a:lnTo>
                  <a:close/>
                </a:path>
                <a:path w="2432684" h="3543300">
                  <a:moveTo>
                    <a:pt x="927849" y="3230727"/>
                  </a:moveTo>
                  <a:lnTo>
                    <a:pt x="927455" y="3229216"/>
                  </a:lnTo>
                  <a:lnTo>
                    <a:pt x="924636" y="3227946"/>
                  </a:lnTo>
                  <a:lnTo>
                    <a:pt x="923378" y="3228416"/>
                  </a:lnTo>
                  <a:lnTo>
                    <a:pt x="921766" y="3231477"/>
                  </a:lnTo>
                  <a:lnTo>
                    <a:pt x="922629" y="3233572"/>
                  </a:lnTo>
                  <a:lnTo>
                    <a:pt x="924902" y="3234283"/>
                  </a:lnTo>
                  <a:lnTo>
                    <a:pt x="925601" y="3233648"/>
                  </a:lnTo>
                  <a:lnTo>
                    <a:pt x="926833" y="3233001"/>
                  </a:lnTo>
                  <a:lnTo>
                    <a:pt x="927849" y="3230727"/>
                  </a:lnTo>
                  <a:close/>
                </a:path>
                <a:path w="2432684" h="3543300">
                  <a:moveTo>
                    <a:pt x="927912" y="3261893"/>
                  </a:moveTo>
                  <a:lnTo>
                    <a:pt x="927722" y="3261055"/>
                  </a:lnTo>
                  <a:lnTo>
                    <a:pt x="927582" y="3259658"/>
                  </a:lnTo>
                  <a:lnTo>
                    <a:pt x="926719" y="3257829"/>
                  </a:lnTo>
                  <a:lnTo>
                    <a:pt x="925703" y="3257258"/>
                  </a:lnTo>
                  <a:lnTo>
                    <a:pt x="923505" y="3256915"/>
                  </a:lnTo>
                  <a:lnTo>
                    <a:pt x="921575" y="3258883"/>
                  </a:lnTo>
                  <a:lnTo>
                    <a:pt x="921054" y="3262884"/>
                  </a:lnTo>
                  <a:lnTo>
                    <a:pt x="922604" y="3265474"/>
                  </a:lnTo>
                  <a:lnTo>
                    <a:pt x="926071" y="3266109"/>
                  </a:lnTo>
                  <a:lnTo>
                    <a:pt x="927849" y="3264293"/>
                  </a:lnTo>
                  <a:lnTo>
                    <a:pt x="927912" y="3261893"/>
                  </a:lnTo>
                  <a:close/>
                </a:path>
                <a:path w="2432684" h="3543300">
                  <a:moveTo>
                    <a:pt x="928420" y="3151606"/>
                  </a:moveTo>
                  <a:lnTo>
                    <a:pt x="928255" y="3148609"/>
                  </a:lnTo>
                  <a:lnTo>
                    <a:pt x="926528" y="3144710"/>
                  </a:lnTo>
                  <a:lnTo>
                    <a:pt x="924458" y="3144253"/>
                  </a:lnTo>
                  <a:lnTo>
                    <a:pt x="920648" y="3146920"/>
                  </a:lnTo>
                  <a:lnTo>
                    <a:pt x="919886" y="3149790"/>
                  </a:lnTo>
                  <a:lnTo>
                    <a:pt x="922083" y="3153968"/>
                  </a:lnTo>
                  <a:lnTo>
                    <a:pt x="922807" y="3155073"/>
                  </a:lnTo>
                  <a:lnTo>
                    <a:pt x="923213" y="3155721"/>
                  </a:lnTo>
                  <a:lnTo>
                    <a:pt x="925169" y="3155023"/>
                  </a:lnTo>
                  <a:lnTo>
                    <a:pt x="926325" y="3154984"/>
                  </a:lnTo>
                  <a:lnTo>
                    <a:pt x="928420" y="3151606"/>
                  </a:lnTo>
                  <a:close/>
                </a:path>
                <a:path w="2432684" h="3543300">
                  <a:moveTo>
                    <a:pt x="933513" y="292100"/>
                  </a:moveTo>
                  <a:lnTo>
                    <a:pt x="933145" y="292100"/>
                  </a:lnTo>
                  <a:lnTo>
                    <a:pt x="933424" y="292569"/>
                  </a:lnTo>
                  <a:lnTo>
                    <a:pt x="933513" y="292100"/>
                  </a:lnTo>
                  <a:close/>
                </a:path>
                <a:path w="2432684" h="3543300">
                  <a:moveTo>
                    <a:pt x="933513" y="291312"/>
                  </a:moveTo>
                  <a:lnTo>
                    <a:pt x="933259" y="291350"/>
                  </a:lnTo>
                  <a:lnTo>
                    <a:pt x="933145" y="291680"/>
                  </a:lnTo>
                  <a:lnTo>
                    <a:pt x="933513" y="291312"/>
                  </a:lnTo>
                  <a:close/>
                </a:path>
                <a:path w="2432684" h="3543300">
                  <a:moveTo>
                    <a:pt x="933627" y="2846679"/>
                  </a:moveTo>
                  <a:lnTo>
                    <a:pt x="933488" y="2843746"/>
                  </a:lnTo>
                  <a:lnTo>
                    <a:pt x="933526" y="2841028"/>
                  </a:lnTo>
                  <a:lnTo>
                    <a:pt x="932942" y="2837180"/>
                  </a:lnTo>
                  <a:lnTo>
                    <a:pt x="932002" y="2835999"/>
                  </a:lnTo>
                  <a:lnTo>
                    <a:pt x="930681" y="2834424"/>
                  </a:lnTo>
                  <a:lnTo>
                    <a:pt x="929652" y="2833890"/>
                  </a:lnTo>
                  <a:lnTo>
                    <a:pt x="928230" y="2834132"/>
                  </a:lnTo>
                  <a:lnTo>
                    <a:pt x="927557" y="2834970"/>
                  </a:lnTo>
                  <a:lnTo>
                    <a:pt x="926604" y="2835859"/>
                  </a:lnTo>
                  <a:lnTo>
                    <a:pt x="926299" y="2836278"/>
                  </a:lnTo>
                  <a:lnTo>
                    <a:pt x="925055" y="2841561"/>
                  </a:lnTo>
                  <a:lnTo>
                    <a:pt x="925042" y="2846463"/>
                  </a:lnTo>
                  <a:lnTo>
                    <a:pt x="926312" y="2852166"/>
                  </a:lnTo>
                  <a:lnTo>
                    <a:pt x="926820" y="2853029"/>
                  </a:lnTo>
                  <a:lnTo>
                    <a:pt x="928319" y="2854617"/>
                  </a:lnTo>
                  <a:lnTo>
                    <a:pt x="929424" y="2855569"/>
                  </a:lnTo>
                  <a:lnTo>
                    <a:pt x="931646" y="2854312"/>
                  </a:lnTo>
                  <a:lnTo>
                    <a:pt x="932738" y="2853766"/>
                  </a:lnTo>
                  <a:lnTo>
                    <a:pt x="933335" y="2850921"/>
                  </a:lnTo>
                  <a:lnTo>
                    <a:pt x="933424" y="2848673"/>
                  </a:lnTo>
                  <a:lnTo>
                    <a:pt x="933627" y="2846679"/>
                  </a:lnTo>
                  <a:close/>
                </a:path>
                <a:path w="2432684" h="3543300">
                  <a:moveTo>
                    <a:pt x="933704" y="3172866"/>
                  </a:moveTo>
                  <a:lnTo>
                    <a:pt x="932307" y="3169970"/>
                  </a:lnTo>
                  <a:lnTo>
                    <a:pt x="929335" y="3169234"/>
                  </a:lnTo>
                  <a:lnTo>
                    <a:pt x="927684" y="3168967"/>
                  </a:lnTo>
                  <a:lnTo>
                    <a:pt x="924026" y="3168472"/>
                  </a:lnTo>
                  <a:lnTo>
                    <a:pt x="922629" y="3169805"/>
                  </a:lnTo>
                  <a:lnTo>
                    <a:pt x="921346" y="3178975"/>
                  </a:lnTo>
                  <a:lnTo>
                    <a:pt x="922286" y="3184969"/>
                  </a:lnTo>
                  <a:lnTo>
                    <a:pt x="919924" y="3191421"/>
                  </a:lnTo>
                  <a:lnTo>
                    <a:pt x="920292" y="3192424"/>
                  </a:lnTo>
                  <a:lnTo>
                    <a:pt x="920483" y="3194862"/>
                  </a:lnTo>
                  <a:lnTo>
                    <a:pt x="922451" y="3196831"/>
                  </a:lnTo>
                  <a:lnTo>
                    <a:pt x="925550" y="3197110"/>
                  </a:lnTo>
                  <a:lnTo>
                    <a:pt x="927519" y="3195409"/>
                  </a:lnTo>
                  <a:lnTo>
                    <a:pt x="927811" y="3190532"/>
                  </a:lnTo>
                  <a:lnTo>
                    <a:pt x="928255" y="3187331"/>
                  </a:lnTo>
                  <a:lnTo>
                    <a:pt x="927684" y="3179826"/>
                  </a:lnTo>
                  <a:lnTo>
                    <a:pt x="931837" y="3178175"/>
                  </a:lnTo>
                  <a:lnTo>
                    <a:pt x="933704" y="3172866"/>
                  </a:lnTo>
                  <a:close/>
                </a:path>
                <a:path w="2432684" h="3543300">
                  <a:moveTo>
                    <a:pt x="933894" y="3123806"/>
                  </a:moveTo>
                  <a:lnTo>
                    <a:pt x="933767" y="3121482"/>
                  </a:lnTo>
                  <a:lnTo>
                    <a:pt x="932472" y="3118713"/>
                  </a:lnTo>
                  <a:lnTo>
                    <a:pt x="930427" y="3117926"/>
                  </a:lnTo>
                  <a:lnTo>
                    <a:pt x="928090" y="3119031"/>
                  </a:lnTo>
                  <a:lnTo>
                    <a:pt x="927265" y="3120733"/>
                  </a:lnTo>
                  <a:lnTo>
                    <a:pt x="927671" y="3124504"/>
                  </a:lnTo>
                  <a:lnTo>
                    <a:pt x="928306" y="3126054"/>
                  </a:lnTo>
                  <a:lnTo>
                    <a:pt x="930338" y="3126613"/>
                  </a:lnTo>
                  <a:lnTo>
                    <a:pt x="931037" y="3126333"/>
                  </a:lnTo>
                  <a:lnTo>
                    <a:pt x="932078" y="3126282"/>
                  </a:lnTo>
                  <a:lnTo>
                    <a:pt x="933894" y="3123806"/>
                  </a:lnTo>
                  <a:close/>
                </a:path>
                <a:path w="2432684" h="3543300">
                  <a:moveTo>
                    <a:pt x="935609" y="3001937"/>
                  </a:moveTo>
                  <a:lnTo>
                    <a:pt x="934491" y="2997987"/>
                  </a:lnTo>
                  <a:lnTo>
                    <a:pt x="932865" y="2997225"/>
                  </a:lnTo>
                  <a:lnTo>
                    <a:pt x="929284" y="2996806"/>
                  </a:lnTo>
                  <a:lnTo>
                    <a:pt x="927417" y="2998622"/>
                  </a:lnTo>
                  <a:lnTo>
                    <a:pt x="927506" y="3002000"/>
                  </a:lnTo>
                  <a:lnTo>
                    <a:pt x="929259" y="3003918"/>
                  </a:lnTo>
                  <a:lnTo>
                    <a:pt x="930808" y="3003969"/>
                  </a:lnTo>
                  <a:lnTo>
                    <a:pt x="933297" y="3004058"/>
                  </a:lnTo>
                  <a:lnTo>
                    <a:pt x="935609" y="3001937"/>
                  </a:lnTo>
                  <a:close/>
                </a:path>
                <a:path w="2432684" h="3543300">
                  <a:moveTo>
                    <a:pt x="935786" y="3051822"/>
                  </a:moveTo>
                  <a:lnTo>
                    <a:pt x="934567" y="3051137"/>
                  </a:lnTo>
                  <a:lnTo>
                    <a:pt x="932040" y="3050260"/>
                  </a:lnTo>
                  <a:lnTo>
                    <a:pt x="930567" y="3051352"/>
                  </a:lnTo>
                  <a:lnTo>
                    <a:pt x="930389" y="3055924"/>
                  </a:lnTo>
                  <a:lnTo>
                    <a:pt x="930236" y="3059087"/>
                  </a:lnTo>
                  <a:lnTo>
                    <a:pt x="930287" y="3063036"/>
                  </a:lnTo>
                  <a:lnTo>
                    <a:pt x="930770" y="3064002"/>
                  </a:lnTo>
                  <a:lnTo>
                    <a:pt x="931938" y="3065157"/>
                  </a:lnTo>
                  <a:lnTo>
                    <a:pt x="932929" y="3065640"/>
                  </a:lnTo>
                  <a:lnTo>
                    <a:pt x="934364" y="3065488"/>
                  </a:lnTo>
                  <a:lnTo>
                    <a:pt x="935482" y="3064662"/>
                  </a:lnTo>
                  <a:lnTo>
                    <a:pt x="935659" y="3062325"/>
                  </a:lnTo>
                  <a:lnTo>
                    <a:pt x="935367" y="3060509"/>
                  </a:lnTo>
                  <a:lnTo>
                    <a:pt x="935304" y="3059455"/>
                  </a:lnTo>
                  <a:lnTo>
                    <a:pt x="935520" y="3056940"/>
                  </a:lnTo>
                  <a:lnTo>
                    <a:pt x="935786" y="3055162"/>
                  </a:lnTo>
                  <a:lnTo>
                    <a:pt x="935786" y="3051822"/>
                  </a:lnTo>
                  <a:close/>
                </a:path>
                <a:path w="2432684" h="3543300">
                  <a:moveTo>
                    <a:pt x="935977" y="3354590"/>
                  </a:moveTo>
                  <a:lnTo>
                    <a:pt x="935126" y="3350895"/>
                  </a:lnTo>
                  <a:lnTo>
                    <a:pt x="933678" y="3349536"/>
                  </a:lnTo>
                  <a:lnTo>
                    <a:pt x="932459" y="3347859"/>
                  </a:lnTo>
                  <a:lnTo>
                    <a:pt x="931951" y="3347682"/>
                  </a:lnTo>
                  <a:lnTo>
                    <a:pt x="931202" y="3347770"/>
                  </a:lnTo>
                  <a:lnTo>
                    <a:pt x="930656" y="3347986"/>
                  </a:lnTo>
                  <a:lnTo>
                    <a:pt x="927125" y="3353765"/>
                  </a:lnTo>
                  <a:lnTo>
                    <a:pt x="927620" y="3359251"/>
                  </a:lnTo>
                  <a:lnTo>
                    <a:pt x="930897" y="3365182"/>
                  </a:lnTo>
                  <a:lnTo>
                    <a:pt x="932154" y="3365500"/>
                  </a:lnTo>
                  <a:lnTo>
                    <a:pt x="933665" y="3365373"/>
                  </a:lnTo>
                  <a:lnTo>
                    <a:pt x="934783" y="3364814"/>
                  </a:lnTo>
                  <a:lnTo>
                    <a:pt x="935558" y="3362604"/>
                  </a:lnTo>
                  <a:lnTo>
                    <a:pt x="935736" y="3360864"/>
                  </a:lnTo>
                  <a:lnTo>
                    <a:pt x="935621" y="3361448"/>
                  </a:lnTo>
                  <a:lnTo>
                    <a:pt x="935621" y="3356889"/>
                  </a:lnTo>
                  <a:lnTo>
                    <a:pt x="935977" y="3354590"/>
                  </a:lnTo>
                  <a:close/>
                </a:path>
                <a:path w="2432684" h="3543300">
                  <a:moveTo>
                    <a:pt x="936040" y="3090837"/>
                  </a:moveTo>
                  <a:lnTo>
                    <a:pt x="934173" y="3088817"/>
                  </a:lnTo>
                  <a:lnTo>
                    <a:pt x="932078" y="3086887"/>
                  </a:lnTo>
                  <a:lnTo>
                    <a:pt x="931265" y="3087116"/>
                  </a:lnTo>
                  <a:lnTo>
                    <a:pt x="930363" y="3088360"/>
                  </a:lnTo>
                  <a:lnTo>
                    <a:pt x="929347" y="3089402"/>
                  </a:lnTo>
                  <a:lnTo>
                    <a:pt x="929119" y="3093008"/>
                  </a:lnTo>
                  <a:lnTo>
                    <a:pt x="930579" y="3095040"/>
                  </a:lnTo>
                  <a:lnTo>
                    <a:pt x="932713" y="3095663"/>
                  </a:lnTo>
                  <a:lnTo>
                    <a:pt x="933538" y="3095091"/>
                  </a:lnTo>
                  <a:lnTo>
                    <a:pt x="935228" y="3094532"/>
                  </a:lnTo>
                  <a:lnTo>
                    <a:pt x="936040" y="3090837"/>
                  </a:lnTo>
                  <a:close/>
                </a:path>
                <a:path w="2432684" h="3543300">
                  <a:moveTo>
                    <a:pt x="936053" y="2873006"/>
                  </a:moveTo>
                  <a:lnTo>
                    <a:pt x="934834" y="2872181"/>
                  </a:lnTo>
                  <a:lnTo>
                    <a:pt x="932091" y="2871889"/>
                  </a:lnTo>
                  <a:lnTo>
                    <a:pt x="930656" y="2871533"/>
                  </a:lnTo>
                  <a:lnTo>
                    <a:pt x="928370" y="2872232"/>
                  </a:lnTo>
                  <a:lnTo>
                    <a:pt x="927074" y="2873210"/>
                  </a:lnTo>
                  <a:lnTo>
                    <a:pt x="925969" y="2875813"/>
                  </a:lnTo>
                  <a:lnTo>
                    <a:pt x="925944" y="2877680"/>
                  </a:lnTo>
                  <a:lnTo>
                    <a:pt x="925461" y="2880550"/>
                  </a:lnTo>
                  <a:lnTo>
                    <a:pt x="926287" y="2884373"/>
                  </a:lnTo>
                  <a:lnTo>
                    <a:pt x="927252" y="2889173"/>
                  </a:lnTo>
                  <a:lnTo>
                    <a:pt x="928560" y="2894457"/>
                  </a:lnTo>
                  <a:lnTo>
                    <a:pt x="929754" y="2895092"/>
                  </a:lnTo>
                  <a:lnTo>
                    <a:pt x="931075" y="2895015"/>
                  </a:lnTo>
                  <a:lnTo>
                    <a:pt x="932319" y="2894088"/>
                  </a:lnTo>
                  <a:lnTo>
                    <a:pt x="931481" y="2889478"/>
                  </a:lnTo>
                  <a:lnTo>
                    <a:pt x="933450" y="2886011"/>
                  </a:lnTo>
                  <a:lnTo>
                    <a:pt x="935926" y="2879928"/>
                  </a:lnTo>
                  <a:lnTo>
                    <a:pt x="935888" y="2877083"/>
                  </a:lnTo>
                  <a:lnTo>
                    <a:pt x="936053" y="2873006"/>
                  </a:lnTo>
                  <a:close/>
                </a:path>
                <a:path w="2432684" h="3543300">
                  <a:moveTo>
                    <a:pt x="936282" y="3395370"/>
                  </a:moveTo>
                  <a:lnTo>
                    <a:pt x="935723" y="3392309"/>
                  </a:lnTo>
                  <a:lnTo>
                    <a:pt x="934961" y="3391128"/>
                  </a:lnTo>
                  <a:lnTo>
                    <a:pt x="933653" y="3389807"/>
                  </a:lnTo>
                  <a:lnTo>
                    <a:pt x="932307" y="3389592"/>
                  </a:lnTo>
                  <a:lnTo>
                    <a:pt x="930097" y="3390887"/>
                  </a:lnTo>
                  <a:lnTo>
                    <a:pt x="929525" y="3392690"/>
                  </a:lnTo>
                  <a:lnTo>
                    <a:pt x="930173" y="3395611"/>
                  </a:lnTo>
                  <a:lnTo>
                    <a:pt x="931189" y="3396615"/>
                  </a:lnTo>
                  <a:lnTo>
                    <a:pt x="931824" y="3397593"/>
                  </a:lnTo>
                  <a:lnTo>
                    <a:pt x="932472" y="3397516"/>
                  </a:lnTo>
                  <a:lnTo>
                    <a:pt x="932942" y="3397529"/>
                  </a:lnTo>
                  <a:lnTo>
                    <a:pt x="935164" y="3396729"/>
                  </a:lnTo>
                  <a:lnTo>
                    <a:pt x="936282" y="3395370"/>
                  </a:lnTo>
                  <a:close/>
                </a:path>
                <a:path w="2432684" h="3543300">
                  <a:moveTo>
                    <a:pt x="936840" y="3322142"/>
                  </a:moveTo>
                  <a:lnTo>
                    <a:pt x="936218" y="3318281"/>
                  </a:lnTo>
                  <a:lnTo>
                    <a:pt x="932878" y="3314928"/>
                  </a:lnTo>
                  <a:lnTo>
                    <a:pt x="931506" y="3314458"/>
                  </a:lnTo>
                  <a:lnTo>
                    <a:pt x="928560" y="3316770"/>
                  </a:lnTo>
                  <a:lnTo>
                    <a:pt x="922921" y="3322155"/>
                  </a:lnTo>
                  <a:lnTo>
                    <a:pt x="921816" y="3324987"/>
                  </a:lnTo>
                  <a:lnTo>
                    <a:pt x="921893" y="3328378"/>
                  </a:lnTo>
                  <a:lnTo>
                    <a:pt x="922489" y="3331883"/>
                  </a:lnTo>
                  <a:lnTo>
                    <a:pt x="922985" y="3335401"/>
                  </a:lnTo>
                  <a:lnTo>
                    <a:pt x="923874" y="3339465"/>
                  </a:lnTo>
                  <a:lnTo>
                    <a:pt x="925029" y="3340176"/>
                  </a:lnTo>
                  <a:lnTo>
                    <a:pt x="926388" y="3340290"/>
                  </a:lnTo>
                  <a:lnTo>
                    <a:pt x="927277" y="3339630"/>
                  </a:lnTo>
                  <a:lnTo>
                    <a:pt x="928217" y="3338360"/>
                  </a:lnTo>
                  <a:lnTo>
                    <a:pt x="928662" y="3337356"/>
                  </a:lnTo>
                  <a:lnTo>
                    <a:pt x="928027" y="3332010"/>
                  </a:lnTo>
                  <a:lnTo>
                    <a:pt x="929830" y="3328822"/>
                  </a:lnTo>
                  <a:lnTo>
                    <a:pt x="934427" y="3326155"/>
                  </a:lnTo>
                  <a:lnTo>
                    <a:pt x="934859" y="3325203"/>
                  </a:lnTo>
                  <a:lnTo>
                    <a:pt x="936840" y="3322142"/>
                  </a:lnTo>
                  <a:close/>
                </a:path>
                <a:path w="2432684" h="3543300">
                  <a:moveTo>
                    <a:pt x="936891" y="3286010"/>
                  </a:moveTo>
                  <a:lnTo>
                    <a:pt x="936739" y="3282264"/>
                  </a:lnTo>
                  <a:lnTo>
                    <a:pt x="933843" y="3279508"/>
                  </a:lnTo>
                  <a:lnTo>
                    <a:pt x="931621" y="3279571"/>
                  </a:lnTo>
                  <a:lnTo>
                    <a:pt x="928344" y="3282683"/>
                  </a:lnTo>
                  <a:lnTo>
                    <a:pt x="928293" y="3285896"/>
                  </a:lnTo>
                  <a:lnTo>
                    <a:pt x="931049" y="3289185"/>
                  </a:lnTo>
                  <a:lnTo>
                    <a:pt x="932040" y="3289401"/>
                  </a:lnTo>
                  <a:lnTo>
                    <a:pt x="932802" y="3289795"/>
                  </a:lnTo>
                  <a:lnTo>
                    <a:pt x="933577" y="3289439"/>
                  </a:lnTo>
                  <a:lnTo>
                    <a:pt x="934656" y="3289287"/>
                  </a:lnTo>
                  <a:lnTo>
                    <a:pt x="936891" y="3286010"/>
                  </a:lnTo>
                  <a:close/>
                </a:path>
                <a:path w="2432684" h="3543300">
                  <a:moveTo>
                    <a:pt x="937018" y="2760091"/>
                  </a:moveTo>
                  <a:lnTo>
                    <a:pt x="934961" y="2755557"/>
                  </a:lnTo>
                  <a:lnTo>
                    <a:pt x="932078" y="2750718"/>
                  </a:lnTo>
                  <a:lnTo>
                    <a:pt x="930795" y="2750426"/>
                  </a:lnTo>
                  <a:lnTo>
                    <a:pt x="929373" y="2750769"/>
                  </a:lnTo>
                  <a:lnTo>
                    <a:pt x="927950" y="2752483"/>
                  </a:lnTo>
                  <a:lnTo>
                    <a:pt x="927862" y="2753118"/>
                  </a:lnTo>
                  <a:lnTo>
                    <a:pt x="929906" y="2758605"/>
                  </a:lnTo>
                  <a:lnTo>
                    <a:pt x="929665" y="2764028"/>
                  </a:lnTo>
                  <a:lnTo>
                    <a:pt x="930541" y="2770009"/>
                  </a:lnTo>
                  <a:lnTo>
                    <a:pt x="931722" y="2771165"/>
                  </a:lnTo>
                  <a:lnTo>
                    <a:pt x="933373" y="2770797"/>
                  </a:lnTo>
                  <a:lnTo>
                    <a:pt x="934847" y="2770225"/>
                  </a:lnTo>
                  <a:lnTo>
                    <a:pt x="936218" y="2768269"/>
                  </a:lnTo>
                  <a:lnTo>
                    <a:pt x="936129" y="2766707"/>
                  </a:lnTo>
                  <a:lnTo>
                    <a:pt x="936396" y="2765374"/>
                  </a:lnTo>
                  <a:lnTo>
                    <a:pt x="937018" y="2760091"/>
                  </a:lnTo>
                  <a:close/>
                </a:path>
                <a:path w="2432684" h="3543300">
                  <a:moveTo>
                    <a:pt x="937247" y="3203283"/>
                  </a:moveTo>
                  <a:lnTo>
                    <a:pt x="937082" y="3197809"/>
                  </a:lnTo>
                  <a:lnTo>
                    <a:pt x="932903" y="3195040"/>
                  </a:lnTo>
                  <a:lnTo>
                    <a:pt x="930744" y="3195828"/>
                  </a:lnTo>
                  <a:lnTo>
                    <a:pt x="930427" y="3197707"/>
                  </a:lnTo>
                  <a:lnTo>
                    <a:pt x="930097" y="3200146"/>
                  </a:lnTo>
                  <a:lnTo>
                    <a:pt x="930516" y="3201581"/>
                  </a:lnTo>
                  <a:lnTo>
                    <a:pt x="931011" y="3203689"/>
                  </a:lnTo>
                  <a:lnTo>
                    <a:pt x="931926" y="3206000"/>
                  </a:lnTo>
                  <a:lnTo>
                    <a:pt x="933564" y="3206216"/>
                  </a:lnTo>
                  <a:lnTo>
                    <a:pt x="937247" y="3203283"/>
                  </a:lnTo>
                  <a:close/>
                </a:path>
                <a:path w="2432684" h="3543300">
                  <a:moveTo>
                    <a:pt x="938847" y="3376549"/>
                  </a:moveTo>
                  <a:lnTo>
                    <a:pt x="938491" y="3375025"/>
                  </a:lnTo>
                  <a:lnTo>
                    <a:pt x="936282" y="3372599"/>
                  </a:lnTo>
                  <a:lnTo>
                    <a:pt x="934478" y="3371304"/>
                  </a:lnTo>
                  <a:lnTo>
                    <a:pt x="932230" y="3369856"/>
                  </a:lnTo>
                  <a:lnTo>
                    <a:pt x="930973" y="3370351"/>
                  </a:lnTo>
                  <a:lnTo>
                    <a:pt x="928700" y="3372472"/>
                  </a:lnTo>
                  <a:lnTo>
                    <a:pt x="928230" y="3374542"/>
                  </a:lnTo>
                  <a:lnTo>
                    <a:pt x="929678" y="3379165"/>
                  </a:lnTo>
                  <a:lnTo>
                    <a:pt x="931506" y="3380752"/>
                  </a:lnTo>
                  <a:lnTo>
                    <a:pt x="933602" y="3380930"/>
                  </a:lnTo>
                  <a:lnTo>
                    <a:pt x="935545" y="3381083"/>
                  </a:lnTo>
                  <a:lnTo>
                    <a:pt x="938784" y="3379305"/>
                  </a:lnTo>
                  <a:lnTo>
                    <a:pt x="938847" y="3376549"/>
                  </a:lnTo>
                  <a:close/>
                </a:path>
                <a:path w="2432684" h="3543300">
                  <a:moveTo>
                    <a:pt x="941743" y="2689631"/>
                  </a:moveTo>
                  <a:lnTo>
                    <a:pt x="940066" y="2685326"/>
                  </a:lnTo>
                  <a:lnTo>
                    <a:pt x="939495" y="2683103"/>
                  </a:lnTo>
                  <a:lnTo>
                    <a:pt x="937780" y="2680309"/>
                  </a:lnTo>
                  <a:lnTo>
                    <a:pt x="936167" y="2679827"/>
                  </a:lnTo>
                  <a:lnTo>
                    <a:pt x="934402" y="2679535"/>
                  </a:lnTo>
                  <a:lnTo>
                    <a:pt x="933208" y="2680512"/>
                  </a:lnTo>
                  <a:lnTo>
                    <a:pt x="932180" y="2685072"/>
                  </a:lnTo>
                  <a:lnTo>
                    <a:pt x="931227" y="2690533"/>
                  </a:lnTo>
                  <a:lnTo>
                    <a:pt x="931227" y="2695232"/>
                  </a:lnTo>
                  <a:lnTo>
                    <a:pt x="931113" y="2697467"/>
                  </a:lnTo>
                  <a:lnTo>
                    <a:pt x="931354" y="2700185"/>
                  </a:lnTo>
                  <a:lnTo>
                    <a:pt x="932459" y="2700693"/>
                  </a:lnTo>
                  <a:lnTo>
                    <a:pt x="933475" y="2701201"/>
                  </a:lnTo>
                  <a:lnTo>
                    <a:pt x="934161" y="2701163"/>
                  </a:lnTo>
                  <a:lnTo>
                    <a:pt x="938453" y="2696286"/>
                  </a:lnTo>
                  <a:lnTo>
                    <a:pt x="941730" y="2691879"/>
                  </a:lnTo>
                  <a:lnTo>
                    <a:pt x="941743" y="2689631"/>
                  </a:lnTo>
                  <a:close/>
                </a:path>
                <a:path w="2432684" h="3543300">
                  <a:moveTo>
                    <a:pt x="941933" y="2797403"/>
                  </a:moveTo>
                  <a:lnTo>
                    <a:pt x="940460" y="2793987"/>
                  </a:lnTo>
                  <a:lnTo>
                    <a:pt x="939698" y="2792869"/>
                  </a:lnTo>
                  <a:lnTo>
                    <a:pt x="937983" y="2790482"/>
                  </a:lnTo>
                  <a:lnTo>
                    <a:pt x="936523" y="2790545"/>
                  </a:lnTo>
                  <a:lnTo>
                    <a:pt x="933310" y="2793555"/>
                  </a:lnTo>
                  <a:lnTo>
                    <a:pt x="931227" y="2795854"/>
                  </a:lnTo>
                  <a:lnTo>
                    <a:pt x="928979" y="2798521"/>
                  </a:lnTo>
                  <a:lnTo>
                    <a:pt x="929462" y="2799969"/>
                  </a:lnTo>
                  <a:lnTo>
                    <a:pt x="931049" y="2801048"/>
                  </a:lnTo>
                  <a:lnTo>
                    <a:pt x="932370" y="2801366"/>
                  </a:lnTo>
                  <a:lnTo>
                    <a:pt x="933970" y="2802013"/>
                  </a:lnTo>
                  <a:lnTo>
                    <a:pt x="935431" y="2801620"/>
                  </a:lnTo>
                  <a:lnTo>
                    <a:pt x="937158" y="2801289"/>
                  </a:lnTo>
                  <a:lnTo>
                    <a:pt x="940968" y="2799842"/>
                  </a:lnTo>
                  <a:lnTo>
                    <a:pt x="941933" y="2797403"/>
                  </a:lnTo>
                  <a:close/>
                </a:path>
                <a:path w="2432684" h="3543300">
                  <a:moveTo>
                    <a:pt x="944448" y="280416"/>
                  </a:moveTo>
                  <a:lnTo>
                    <a:pt x="944194" y="280466"/>
                  </a:lnTo>
                  <a:lnTo>
                    <a:pt x="944067" y="280771"/>
                  </a:lnTo>
                  <a:lnTo>
                    <a:pt x="944448" y="280416"/>
                  </a:lnTo>
                  <a:close/>
                </a:path>
                <a:path w="2432684" h="3543300">
                  <a:moveTo>
                    <a:pt x="944854" y="2734221"/>
                  </a:moveTo>
                  <a:lnTo>
                    <a:pt x="944410" y="2731109"/>
                  </a:lnTo>
                  <a:lnTo>
                    <a:pt x="943787" y="2729293"/>
                  </a:lnTo>
                  <a:lnTo>
                    <a:pt x="944537" y="2722410"/>
                  </a:lnTo>
                  <a:lnTo>
                    <a:pt x="941857" y="2717965"/>
                  </a:lnTo>
                  <a:lnTo>
                    <a:pt x="940892" y="2711208"/>
                  </a:lnTo>
                  <a:lnTo>
                    <a:pt x="937374" y="2710408"/>
                  </a:lnTo>
                  <a:lnTo>
                    <a:pt x="934364" y="2712415"/>
                  </a:lnTo>
                  <a:lnTo>
                    <a:pt x="933297" y="2713266"/>
                  </a:lnTo>
                  <a:lnTo>
                    <a:pt x="930490" y="2716060"/>
                  </a:lnTo>
                  <a:lnTo>
                    <a:pt x="930338" y="2717698"/>
                  </a:lnTo>
                  <a:lnTo>
                    <a:pt x="933919" y="2721457"/>
                  </a:lnTo>
                  <a:lnTo>
                    <a:pt x="935278" y="2722257"/>
                  </a:lnTo>
                  <a:lnTo>
                    <a:pt x="929690" y="2723781"/>
                  </a:lnTo>
                  <a:lnTo>
                    <a:pt x="928585" y="2725775"/>
                  </a:lnTo>
                  <a:lnTo>
                    <a:pt x="928611" y="2730246"/>
                  </a:lnTo>
                  <a:lnTo>
                    <a:pt x="929246" y="2732455"/>
                  </a:lnTo>
                  <a:lnTo>
                    <a:pt x="930668" y="2736799"/>
                  </a:lnTo>
                  <a:lnTo>
                    <a:pt x="933234" y="2737193"/>
                  </a:lnTo>
                  <a:lnTo>
                    <a:pt x="936091" y="2734957"/>
                  </a:lnTo>
                  <a:lnTo>
                    <a:pt x="936371" y="2733954"/>
                  </a:lnTo>
                  <a:lnTo>
                    <a:pt x="937641" y="2732697"/>
                  </a:lnTo>
                  <a:lnTo>
                    <a:pt x="937882" y="2733179"/>
                  </a:lnTo>
                  <a:lnTo>
                    <a:pt x="937641" y="2738196"/>
                  </a:lnTo>
                  <a:lnTo>
                    <a:pt x="938174" y="2741180"/>
                  </a:lnTo>
                  <a:lnTo>
                    <a:pt x="938911" y="2742400"/>
                  </a:lnTo>
                  <a:lnTo>
                    <a:pt x="940231" y="2744254"/>
                  </a:lnTo>
                  <a:lnTo>
                    <a:pt x="942835" y="2742590"/>
                  </a:lnTo>
                  <a:lnTo>
                    <a:pt x="944156" y="2738183"/>
                  </a:lnTo>
                  <a:lnTo>
                    <a:pt x="944562" y="2735554"/>
                  </a:lnTo>
                  <a:lnTo>
                    <a:pt x="944854" y="2734221"/>
                  </a:lnTo>
                  <a:close/>
                </a:path>
                <a:path w="2432684" h="3543300">
                  <a:moveTo>
                    <a:pt x="947242" y="273862"/>
                  </a:moveTo>
                  <a:lnTo>
                    <a:pt x="945807" y="270586"/>
                  </a:lnTo>
                  <a:lnTo>
                    <a:pt x="942657" y="270624"/>
                  </a:lnTo>
                  <a:lnTo>
                    <a:pt x="935075" y="275932"/>
                  </a:lnTo>
                  <a:lnTo>
                    <a:pt x="930148" y="279933"/>
                  </a:lnTo>
                  <a:lnTo>
                    <a:pt x="925880" y="287286"/>
                  </a:lnTo>
                  <a:lnTo>
                    <a:pt x="925804" y="289610"/>
                  </a:lnTo>
                  <a:lnTo>
                    <a:pt x="928141" y="291249"/>
                  </a:lnTo>
                  <a:lnTo>
                    <a:pt x="931684" y="291744"/>
                  </a:lnTo>
                  <a:lnTo>
                    <a:pt x="932611" y="291439"/>
                  </a:lnTo>
                  <a:lnTo>
                    <a:pt x="933259" y="291350"/>
                  </a:lnTo>
                  <a:lnTo>
                    <a:pt x="935139" y="286131"/>
                  </a:lnTo>
                  <a:lnTo>
                    <a:pt x="938225" y="281698"/>
                  </a:lnTo>
                  <a:lnTo>
                    <a:pt x="944194" y="280466"/>
                  </a:lnTo>
                  <a:lnTo>
                    <a:pt x="944600" y="279539"/>
                  </a:lnTo>
                  <a:lnTo>
                    <a:pt x="945019" y="278231"/>
                  </a:lnTo>
                  <a:lnTo>
                    <a:pt x="946721" y="275475"/>
                  </a:lnTo>
                  <a:lnTo>
                    <a:pt x="947242" y="273862"/>
                  </a:lnTo>
                  <a:close/>
                </a:path>
                <a:path w="2432684" h="3543300">
                  <a:moveTo>
                    <a:pt x="948258" y="2607830"/>
                  </a:moveTo>
                  <a:lnTo>
                    <a:pt x="947801" y="2604312"/>
                  </a:lnTo>
                  <a:lnTo>
                    <a:pt x="947508" y="2600744"/>
                  </a:lnTo>
                  <a:lnTo>
                    <a:pt x="946556" y="2596413"/>
                  </a:lnTo>
                  <a:lnTo>
                    <a:pt x="944880" y="2595651"/>
                  </a:lnTo>
                  <a:lnTo>
                    <a:pt x="943254" y="2595181"/>
                  </a:lnTo>
                  <a:lnTo>
                    <a:pt x="942022" y="2596121"/>
                  </a:lnTo>
                  <a:lnTo>
                    <a:pt x="939571" y="2602674"/>
                  </a:lnTo>
                  <a:lnTo>
                    <a:pt x="937463" y="2608567"/>
                  </a:lnTo>
                  <a:lnTo>
                    <a:pt x="934567" y="2617063"/>
                  </a:lnTo>
                  <a:lnTo>
                    <a:pt x="934440" y="2619730"/>
                  </a:lnTo>
                  <a:lnTo>
                    <a:pt x="935697" y="2623464"/>
                  </a:lnTo>
                  <a:lnTo>
                    <a:pt x="937450" y="2624798"/>
                  </a:lnTo>
                  <a:lnTo>
                    <a:pt x="939927" y="2623616"/>
                  </a:lnTo>
                  <a:lnTo>
                    <a:pt x="941476" y="2622677"/>
                  </a:lnTo>
                  <a:lnTo>
                    <a:pt x="945934" y="2620899"/>
                  </a:lnTo>
                  <a:lnTo>
                    <a:pt x="947470" y="2618867"/>
                  </a:lnTo>
                  <a:lnTo>
                    <a:pt x="947801" y="2613266"/>
                  </a:lnTo>
                  <a:lnTo>
                    <a:pt x="947686" y="2610574"/>
                  </a:lnTo>
                  <a:lnTo>
                    <a:pt x="947686" y="2607881"/>
                  </a:lnTo>
                  <a:lnTo>
                    <a:pt x="948258" y="2607830"/>
                  </a:lnTo>
                  <a:close/>
                </a:path>
                <a:path w="2432684" h="3543300">
                  <a:moveTo>
                    <a:pt x="950645" y="2533218"/>
                  </a:moveTo>
                  <a:lnTo>
                    <a:pt x="950341" y="2530310"/>
                  </a:lnTo>
                  <a:lnTo>
                    <a:pt x="950125" y="2527135"/>
                  </a:lnTo>
                  <a:lnTo>
                    <a:pt x="949388" y="2522778"/>
                  </a:lnTo>
                  <a:lnTo>
                    <a:pt x="948486" y="2521699"/>
                  </a:lnTo>
                  <a:lnTo>
                    <a:pt x="945730" y="2521267"/>
                  </a:lnTo>
                  <a:lnTo>
                    <a:pt x="944194" y="2522182"/>
                  </a:lnTo>
                  <a:lnTo>
                    <a:pt x="944079" y="2528582"/>
                  </a:lnTo>
                  <a:lnTo>
                    <a:pt x="944130" y="2538971"/>
                  </a:lnTo>
                  <a:lnTo>
                    <a:pt x="944346" y="2539415"/>
                  </a:lnTo>
                  <a:lnTo>
                    <a:pt x="944651" y="2540965"/>
                  </a:lnTo>
                  <a:lnTo>
                    <a:pt x="946658" y="2542286"/>
                  </a:lnTo>
                  <a:lnTo>
                    <a:pt x="948258" y="2541333"/>
                  </a:lnTo>
                  <a:lnTo>
                    <a:pt x="949236" y="2540812"/>
                  </a:lnTo>
                  <a:lnTo>
                    <a:pt x="949985" y="2537993"/>
                  </a:lnTo>
                  <a:lnTo>
                    <a:pt x="950226" y="2535732"/>
                  </a:lnTo>
                  <a:lnTo>
                    <a:pt x="950645" y="2533218"/>
                  </a:lnTo>
                  <a:close/>
                </a:path>
                <a:path w="2432684" h="3543300">
                  <a:moveTo>
                    <a:pt x="950963" y="2565603"/>
                  </a:moveTo>
                  <a:lnTo>
                    <a:pt x="949198" y="2559354"/>
                  </a:lnTo>
                  <a:lnTo>
                    <a:pt x="946505" y="2552357"/>
                  </a:lnTo>
                  <a:lnTo>
                    <a:pt x="945426" y="2551938"/>
                  </a:lnTo>
                  <a:lnTo>
                    <a:pt x="943470" y="2551366"/>
                  </a:lnTo>
                  <a:lnTo>
                    <a:pt x="941908" y="2552738"/>
                  </a:lnTo>
                  <a:lnTo>
                    <a:pt x="941793" y="2554452"/>
                  </a:lnTo>
                  <a:lnTo>
                    <a:pt x="941489" y="2554922"/>
                  </a:lnTo>
                  <a:lnTo>
                    <a:pt x="942860" y="2559799"/>
                  </a:lnTo>
                  <a:lnTo>
                    <a:pt x="942327" y="2564219"/>
                  </a:lnTo>
                  <a:lnTo>
                    <a:pt x="940930" y="2570886"/>
                  </a:lnTo>
                  <a:lnTo>
                    <a:pt x="941006" y="2573197"/>
                  </a:lnTo>
                  <a:lnTo>
                    <a:pt x="945616" y="2590177"/>
                  </a:lnTo>
                  <a:lnTo>
                    <a:pt x="946797" y="2589415"/>
                  </a:lnTo>
                  <a:lnTo>
                    <a:pt x="947496" y="2583535"/>
                  </a:lnTo>
                  <a:lnTo>
                    <a:pt x="947102" y="2577846"/>
                  </a:lnTo>
                  <a:lnTo>
                    <a:pt x="950963" y="2565603"/>
                  </a:lnTo>
                  <a:close/>
                </a:path>
                <a:path w="2432684" h="3543300">
                  <a:moveTo>
                    <a:pt x="957021" y="2430538"/>
                  </a:moveTo>
                  <a:lnTo>
                    <a:pt x="955751" y="2424011"/>
                  </a:lnTo>
                  <a:lnTo>
                    <a:pt x="951725" y="2415857"/>
                  </a:lnTo>
                  <a:lnTo>
                    <a:pt x="949515" y="2416213"/>
                  </a:lnTo>
                  <a:lnTo>
                    <a:pt x="947699" y="2416276"/>
                  </a:lnTo>
                  <a:lnTo>
                    <a:pt x="946162" y="2417635"/>
                  </a:lnTo>
                  <a:lnTo>
                    <a:pt x="946531" y="2420340"/>
                  </a:lnTo>
                  <a:lnTo>
                    <a:pt x="946785" y="2423071"/>
                  </a:lnTo>
                  <a:lnTo>
                    <a:pt x="948042" y="2429751"/>
                  </a:lnTo>
                  <a:lnTo>
                    <a:pt x="948905" y="2433739"/>
                  </a:lnTo>
                  <a:lnTo>
                    <a:pt x="950023" y="2438235"/>
                  </a:lnTo>
                  <a:lnTo>
                    <a:pt x="952055" y="2439022"/>
                  </a:lnTo>
                  <a:lnTo>
                    <a:pt x="953300" y="2438057"/>
                  </a:lnTo>
                  <a:lnTo>
                    <a:pt x="953604" y="2437676"/>
                  </a:lnTo>
                  <a:lnTo>
                    <a:pt x="957021" y="2430538"/>
                  </a:lnTo>
                  <a:close/>
                </a:path>
                <a:path w="2432684" h="3543300">
                  <a:moveTo>
                    <a:pt x="957491" y="2346883"/>
                  </a:moveTo>
                  <a:lnTo>
                    <a:pt x="957440" y="2343035"/>
                  </a:lnTo>
                  <a:lnTo>
                    <a:pt x="956945" y="2342553"/>
                  </a:lnTo>
                  <a:lnTo>
                    <a:pt x="956360" y="2342692"/>
                  </a:lnTo>
                  <a:lnTo>
                    <a:pt x="955878" y="2342934"/>
                  </a:lnTo>
                  <a:lnTo>
                    <a:pt x="954024" y="2345448"/>
                  </a:lnTo>
                  <a:lnTo>
                    <a:pt x="952207" y="2347506"/>
                  </a:lnTo>
                  <a:lnTo>
                    <a:pt x="952461" y="2355024"/>
                  </a:lnTo>
                  <a:lnTo>
                    <a:pt x="952474" y="2359571"/>
                  </a:lnTo>
                  <a:lnTo>
                    <a:pt x="952715" y="2364549"/>
                  </a:lnTo>
                  <a:lnTo>
                    <a:pt x="953960" y="2365413"/>
                  </a:lnTo>
                  <a:lnTo>
                    <a:pt x="954951" y="2364917"/>
                  </a:lnTo>
                  <a:lnTo>
                    <a:pt x="955814" y="2364194"/>
                  </a:lnTo>
                  <a:lnTo>
                    <a:pt x="956589" y="2360384"/>
                  </a:lnTo>
                  <a:lnTo>
                    <a:pt x="956957" y="2357247"/>
                  </a:lnTo>
                  <a:lnTo>
                    <a:pt x="957478" y="2353805"/>
                  </a:lnTo>
                  <a:lnTo>
                    <a:pt x="957491" y="2346883"/>
                  </a:lnTo>
                  <a:close/>
                </a:path>
                <a:path w="2432684" h="3543300">
                  <a:moveTo>
                    <a:pt x="964361" y="2259038"/>
                  </a:moveTo>
                  <a:lnTo>
                    <a:pt x="963764" y="2252002"/>
                  </a:lnTo>
                  <a:lnTo>
                    <a:pt x="962723" y="2250744"/>
                  </a:lnTo>
                  <a:lnTo>
                    <a:pt x="961377" y="2249424"/>
                  </a:lnTo>
                  <a:lnTo>
                    <a:pt x="959739" y="2249436"/>
                  </a:lnTo>
                  <a:lnTo>
                    <a:pt x="957783" y="2252243"/>
                  </a:lnTo>
                  <a:lnTo>
                    <a:pt x="955116" y="2262835"/>
                  </a:lnTo>
                  <a:lnTo>
                    <a:pt x="955040" y="2266975"/>
                  </a:lnTo>
                  <a:lnTo>
                    <a:pt x="955167" y="2267826"/>
                  </a:lnTo>
                  <a:lnTo>
                    <a:pt x="955040" y="2269363"/>
                  </a:lnTo>
                  <a:lnTo>
                    <a:pt x="956310" y="2271433"/>
                  </a:lnTo>
                  <a:lnTo>
                    <a:pt x="957757" y="2272461"/>
                  </a:lnTo>
                  <a:lnTo>
                    <a:pt x="959929" y="2272461"/>
                  </a:lnTo>
                  <a:lnTo>
                    <a:pt x="961682" y="2271445"/>
                  </a:lnTo>
                  <a:lnTo>
                    <a:pt x="963841" y="2264880"/>
                  </a:lnTo>
                  <a:lnTo>
                    <a:pt x="964361" y="2259038"/>
                  </a:lnTo>
                  <a:close/>
                </a:path>
                <a:path w="2432684" h="3543300">
                  <a:moveTo>
                    <a:pt x="966851" y="2174951"/>
                  </a:moveTo>
                  <a:lnTo>
                    <a:pt x="965708" y="2167839"/>
                  </a:lnTo>
                  <a:lnTo>
                    <a:pt x="964336" y="2166086"/>
                  </a:lnTo>
                  <a:lnTo>
                    <a:pt x="963739" y="2166124"/>
                  </a:lnTo>
                  <a:lnTo>
                    <a:pt x="962215" y="2165451"/>
                  </a:lnTo>
                  <a:lnTo>
                    <a:pt x="961529" y="2165781"/>
                  </a:lnTo>
                  <a:lnTo>
                    <a:pt x="960297" y="2175687"/>
                  </a:lnTo>
                  <a:lnTo>
                    <a:pt x="960615" y="2179980"/>
                  </a:lnTo>
                  <a:lnTo>
                    <a:pt x="960805" y="2183587"/>
                  </a:lnTo>
                  <a:lnTo>
                    <a:pt x="961263" y="2187714"/>
                  </a:lnTo>
                  <a:lnTo>
                    <a:pt x="962266" y="2188553"/>
                  </a:lnTo>
                  <a:lnTo>
                    <a:pt x="963536" y="2188553"/>
                  </a:lnTo>
                  <a:lnTo>
                    <a:pt x="964692" y="2187943"/>
                  </a:lnTo>
                  <a:lnTo>
                    <a:pt x="966647" y="2181212"/>
                  </a:lnTo>
                  <a:lnTo>
                    <a:pt x="966851" y="2174951"/>
                  </a:lnTo>
                  <a:close/>
                </a:path>
                <a:path w="2432684" h="3543300">
                  <a:moveTo>
                    <a:pt x="968730" y="1694840"/>
                  </a:moveTo>
                  <a:lnTo>
                    <a:pt x="966406" y="1692592"/>
                  </a:lnTo>
                  <a:lnTo>
                    <a:pt x="964412" y="1692973"/>
                  </a:lnTo>
                  <a:lnTo>
                    <a:pt x="963904" y="1694916"/>
                  </a:lnTo>
                  <a:lnTo>
                    <a:pt x="963866" y="1695780"/>
                  </a:lnTo>
                  <a:lnTo>
                    <a:pt x="963739" y="1696618"/>
                  </a:lnTo>
                  <a:lnTo>
                    <a:pt x="963803" y="1697050"/>
                  </a:lnTo>
                  <a:lnTo>
                    <a:pt x="963714" y="1697609"/>
                  </a:lnTo>
                  <a:lnTo>
                    <a:pt x="964476" y="1698447"/>
                  </a:lnTo>
                  <a:lnTo>
                    <a:pt x="965149" y="1699209"/>
                  </a:lnTo>
                  <a:lnTo>
                    <a:pt x="966482" y="1699285"/>
                  </a:lnTo>
                  <a:lnTo>
                    <a:pt x="967562" y="1698726"/>
                  </a:lnTo>
                  <a:lnTo>
                    <a:pt x="968590" y="1696542"/>
                  </a:lnTo>
                  <a:lnTo>
                    <a:pt x="968730" y="1694840"/>
                  </a:lnTo>
                  <a:close/>
                </a:path>
                <a:path w="2432684" h="3543300">
                  <a:moveTo>
                    <a:pt x="971334" y="1968665"/>
                  </a:moveTo>
                  <a:lnTo>
                    <a:pt x="971042" y="1968487"/>
                  </a:lnTo>
                  <a:lnTo>
                    <a:pt x="971016" y="1968982"/>
                  </a:lnTo>
                  <a:lnTo>
                    <a:pt x="971334" y="1968665"/>
                  </a:lnTo>
                  <a:close/>
                </a:path>
                <a:path w="2432684" h="3543300">
                  <a:moveTo>
                    <a:pt x="971359" y="1960003"/>
                  </a:moveTo>
                  <a:lnTo>
                    <a:pt x="970381" y="1958047"/>
                  </a:lnTo>
                  <a:lnTo>
                    <a:pt x="969759" y="1957806"/>
                  </a:lnTo>
                  <a:lnTo>
                    <a:pt x="968629" y="1958073"/>
                  </a:lnTo>
                  <a:lnTo>
                    <a:pt x="967486" y="1958251"/>
                  </a:lnTo>
                  <a:lnTo>
                    <a:pt x="964857" y="1963585"/>
                  </a:lnTo>
                  <a:lnTo>
                    <a:pt x="967638" y="1966328"/>
                  </a:lnTo>
                  <a:lnTo>
                    <a:pt x="971042" y="1968487"/>
                  </a:lnTo>
                  <a:lnTo>
                    <a:pt x="971156" y="1966264"/>
                  </a:lnTo>
                  <a:lnTo>
                    <a:pt x="971359" y="1963585"/>
                  </a:lnTo>
                  <a:lnTo>
                    <a:pt x="971359" y="1960003"/>
                  </a:lnTo>
                  <a:close/>
                </a:path>
                <a:path w="2432684" h="3543300">
                  <a:moveTo>
                    <a:pt x="971816" y="255905"/>
                  </a:moveTo>
                  <a:lnTo>
                    <a:pt x="971511" y="255892"/>
                  </a:lnTo>
                  <a:lnTo>
                    <a:pt x="971499" y="256197"/>
                  </a:lnTo>
                  <a:lnTo>
                    <a:pt x="971816" y="255905"/>
                  </a:lnTo>
                  <a:close/>
                </a:path>
                <a:path w="2432684" h="3543300">
                  <a:moveTo>
                    <a:pt x="974547" y="253123"/>
                  </a:moveTo>
                  <a:lnTo>
                    <a:pt x="974280" y="253161"/>
                  </a:lnTo>
                  <a:lnTo>
                    <a:pt x="974242" y="253441"/>
                  </a:lnTo>
                  <a:lnTo>
                    <a:pt x="974547" y="253123"/>
                  </a:lnTo>
                  <a:close/>
                </a:path>
                <a:path w="2432684" h="3543300">
                  <a:moveTo>
                    <a:pt x="977290" y="250380"/>
                  </a:moveTo>
                  <a:lnTo>
                    <a:pt x="977011" y="250431"/>
                  </a:lnTo>
                  <a:lnTo>
                    <a:pt x="976972" y="250698"/>
                  </a:lnTo>
                  <a:lnTo>
                    <a:pt x="977290" y="250380"/>
                  </a:lnTo>
                  <a:close/>
                </a:path>
                <a:path w="2432684" h="3543300">
                  <a:moveTo>
                    <a:pt x="980046" y="247637"/>
                  </a:moveTo>
                  <a:lnTo>
                    <a:pt x="979678" y="247650"/>
                  </a:lnTo>
                  <a:lnTo>
                    <a:pt x="979703" y="247992"/>
                  </a:lnTo>
                  <a:lnTo>
                    <a:pt x="980046" y="247637"/>
                  </a:lnTo>
                  <a:close/>
                </a:path>
                <a:path w="2432684" h="3543300">
                  <a:moveTo>
                    <a:pt x="993597" y="163868"/>
                  </a:moveTo>
                  <a:lnTo>
                    <a:pt x="993190" y="159905"/>
                  </a:lnTo>
                  <a:lnTo>
                    <a:pt x="991222" y="157759"/>
                  </a:lnTo>
                  <a:lnTo>
                    <a:pt x="986434" y="156654"/>
                  </a:lnTo>
                  <a:lnTo>
                    <a:pt x="983869" y="157213"/>
                  </a:lnTo>
                  <a:lnTo>
                    <a:pt x="980859" y="159918"/>
                  </a:lnTo>
                  <a:lnTo>
                    <a:pt x="980186" y="161175"/>
                  </a:lnTo>
                  <a:lnTo>
                    <a:pt x="979297" y="163918"/>
                  </a:lnTo>
                  <a:lnTo>
                    <a:pt x="980503" y="165455"/>
                  </a:lnTo>
                  <a:lnTo>
                    <a:pt x="984758" y="166916"/>
                  </a:lnTo>
                  <a:lnTo>
                    <a:pt x="986904" y="167474"/>
                  </a:lnTo>
                  <a:lnTo>
                    <a:pt x="988783" y="168046"/>
                  </a:lnTo>
                  <a:lnTo>
                    <a:pt x="989876" y="167474"/>
                  </a:lnTo>
                  <a:lnTo>
                    <a:pt x="990714" y="167144"/>
                  </a:lnTo>
                  <a:lnTo>
                    <a:pt x="993000" y="165506"/>
                  </a:lnTo>
                  <a:lnTo>
                    <a:pt x="993597" y="163868"/>
                  </a:lnTo>
                  <a:close/>
                </a:path>
                <a:path w="2432684" h="3543300">
                  <a:moveTo>
                    <a:pt x="996289" y="220459"/>
                  </a:moveTo>
                  <a:lnTo>
                    <a:pt x="996200" y="220332"/>
                  </a:lnTo>
                  <a:lnTo>
                    <a:pt x="996162" y="220472"/>
                  </a:lnTo>
                  <a:lnTo>
                    <a:pt x="996289" y="220459"/>
                  </a:lnTo>
                  <a:close/>
                </a:path>
                <a:path w="2432684" h="3543300">
                  <a:moveTo>
                    <a:pt x="997940" y="227380"/>
                  </a:moveTo>
                  <a:lnTo>
                    <a:pt x="996162" y="220472"/>
                  </a:lnTo>
                  <a:lnTo>
                    <a:pt x="992835" y="220738"/>
                  </a:lnTo>
                  <a:lnTo>
                    <a:pt x="990727" y="223215"/>
                  </a:lnTo>
                  <a:lnTo>
                    <a:pt x="983500" y="230403"/>
                  </a:lnTo>
                  <a:lnTo>
                    <a:pt x="963942" y="253123"/>
                  </a:lnTo>
                  <a:lnTo>
                    <a:pt x="964107" y="254127"/>
                  </a:lnTo>
                  <a:lnTo>
                    <a:pt x="964704" y="255333"/>
                  </a:lnTo>
                  <a:lnTo>
                    <a:pt x="967384" y="255778"/>
                  </a:lnTo>
                  <a:lnTo>
                    <a:pt x="969619" y="255778"/>
                  </a:lnTo>
                  <a:lnTo>
                    <a:pt x="971511" y="255892"/>
                  </a:lnTo>
                  <a:lnTo>
                    <a:pt x="971626" y="254266"/>
                  </a:lnTo>
                  <a:lnTo>
                    <a:pt x="972807" y="253415"/>
                  </a:lnTo>
                  <a:lnTo>
                    <a:pt x="974280" y="253161"/>
                  </a:lnTo>
                  <a:lnTo>
                    <a:pt x="974509" y="251675"/>
                  </a:lnTo>
                  <a:lnTo>
                    <a:pt x="975563" y="250685"/>
                  </a:lnTo>
                  <a:lnTo>
                    <a:pt x="977011" y="250431"/>
                  </a:lnTo>
                  <a:lnTo>
                    <a:pt x="977239" y="248932"/>
                  </a:lnTo>
                  <a:lnTo>
                    <a:pt x="978115" y="247738"/>
                  </a:lnTo>
                  <a:lnTo>
                    <a:pt x="979678" y="247650"/>
                  </a:lnTo>
                  <a:lnTo>
                    <a:pt x="979538" y="245656"/>
                  </a:lnTo>
                  <a:lnTo>
                    <a:pt x="980249" y="243700"/>
                  </a:lnTo>
                  <a:lnTo>
                    <a:pt x="984605" y="240347"/>
                  </a:lnTo>
                  <a:lnTo>
                    <a:pt x="987361" y="238734"/>
                  </a:lnTo>
                  <a:lnTo>
                    <a:pt x="993343" y="231889"/>
                  </a:lnTo>
                  <a:lnTo>
                    <a:pt x="997940" y="227380"/>
                  </a:lnTo>
                  <a:close/>
                </a:path>
                <a:path w="2432684" h="3543300">
                  <a:moveTo>
                    <a:pt x="1007376" y="220256"/>
                  </a:moveTo>
                  <a:lnTo>
                    <a:pt x="1007071" y="220256"/>
                  </a:lnTo>
                  <a:lnTo>
                    <a:pt x="1006970" y="220611"/>
                  </a:lnTo>
                  <a:lnTo>
                    <a:pt x="1007376" y="220256"/>
                  </a:lnTo>
                  <a:close/>
                </a:path>
                <a:path w="2432684" h="3543300">
                  <a:moveTo>
                    <a:pt x="1053338" y="169875"/>
                  </a:moveTo>
                  <a:lnTo>
                    <a:pt x="1050239" y="168211"/>
                  </a:lnTo>
                  <a:lnTo>
                    <a:pt x="1048562" y="168605"/>
                  </a:lnTo>
                  <a:lnTo>
                    <a:pt x="1044663" y="170980"/>
                  </a:lnTo>
                  <a:lnTo>
                    <a:pt x="1042149" y="172212"/>
                  </a:lnTo>
                  <a:lnTo>
                    <a:pt x="1034580" y="179260"/>
                  </a:lnTo>
                  <a:lnTo>
                    <a:pt x="1029169" y="184823"/>
                  </a:lnTo>
                  <a:lnTo>
                    <a:pt x="1023493" y="194894"/>
                  </a:lnTo>
                  <a:lnTo>
                    <a:pt x="1021181" y="196964"/>
                  </a:lnTo>
                  <a:lnTo>
                    <a:pt x="996442" y="220459"/>
                  </a:lnTo>
                  <a:lnTo>
                    <a:pt x="999883" y="222224"/>
                  </a:lnTo>
                  <a:lnTo>
                    <a:pt x="1003617" y="220332"/>
                  </a:lnTo>
                  <a:lnTo>
                    <a:pt x="1007071" y="220256"/>
                  </a:lnTo>
                  <a:lnTo>
                    <a:pt x="1007097" y="219608"/>
                  </a:lnTo>
                  <a:lnTo>
                    <a:pt x="1015238" y="210934"/>
                  </a:lnTo>
                  <a:lnTo>
                    <a:pt x="1023023" y="202476"/>
                  </a:lnTo>
                  <a:lnTo>
                    <a:pt x="1031113" y="194310"/>
                  </a:lnTo>
                  <a:lnTo>
                    <a:pt x="1039863" y="186791"/>
                  </a:lnTo>
                  <a:lnTo>
                    <a:pt x="1044536" y="183210"/>
                  </a:lnTo>
                  <a:lnTo>
                    <a:pt x="1048512" y="178854"/>
                  </a:lnTo>
                  <a:lnTo>
                    <a:pt x="1053223" y="171691"/>
                  </a:lnTo>
                  <a:lnTo>
                    <a:pt x="1053338" y="169875"/>
                  </a:lnTo>
                  <a:close/>
                </a:path>
                <a:path w="2432684" h="3543300">
                  <a:moveTo>
                    <a:pt x="1067549" y="157759"/>
                  </a:moveTo>
                  <a:lnTo>
                    <a:pt x="1067295" y="153187"/>
                  </a:lnTo>
                  <a:lnTo>
                    <a:pt x="1066711" y="152196"/>
                  </a:lnTo>
                  <a:lnTo>
                    <a:pt x="1065453" y="151485"/>
                  </a:lnTo>
                  <a:lnTo>
                    <a:pt x="1064336" y="151536"/>
                  </a:lnTo>
                  <a:lnTo>
                    <a:pt x="1059980" y="153657"/>
                  </a:lnTo>
                  <a:lnTo>
                    <a:pt x="1059129" y="157035"/>
                  </a:lnTo>
                  <a:lnTo>
                    <a:pt x="1058900" y="160451"/>
                  </a:lnTo>
                  <a:lnTo>
                    <a:pt x="1058900" y="161163"/>
                  </a:lnTo>
                  <a:lnTo>
                    <a:pt x="1058799" y="161632"/>
                  </a:lnTo>
                  <a:lnTo>
                    <a:pt x="1059180" y="162852"/>
                  </a:lnTo>
                  <a:lnTo>
                    <a:pt x="1059561" y="164312"/>
                  </a:lnTo>
                  <a:lnTo>
                    <a:pt x="1060983" y="164287"/>
                  </a:lnTo>
                  <a:lnTo>
                    <a:pt x="1062596" y="164122"/>
                  </a:lnTo>
                  <a:lnTo>
                    <a:pt x="1065212" y="160578"/>
                  </a:lnTo>
                  <a:lnTo>
                    <a:pt x="1067549" y="157759"/>
                  </a:lnTo>
                  <a:close/>
                </a:path>
                <a:path w="2432684" h="3543300">
                  <a:moveTo>
                    <a:pt x="1099502" y="127000"/>
                  </a:moveTo>
                  <a:lnTo>
                    <a:pt x="1089113" y="127000"/>
                  </a:lnTo>
                  <a:lnTo>
                    <a:pt x="1083310" y="139700"/>
                  </a:lnTo>
                  <a:lnTo>
                    <a:pt x="1079792" y="139700"/>
                  </a:lnTo>
                  <a:lnTo>
                    <a:pt x="1073492" y="152400"/>
                  </a:lnTo>
                  <a:lnTo>
                    <a:pt x="1080211" y="152400"/>
                  </a:lnTo>
                  <a:lnTo>
                    <a:pt x="1086396" y="139700"/>
                  </a:lnTo>
                  <a:lnTo>
                    <a:pt x="1097521" y="139700"/>
                  </a:lnTo>
                  <a:lnTo>
                    <a:pt x="1099502" y="127000"/>
                  </a:lnTo>
                  <a:close/>
                </a:path>
                <a:path w="2432684" h="3543300">
                  <a:moveTo>
                    <a:pt x="1287614" y="39065"/>
                  </a:moveTo>
                  <a:lnTo>
                    <a:pt x="1287538" y="38100"/>
                  </a:lnTo>
                  <a:lnTo>
                    <a:pt x="1286395" y="38100"/>
                  </a:lnTo>
                  <a:lnTo>
                    <a:pt x="1287614" y="39065"/>
                  </a:lnTo>
                  <a:close/>
                </a:path>
                <a:path w="2432684" h="3543300">
                  <a:moveTo>
                    <a:pt x="1436751" y="184873"/>
                  </a:moveTo>
                  <a:lnTo>
                    <a:pt x="1436420" y="184746"/>
                  </a:lnTo>
                  <a:lnTo>
                    <a:pt x="1436751" y="185077"/>
                  </a:lnTo>
                  <a:lnTo>
                    <a:pt x="1436751" y="184873"/>
                  </a:lnTo>
                  <a:close/>
                </a:path>
                <a:path w="2432684" h="3543300">
                  <a:moveTo>
                    <a:pt x="1436789" y="176555"/>
                  </a:moveTo>
                  <a:lnTo>
                    <a:pt x="1436547" y="176784"/>
                  </a:lnTo>
                  <a:lnTo>
                    <a:pt x="1436789" y="176809"/>
                  </a:lnTo>
                  <a:lnTo>
                    <a:pt x="1436789" y="176555"/>
                  </a:lnTo>
                  <a:close/>
                </a:path>
                <a:path w="2432684" h="3543300">
                  <a:moveTo>
                    <a:pt x="1443177" y="3043199"/>
                  </a:moveTo>
                  <a:lnTo>
                    <a:pt x="1440954" y="3039199"/>
                  </a:lnTo>
                  <a:lnTo>
                    <a:pt x="1439824" y="3038792"/>
                  </a:lnTo>
                  <a:lnTo>
                    <a:pt x="1438338" y="3038830"/>
                  </a:lnTo>
                  <a:lnTo>
                    <a:pt x="1437246" y="3039300"/>
                  </a:lnTo>
                  <a:lnTo>
                    <a:pt x="1436230" y="3041434"/>
                  </a:lnTo>
                  <a:lnTo>
                    <a:pt x="1435862" y="3043148"/>
                  </a:lnTo>
                  <a:lnTo>
                    <a:pt x="1435531" y="3044228"/>
                  </a:lnTo>
                  <a:lnTo>
                    <a:pt x="1435798" y="3046234"/>
                  </a:lnTo>
                  <a:lnTo>
                    <a:pt x="1435811" y="3047606"/>
                  </a:lnTo>
                  <a:lnTo>
                    <a:pt x="1436433" y="3049524"/>
                  </a:lnTo>
                  <a:lnTo>
                    <a:pt x="1437271" y="3050387"/>
                  </a:lnTo>
                  <a:lnTo>
                    <a:pt x="1438630" y="3050552"/>
                  </a:lnTo>
                  <a:lnTo>
                    <a:pt x="1439659" y="3050032"/>
                  </a:lnTo>
                  <a:lnTo>
                    <a:pt x="1442910" y="3046526"/>
                  </a:lnTo>
                  <a:lnTo>
                    <a:pt x="1443177" y="3043199"/>
                  </a:lnTo>
                  <a:close/>
                </a:path>
                <a:path w="2432684" h="3543300">
                  <a:moveTo>
                    <a:pt x="1453222" y="198742"/>
                  </a:moveTo>
                  <a:lnTo>
                    <a:pt x="1453032" y="198374"/>
                  </a:lnTo>
                  <a:lnTo>
                    <a:pt x="1452816" y="198412"/>
                  </a:lnTo>
                  <a:lnTo>
                    <a:pt x="1453222" y="198742"/>
                  </a:lnTo>
                  <a:close/>
                </a:path>
                <a:path w="2432684" h="3543300">
                  <a:moveTo>
                    <a:pt x="1465745" y="3467100"/>
                  </a:moveTo>
                  <a:lnTo>
                    <a:pt x="1462836" y="3454400"/>
                  </a:lnTo>
                  <a:lnTo>
                    <a:pt x="1464348" y="3441700"/>
                  </a:lnTo>
                  <a:lnTo>
                    <a:pt x="1464056" y="3429000"/>
                  </a:lnTo>
                  <a:lnTo>
                    <a:pt x="1462747" y="3429000"/>
                  </a:lnTo>
                  <a:lnTo>
                    <a:pt x="1463116" y="3416300"/>
                  </a:lnTo>
                  <a:lnTo>
                    <a:pt x="1463471" y="3416300"/>
                  </a:lnTo>
                  <a:lnTo>
                    <a:pt x="1464043" y="3403600"/>
                  </a:lnTo>
                  <a:lnTo>
                    <a:pt x="1464017" y="3314700"/>
                  </a:lnTo>
                  <a:lnTo>
                    <a:pt x="1463903" y="3302000"/>
                  </a:lnTo>
                  <a:lnTo>
                    <a:pt x="1464195" y="3289300"/>
                  </a:lnTo>
                  <a:lnTo>
                    <a:pt x="1459585" y="3289300"/>
                  </a:lnTo>
                  <a:lnTo>
                    <a:pt x="1461604" y="3276600"/>
                  </a:lnTo>
                  <a:lnTo>
                    <a:pt x="1457909" y="3276600"/>
                  </a:lnTo>
                  <a:lnTo>
                    <a:pt x="1463624" y="3263900"/>
                  </a:lnTo>
                  <a:lnTo>
                    <a:pt x="1464259" y="3263900"/>
                  </a:lnTo>
                  <a:lnTo>
                    <a:pt x="1463751" y="3251200"/>
                  </a:lnTo>
                  <a:lnTo>
                    <a:pt x="1461770" y="3251200"/>
                  </a:lnTo>
                  <a:lnTo>
                    <a:pt x="1463205" y="3238500"/>
                  </a:lnTo>
                  <a:lnTo>
                    <a:pt x="1464221" y="3238500"/>
                  </a:lnTo>
                  <a:lnTo>
                    <a:pt x="1463675" y="3225800"/>
                  </a:lnTo>
                  <a:lnTo>
                    <a:pt x="1450784" y="3225800"/>
                  </a:lnTo>
                  <a:lnTo>
                    <a:pt x="1450149" y="3238500"/>
                  </a:lnTo>
                  <a:lnTo>
                    <a:pt x="1448739" y="3238500"/>
                  </a:lnTo>
                  <a:lnTo>
                    <a:pt x="1450403" y="3251200"/>
                  </a:lnTo>
                  <a:lnTo>
                    <a:pt x="1450962" y="3251200"/>
                  </a:lnTo>
                  <a:lnTo>
                    <a:pt x="1447368" y="3263900"/>
                  </a:lnTo>
                  <a:lnTo>
                    <a:pt x="1448866" y="3263900"/>
                  </a:lnTo>
                  <a:lnTo>
                    <a:pt x="1449324" y="3276600"/>
                  </a:lnTo>
                  <a:lnTo>
                    <a:pt x="1449946" y="3276600"/>
                  </a:lnTo>
                  <a:lnTo>
                    <a:pt x="1450060" y="3314700"/>
                  </a:lnTo>
                  <a:lnTo>
                    <a:pt x="1449895" y="3314700"/>
                  </a:lnTo>
                  <a:lnTo>
                    <a:pt x="1447850" y="3327400"/>
                  </a:lnTo>
                  <a:lnTo>
                    <a:pt x="1448231" y="3327400"/>
                  </a:lnTo>
                  <a:lnTo>
                    <a:pt x="1449882" y="3340100"/>
                  </a:lnTo>
                  <a:lnTo>
                    <a:pt x="1450136" y="3352800"/>
                  </a:lnTo>
                  <a:lnTo>
                    <a:pt x="1450936" y="3365500"/>
                  </a:lnTo>
                  <a:lnTo>
                    <a:pt x="1450098" y="3378200"/>
                  </a:lnTo>
                  <a:lnTo>
                    <a:pt x="1450086" y="3390900"/>
                  </a:lnTo>
                  <a:lnTo>
                    <a:pt x="1450365" y="3403600"/>
                  </a:lnTo>
                  <a:lnTo>
                    <a:pt x="1450416" y="3429000"/>
                  </a:lnTo>
                  <a:lnTo>
                    <a:pt x="1450149" y="3441700"/>
                  </a:lnTo>
                  <a:lnTo>
                    <a:pt x="1449959" y="3441700"/>
                  </a:lnTo>
                  <a:lnTo>
                    <a:pt x="1449641" y="3454400"/>
                  </a:lnTo>
                  <a:lnTo>
                    <a:pt x="1449374" y="3454400"/>
                  </a:lnTo>
                  <a:lnTo>
                    <a:pt x="1449578" y="3467100"/>
                  </a:lnTo>
                  <a:lnTo>
                    <a:pt x="1450238" y="3492500"/>
                  </a:lnTo>
                  <a:lnTo>
                    <a:pt x="1449590" y="3492500"/>
                  </a:lnTo>
                  <a:lnTo>
                    <a:pt x="1452168" y="3505200"/>
                  </a:lnTo>
                  <a:lnTo>
                    <a:pt x="1449984" y="3505200"/>
                  </a:lnTo>
                  <a:lnTo>
                    <a:pt x="1447965" y="3517900"/>
                  </a:lnTo>
                  <a:lnTo>
                    <a:pt x="1448460" y="3517900"/>
                  </a:lnTo>
                  <a:lnTo>
                    <a:pt x="1450873" y="3530600"/>
                  </a:lnTo>
                  <a:lnTo>
                    <a:pt x="1448523" y="3543287"/>
                  </a:lnTo>
                  <a:lnTo>
                    <a:pt x="1464106" y="3543287"/>
                  </a:lnTo>
                  <a:lnTo>
                    <a:pt x="1464094" y="3530600"/>
                  </a:lnTo>
                  <a:lnTo>
                    <a:pt x="1463954" y="3517900"/>
                  </a:lnTo>
                  <a:lnTo>
                    <a:pt x="1464170" y="3505200"/>
                  </a:lnTo>
                  <a:lnTo>
                    <a:pt x="1464246" y="3492500"/>
                  </a:lnTo>
                  <a:lnTo>
                    <a:pt x="1464119" y="3492500"/>
                  </a:lnTo>
                  <a:lnTo>
                    <a:pt x="1464398" y="3479800"/>
                  </a:lnTo>
                  <a:lnTo>
                    <a:pt x="1465656" y="3479800"/>
                  </a:lnTo>
                  <a:lnTo>
                    <a:pt x="1464221" y="3467100"/>
                  </a:lnTo>
                  <a:lnTo>
                    <a:pt x="1465745" y="3467100"/>
                  </a:lnTo>
                  <a:close/>
                </a:path>
                <a:path w="2432684" h="3543300">
                  <a:moveTo>
                    <a:pt x="1470139" y="2806814"/>
                  </a:moveTo>
                  <a:lnTo>
                    <a:pt x="1467954" y="2803283"/>
                  </a:lnTo>
                  <a:lnTo>
                    <a:pt x="1460715" y="2799892"/>
                  </a:lnTo>
                  <a:lnTo>
                    <a:pt x="1459179" y="2800489"/>
                  </a:lnTo>
                  <a:lnTo>
                    <a:pt x="1455826" y="2809824"/>
                  </a:lnTo>
                  <a:lnTo>
                    <a:pt x="1454886" y="2816466"/>
                  </a:lnTo>
                  <a:lnTo>
                    <a:pt x="1456359" y="2833547"/>
                  </a:lnTo>
                  <a:lnTo>
                    <a:pt x="1454302" y="2844647"/>
                  </a:lnTo>
                  <a:lnTo>
                    <a:pt x="1452905" y="2850578"/>
                  </a:lnTo>
                  <a:lnTo>
                    <a:pt x="1456143" y="2858744"/>
                  </a:lnTo>
                  <a:lnTo>
                    <a:pt x="1455229" y="2861335"/>
                  </a:lnTo>
                  <a:lnTo>
                    <a:pt x="1454365" y="2866225"/>
                  </a:lnTo>
                  <a:lnTo>
                    <a:pt x="1453146" y="2868841"/>
                  </a:lnTo>
                  <a:lnTo>
                    <a:pt x="1452994" y="2920784"/>
                  </a:lnTo>
                  <a:lnTo>
                    <a:pt x="1453807" y="2923311"/>
                  </a:lnTo>
                  <a:lnTo>
                    <a:pt x="1457159" y="2927019"/>
                  </a:lnTo>
                  <a:lnTo>
                    <a:pt x="1457223" y="2928721"/>
                  </a:lnTo>
                  <a:lnTo>
                    <a:pt x="1453070" y="2933166"/>
                  </a:lnTo>
                  <a:lnTo>
                    <a:pt x="1452905" y="2936735"/>
                  </a:lnTo>
                  <a:lnTo>
                    <a:pt x="1452930" y="2987510"/>
                  </a:lnTo>
                  <a:lnTo>
                    <a:pt x="1450098" y="2995752"/>
                  </a:lnTo>
                  <a:lnTo>
                    <a:pt x="1450213" y="3000679"/>
                  </a:lnTo>
                  <a:lnTo>
                    <a:pt x="1449997" y="3109976"/>
                  </a:lnTo>
                  <a:lnTo>
                    <a:pt x="1450987" y="3116757"/>
                  </a:lnTo>
                  <a:lnTo>
                    <a:pt x="1450568" y="3119805"/>
                  </a:lnTo>
                  <a:lnTo>
                    <a:pt x="1449743" y="3143377"/>
                  </a:lnTo>
                  <a:lnTo>
                    <a:pt x="1449946" y="3181553"/>
                  </a:lnTo>
                  <a:lnTo>
                    <a:pt x="1449260" y="3187001"/>
                  </a:lnTo>
                  <a:lnTo>
                    <a:pt x="1449641" y="3198634"/>
                  </a:lnTo>
                  <a:lnTo>
                    <a:pt x="1446657" y="3205403"/>
                  </a:lnTo>
                  <a:lnTo>
                    <a:pt x="1448308" y="3208744"/>
                  </a:lnTo>
                  <a:lnTo>
                    <a:pt x="1451470" y="3214217"/>
                  </a:lnTo>
                  <a:lnTo>
                    <a:pt x="1453464" y="3214916"/>
                  </a:lnTo>
                  <a:lnTo>
                    <a:pt x="1455851" y="3214992"/>
                  </a:lnTo>
                  <a:lnTo>
                    <a:pt x="1459928" y="3215157"/>
                  </a:lnTo>
                  <a:lnTo>
                    <a:pt x="1462455" y="3212427"/>
                  </a:lnTo>
                  <a:lnTo>
                    <a:pt x="1458036" y="3204730"/>
                  </a:lnTo>
                  <a:lnTo>
                    <a:pt x="1458150" y="3200692"/>
                  </a:lnTo>
                  <a:lnTo>
                    <a:pt x="1461173" y="3193732"/>
                  </a:lnTo>
                  <a:lnTo>
                    <a:pt x="1461490" y="3190938"/>
                  </a:lnTo>
                  <a:lnTo>
                    <a:pt x="1463751" y="3185731"/>
                  </a:lnTo>
                  <a:lnTo>
                    <a:pt x="1463484" y="3183267"/>
                  </a:lnTo>
                  <a:lnTo>
                    <a:pt x="1461071" y="3175520"/>
                  </a:lnTo>
                  <a:lnTo>
                    <a:pt x="1458379" y="3170364"/>
                  </a:lnTo>
                  <a:lnTo>
                    <a:pt x="1463802" y="3164992"/>
                  </a:lnTo>
                  <a:lnTo>
                    <a:pt x="1463687" y="3163786"/>
                  </a:lnTo>
                  <a:lnTo>
                    <a:pt x="1464538" y="3157931"/>
                  </a:lnTo>
                  <a:lnTo>
                    <a:pt x="1461579" y="3153245"/>
                  </a:lnTo>
                  <a:lnTo>
                    <a:pt x="1463116" y="3146717"/>
                  </a:lnTo>
                  <a:lnTo>
                    <a:pt x="1461566" y="3144799"/>
                  </a:lnTo>
                  <a:lnTo>
                    <a:pt x="1459865" y="3141357"/>
                  </a:lnTo>
                  <a:lnTo>
                    <a:pt x="1460055" y="3139757"/>
                  </a:lnTo>
                  <a:lnTo>
                    <a:pt x="1463167" y="3135490"/>
                  </a:lnTo>
                  <a:lnTo>
                    <a:pt x="1464106" y="3132531"/>
                  </a:lnTo>
                  <a:lnTo>
                    <a:pt x="1463763" y="3104705"/>
                  </a:lnTo>
                  <a:lnTo>
                    <a:pt x="1463040" y="3096526"/>
                  </a:lnTo>
                  <a:lnTo>
                    <a:pt x="1462265" y="3090888"/>
                  </a:lnTo>
                  <a:lnTo>
                    <a:pt x="1464449" y="3084919"/>
                  </a:lnTo>
                  <a:lnTo>
                    <a:pt x="1461579" y="3078581"/>
                  </a:lnTo>
                  <a:lnTo>
                    <a:pt x="1461985" y="3077400"/>
                  </a:lnTo>
                  <a:lnTo>
                    <a:pt x="1464995" y="3072053"/>
                  </a:lnTo>
                  <a:lnTo>
                    <a:pt x="1462646" y="3066427"/>
                  </a:lnTo>
                  <a:lnTo>
                    <a:pt x="1468183" y="3056725"/>
                  </a:lnTo>
                  <a:lnTo>
                    <a:pt x="1464030" y="3052381"/>
                  </a:lnTo>
                  <a:lnTo>
                    <a:pt x="1464195" y="3044355"/>
                  </a:lnTo>
                  <a:lnTo>
                    <a:pt x="1463827" y="3041129"/>
                  </a:lnTo>
                  <a:lnTo>
                    <a:pt x="1465097" y="3030232"/>
                  </a:lnTo>
                  <a:lnTo>
                    <a:pt x="1463763" y="3022536"/>
                  </a:lnTo>
                  <a:lnTo>
                    <a:pt x="1463992" y="3012617"/>
                  </a:lnTo>
                  <a:lnTo>
                    <a:pt x="1463636" y="3010116"/>
                  </a:lnTo>
                  <a:lnTo>
                    <a:pt x="1460792" y="3005023"/>
                  </a:lnTo>
                  <a:lnTo>
                    <a:pt x="1462087" y="3002483"/>
                  </a:lnTo>
                  <a:lnTo>
                    <a:pt x="1463941" y="2993021"/>
                  </a:lnTo>
                  <a:lnTo>
                    <a:pt x="1464462" y="2986684"/>
                  </a:lnTo>
                  <a:lnTo>
                    <a:pt x="1463789" y="2980385"/>
                  </a:lnTo>
                  <a:lnTo>
                    <a:pt x="1461376" y="2974162"/>
                  </a:lnTo>
                  <a:lnTo>
                    <a:pt x="1460601" y="2972765"/>
                  </a:lnTo>
                  <a:lnTo>
                    <a:pt x="1461071" y="2965818"/>
                  </a:lnTo>
                  <a:lnTo>
                    <a:pt x="1461795" y="2962694"/>
                  </a:lnTo>
                  <a:lnTo>
                    <a:pt x="1462024" y="2957588"/>
                  </a:lnTo>
                  <a:lnTo>
                    <a:pt x="1462557" y="2956052"/>
                  </a:lnTo>
                  <a:lnTo>
                    <a:pt x="1466151" y="2952115"/>
                  </a:lnTo>
                  <a:lnTo>
                    <a:pt x="1467218" y="2949321"/>
                  </a:lnTo>
                  <a:lnTo>
                    <a:pt x="1464513" y="2943822"/>
                  </a:lnTo>
                  <a:lnTo>
                    <a:pt x="1464297" y="2941663"/>
                  </a:lnTo>
                  <a:lnTo>
                    <a:pt x="1467231" y="2935554"/>
                  </a:lnTo>
                  <a:lnTo>
                    <a:pt x="1467167" y="2931325"/>
                  </a:lnTo>
                  <a:lnTo>
                    <a:pt x="1465910" y="2920974"/>
                  </a:lnTo>
                  <a:lnTo>
                    <a:pt x="1466977" y="2905683"/>
                  </a:lnTo>
                  <a:lnTo>
                    <a:pt x="1466684" y="2902928"/>
                  </a:lnTo>
                  <a:lnTo>
                    <a:pt x="1467015" y="2895930"/>
                  </a:lnTo>
                  <a:lnTo>
                    <a:pt x="1466126" y="2892133"/>
                  </a:lnTo>
                  <a:lnTo>
                    <a:pt x="1461503" y="2887611"/>
                  </a:lnTo>
                  <a:lnTo>
                    <a:pt x="1461300" y="2885567"/>
                  </a:lnTo>
                  <a:lnTo>
                    <a:pt x="1464868" y="2880715"/>
                  </a:lnTo>
                  <a:lnTo>
                    <a:pt x="1466088" y="2877972"/>
                  </a:lnTo>
                  <a:lnTo>
                    <a:pt x="1460474" y="2873616"/>
                  </a:lnTo>
                  <a:lnTo>
                    <a:pt x="1461401" y="2870403"/>
                  </a:lnTo>
                  <a:lnTo>
                    <a:pt x="1464792" y="2867825"/>
                  </a:lnTo>
                  <a:lnTo>
                    <a:pt x="1466507" y="2867075"/>
                  </a:lnTo>
                  <a:lnTo>
                    <a:pt x="1466735" y="2853474"/>
                  </a:lnTo>
                  <a:lnTo>
                    <a:pt x="1465783" y="2851988"/>
                  </a:lnTo>
                  <a:lnTo>
                    <a:pt x="1462481" y="2849422"/>
                  </a:lnTo>
                  <a:lnTo>
                    <a:pt x="1462582" y="2847644"/>
                  </a:lnTo>
                  <a:lnTo>
                    <a:pt x="1467027" y="2841879"/>
                  </a:lnTo>
                  <a:lnTo>
                    <a:pt x="1468031" y="2837472"/>
                  </a:lnTo>
                  <a:lnTo>
                    <a:pt x="1466278" y="2826740"/>
                  </a:lnTo>
                  <a:lnTo>
                    <a:pt x="1466227" y="2821165"/>
                  </a:lnTo>
                  <a:lnTo>
                    <a:pt x="1469428" y="2814853"/>
                  </a:lnTo>
                  <a:lnTo>
                    <a:pt x="1469364" y="2813354"/>
                  </a:lnTo>
                  <a:lnTo>
                    <a:pt x="1470139" y="2806814"/>
                  </a:lnTo>
                  <a:close/>
                </a:path>
                <a:path w="2432684" h="3543300">
                  <a:moveTo>
                    <a:pt x="1472387" y="215125"/>
                  </a:moveTo>
                  <a:lnTo>
                    <a:pt x="1472234" y="214795"/>
                  </a:lnTo>
                  <a:lnTo>
                    <a:pt x="1472006" y="214782"/>
                  </a:lnTo>
                  <a:lnTo>
                    <a:pt x="1472387" y="215125"/>
                  </a:lnTo>
                  <a:close/>
                </a:path>
                <a:path w="2432684" h="3543300">
                  <a:moveTo>
                    <a:pt x="1475079" y="217551"/>
                  </a:moveTo>
                  <a:lnTo>
                    <a:pt x="1474724" y="217563"/>
                  </a:lnTo>
                  <a:lnTo>
                    <a:pt x="1475079" y="217893"/>
                  </a:lnTo>
                  <a:lnTo>
                    <a:pt x="1475079" y="217551"/>
                  </a:lnTo>
                  <a:close/>
                </a:path>
                <a:path w="2432684" h="3543300">
                  <a:moveTo>
                    <a:pt x="1475422" y="2632646"/>
                  </a:moveTo>
                  <a:lnTo>
                    <a:pt x="1474914" y="2626779"/>
                  </a:lnTo>
                  <a:lnTo>
                    <a:pt x="1475181" y="2621457"/>
                  </a:lnTo>
                  <a:lnTo>
                    <a:pt x="1475257" y="2615450"/>
                  </a:lnTo>
                  <a:lnTo>
                    <a:pt x="1475041" y="2608669"/>
                  </a:lnTo>
                  <a:lnTo>
                    <a:pt x="1474089" y="2607564"/>
                  </a:lnTo>
                  <a:lnTo>
                    <a:pt x="1467942" y="2605367"/>
                  </a:lnTo>
                  <a:lnTo>
                    <a:pt x="1465592" y="2606027"/>
                  </a:lnTo>
                  <a:lnTo>
                    <a:pt x="1463789" y="2611361"/>
                  </a:lnTo>
                  <a:lnTo>
                    <a:pt x="1461719" y="2615222"/>
                  </a:lnTo>
                  <a:lnTo>
                    <a:pt x="1461046" y="2634094"/>
                  </a:lnTo>
                  <a:lnTo>
                    <a:pt x="1461287" y="2641587"/>
                  </a:lnTo>
                  <a:lnTo>
                    <a:pt x="1462354" y="2649042"/>
                  </a:lnTo>
                  <a:lnTo>
                    <a:pt x="1463078" y="2651976"/>
                  </a:lnTo>
                  <a:lnTo>
                    <a:pt x="1459064" y="2659723"/>
                  </a:lnTo>
                  <a:lnTo>
                    <a:pt x="1462328" y="2667431"/>
                  </a:lnTo>
                  <a:lnTo>
                    <a:pt x="1457629" y="2677541"/>
                  </a:lnTo>
                  <a:lnTo>
                    <a:pt x="1458849" y="2681440"/>
                  </a:lnTo>
                  <a:lnTo>
                    <a:pt x="1462265" y="2688171"/>
                  </a:lnTo>
                  <a:lnTo>
                    <a:pt x="1461985" y="2697251"/>
                  </a:lnTo>
                  <a:lnTo>
                    <a:pt x="1458061" y="2706141"/>
                  </a:lnTo>
                  <a:lnTo>
                    <a:pt x="1458544" y="2711970"/>
                  </a:lnTo>
                  <a:lnTo>
                    <a:pt x="1458582" y="2725115"/>
                  </a:lnTo>
                  <a:lnTo>
                    <a:pt x="1457744" y="2732608"/>
                  </a:lnTo>
                  <a:lnTo>
                    <a:pt x="1460855" y="2747213"/>
                  </a:lnTo>
                  <a:lnTo>
                    <a:pt x="1456791" y="2753677"/>
                  </a:lnTo>
                  <a:lnTo>
                    <a:pt x="1457261" y="2763545"/>
                  </a:lnTo>
                  <a:lnTo>
                    <a:pt x="1456702" y="2766110"/>
                  </a:lnTo>
                  <a:lnTo>
                    <a:pt x="1455991" y="2774162"/>
                  </a:lnTo>
                  <a:lnTo>
                    <a:pt x="1456550" y="2788183"/>
                  </a:lnTo>
                  <a:lnTo>
                    <a:pt x="1460627" y="2790101"/>
                  </a:lnTo>
                  <a:lnTo>
                    <a:pt x="1466545" y="2787954"/>
                  </a:lnTo>
                  <a:lnTo>
                    <a:pt x="1468437" y="2785935"/>
                  </a:lnTo>
                  <a:lnTo>
                    <a:pt x="1469631" y="2780576"/>
                  </a:lnTo>
                  <a:lnTo>
                    <a:pt x="1469821" y="2734957"/>
                  </a:lnTo>
                  <a:lnTo>
                    <a:pt x="1473174" y="2723464"/>
                  </a:lnTo>
                  <a:lnTo>
                    <a:pt x="1471637" y="2707284"/>
                  </a:lnTo>
                  <a:lnTo>
                    <a:pt x="1468818" y="2702941"/>
                  </a:lnTo>
                  <a:lnTo>
                    <a:pt x="1473314" y="2697403"/>
                  </a:lnTo>
                  <a:lnTo>
                    <a:pt x="1469009" y="2692806"/>
                  </a:lnTo>
                  <a:lnTo>
                    <a:pt x="1469339" y="2691307"/>
                  </a:lnTo>
                  <a:lnTo>
                    <a:pt x="1471599" y="2689009"/>
                  </a:lnTo>
                  <a:lnTo>
                    <a:pt x="1471841" y="2686964"/>
                  </a:lnTo>
                  <a:lnTo>
                    <a:pt x="1472577" y="2644673"/>
                  </a:lnTo>
                  <a:lnTo>
                    <a:pt x="1472031" y="2641193"/>
                  </a:lnTo>
                  <a:lnTo>
                    <a:pt x="1475422" y="2632646"/>
                  </a:lnTo>
                  <a:close/>
                </a:path>
                <a:path w="2432684" h="3543300">
                  <a:moveTo>
                    <a:pt x="1477835" y="2573832"/>
                  </a:moveTo>
                  <a:lnTo>
                    <a:pt x="1477784" y="2530005"/>
                  </a:lnTo>
                  <a:lnTo>
                    <a:pt x="1476019" y="2526741"/>
                  </a:lnTo>
                  <a:lnTo>
                    <a:pt x="1473288" y="2527782"/>
                  </a:lnTo>
                  <a:lnTo>
                    <a:pt x="1469466" y="2531580"/>
                  </a:lnTo>
                  <a:lnTo>
                    <a:pt x="1467650" y="2534069"/>
                  </a:lnTo>
                  <a:lnTo>
                    <a:pt x="1466392" y="2541841"/>
                  </a:lnTo>
                  <a:lnTo>
                    <a:pt x="1465427" y="2546261"/>
                  </a:lnTo>
                  <a:lnTo>
                    <a:pt x="1464437" y="2552941"/>
                  </a:lnTo>
                  <a:lnTo>
                    <a:pt x="1463814" y="2555532"/>
                  </a:lnTo>
                  <a:lnTo>
                    <a:pt x="1466875" y="2562910"/>
                  </a:lnTo>
                  <a:lnTo>
                    <a:pt x="1464881" y="2568067"/>
                  </a:lnTo>
                  <a:lnTo>
                    <a:pt x="1464056" y="2578379"/>
                  </a:lnTo>
                  <a:lnTo>
                    <a:pt x="1463281" y="2583218"/>
                  </a:lnTo>
                  <a:lnTo>
                    <a:pt x="1460957" y="2591663"/>
                  </a:lnTo>
                  <a:lnTo>
                    <a:pt x="1461668" y="2595295"/>
                  </a:lnTo>
                  <a:lnTo>
                    <a:pt x="1464792" y="2598851"/>
                  </a:lnTo>
                  <a:lnTo>
                    <a:pt x="1465745" y="2599080"/>
                  </a:lnTo>
                  <a:lnTo>
                    <a:pt x="1466494" y="2599486"/>
                  </a:lnTo>
                  <a:lnTo>
                    <a:pt x="1470863" y="2598801"/>
                  </a:lnTo>
                  <a:lnTo>
                    <a:pt x="1473682" y="2598051"/>
                  </a:lnTo>
                  <a:lnTo>
                    <a:pt x="1474673" y="2597188"/>
                  </a:lnTo>
                  <a:lnTo>
                    <a:pt x="1474838" y="2593467"/>
                  </a:lnTo>
                  <a:lnTo>
                    <a:pt x="1475193" y="2590203"/>
                  </a:lnTo>
                  <a:lnTo>
                    <a:pt x="1473847" y="2584386"/>
                  </a:lnTo>
                  <a:lnTo>
                    <a:pt x="1473466" y="2581910"/>
                  </a:lnTo>
                  <a:lnTo>
                    <a:pt x="1477391" y="2576893"/>
                  </a:lnTo>
                  <a:lnTo>
                    <a:pt x="1477835" y="2573832"/>
                  </a:lnTo>
                  <a:close/>
                </a:path>
                <a:path w="2432684" h="3543300">
                  <a:moveTo>
                    <a:pt x="1486065" y="1690268"/>
                  </a:moveTo>
                  <a:lnTo>
                    <a:pt x="1485544" y="1687423"/>
                  </a:lnTo>
                  <a:lnTo>
                    <a:pt x="1481480" y="1686128"/>
                  </a:lnTo>
                  <a:lnTo>
                    <a:pt x="1480896" y="1682915"/>
                  </a:lnTo>
                  <a:lnTo>
                    <a:pt x="1478991" y="1679790"/>
                  </a:lnTo>
                  <a:lnTo>
                    <a:pt x="1477772" y="1679448"/>
                  </a:lnTo>
                  <a:lnTo>
                    <a:pt x="1476362" y="1679663"/>
                  </a:lnTo>
                  <a:lnTo>
                    <a:pt x="1475308" y="1680489"/>
                  </a:lnTo>
                  <a:lnTo>
                    <a:pt x="1475117" y="1684172"/>
                  </a:lnTo>
                  <a:lnTo>
                    <a:pt x="1475193" y="1687322"/>
                  </a:lnTo>
                  <a:lnTo>
                    <a:pt x="1475193" y="1690471"/>
                  </a:lnTo>
                  <a:lnTo>
                    <a:pt x="1474825" y="1690471"/>
                  </a:lnTo>
                  <a:lnTo>
                    <a:pt x="1474825" y="1694078"/>
                  </a:lnTo>
                  <a:lnTo>
                    <a:pt x="1474698" y="1697697"/>
                  </a:lnTo>
                  <a:lnTo>
                    <a:pt x="1475003" y="1703590"/>
                  </a:lnTo>
                  <a:lnTo>
                    <a:pt x="1475892" y="1705698"/>
                  </a:lnTo>
                  <a:lnTo>
                    <a:pt x="1477797" y="1707184"/>
                  </a:lnTo>
                  <a:lnTo>
                    <a:pt x="1478559" y="1707845"/>
                  </a:lnTo>
                  <a:lnTo>
                    <a:pt x="1479232" y="1707832"/>
                  </a:lnTo>
                  <a:lnTo>
                    <a:pt x="1479664" y="1707349"/>
                  </a:lnTo>
                  <a:lnTo>
                    <a:pt x="1481455" y="1701533"/>
                  </a:lnTo>
                  <a:lnTo>
                    <a:pt x="1481048" y="1695361"/>
                  </a:lnTo>
                  <a:lnTo>
                    <a:pt x="1486065" y="1690268"/>
                  </a:lnTo>
                  <a:close/>
                </a:path>
                <a:path w="2432684" h="3543300">
                  <a:moveTo>
                    <a:pt x="1486420" y="1585391"/>
                  </a:moveTo>
                  <a:lnTo>
                    <a:pt x="1485595" y="1582750"/>
                  </a:lnTo>
                  <a:lnTo>
                    <a:pt x="1481086" y="1578584"/>
                  </a:lnTo>
                  <a:lnTo>
                    <a:pt x="1478483" y="1576705"/>
                  </a:lnTo>
                  <a:lnTo>
                    <a:pt x="1475714" y="1573657"/>
                  </a:lnTo>
                  <a:lnTo>
                    <a:pt x="1475752" y="1571599"/>
                  </a:lnTo>
                  <a:lnTo>
                    <a:pt x="1477200" y="1569123"/>
                  </a:lnTo>
                  <a:lnTo>
                    <a:pt x="1478635" y="1567789"/>
                  </a:lnTo>
                  <a:lnTo>
                    <a:pt x="1482775" y="1565071"/>
                  </a:lnTo>
                  <a:lnTo>
                    <a:pt x="1483652" y="1562569"/>
                  </a:lnTo>
                  <a:lnTo>
                    <a:pt x="1482305" y="1553959"/>
                  </a:lnTo>
                  <a:lnTo>
                    <a:pt x="1481734" y="1548282"/>
                  </a:lnTo>
                  <a:lnTo>
                    <a:pt x="1483906" y="1540471"/>
                  </a:lnTo>
                  <a:lnTo>
                    <a:pt x="1483106" y="1537855"/>
                  </a:lnTo>
                  <a:lnTo>
                    <a:pt x="1479804" y="1530210"/>
                  </a:lnTo>
                  <a:lnTo>
                    <a:pt x="1479321" y="1524584"/>
                  </a:lnTo>
                  <a:lnTo>
                    <a:pt x="1481315" y="1515389"/>
                  </a:lnTo>
                  <a:lnTo>
                    <a:pt x="1480667" y="1512303"/>
                  </a:lnTo>
                  <a:lnTo>
                    <a:pt x="1475359" y="1509483"/>
                  </a:lnTo>
                  <a:lnTo>
                    <a:pt x="1475143" y="1507363"/>
                  </a:lnTo>
                  <a:lnTo>
                    <a:pt x="1477073" y="1501787"/>
                  </a:lnTo>
                  <a:lnTo>
                    <a:pt x="1478826" y="1498079"/>
                  </a:lnTo>
                  <a:lnTo>
                    <a:pt x="1480896" y="1492491"/>
                  </a:lnTo>
                  <a:lnTo>
                    <a:pt x="1480794" y="1490065"/>
                  </a:lnTo>
                  <a:lnTo>
                    <a:pt x="1475486" y="1486954"/>
                  </a:lnTo>
                  <a:lnTo>
                    <a:pt x="1475117" y="1483588"/>
                  </a:lnTo>
                  <a:lnTo>
                    <a:pt x="1475117" y="1476921"/>
                  </a:lnTo>
                  <a:lnTo>
                    <a:pt x="1473898" y="1474825"/>
                  </a:lnTo>
                  <a:lnTo>
                    <a:pt x="1472450" y="1473695"/>
                  </a:lnTo>
                  <a:lnTo>
                    <a:pt x="1470456" y="1473796"/>
                  </a:lnTo>
                  <a:lnTo>
                    <a:pt x="1467027" y="1510017"/>
                  </a:lnTo>
                  <a:lnTo>
                    <a:pt x="1467497" y="1518831"/>
                  </a:lnTo>
                  <a:lnTo>
                    <a:pt x="1469339" y="1527581"/>
                  </a:lnTo>
                  <a:lnTo>
                    <a:pt x="1469745" y="1528838"/>
                  </a:lnTo>
                  <a:lnTo>
                    <a:pt x="1468983" y="1539113"/>
                  </a:lnTo>
                  <a:lnTo>
                    <a:pt x="1468831" y="1546593"/>
                  </a:lnTo>
                  <a:lnTo>
                    <a:pt x="1469707" y="1580616"/>
                  </a:lnTo>
                  <a:lnTo>
                    <a:pt x="1470304" y="1590141"/>
                  </a:lnTo>
                  <a:lnTo>
                    <a:pt x="1472057" y="1602244"/>
                  </a:lnTo>
                  <a:lnTo>
                    <a:pt x="1471726" y="1605038"/>
                  </a:lnTo>
                  <a:lnTo>
                    <a:pt x="1471460" y="1610017"/>
                  </a:lnTo>
                  <a:lnTo>
                    <a:pt x="1470355" y="1612430"/>
                  </a:lnTo>
                  <a:lnTo>
                    <a:pt x="1472641" y="1621345"/>
                  </a:lnTo>
                  <a:lnTo>
                    <a:pt x="1470431" y="1636115"/>
                  </a:lnTo>
                  <a:lnTo>
                    <a:pt x="1470456" y="1637563"/>
                  </a:lnTo>
                  <a:lnTo>
                    <a:pt x="1472450" y="1645577"/>
                  </a:lnTo>
                  <a:lnTo>
                    <a:pt x="1473504" y="1652270"/>
                  </a:lnTo>
                  <a:lnTo>
                    <a:pt x="1478584" y="1675028"/>
                  </a:lnTo>
                  <a:lnTo>
                    <a:pt x="1479092" y="1674698"/>
                  </a:lnTo>
                  <a:lnTo>
                    <a:pt x="1480273" y="1672793"/>
                  </a:lnTo>
                  <a:lnTo>
                    <a:pt x="1480896" y="1667002"/>
                  </a:lnTo>
                  <a:lnTo>
                    <a:pt x="1480731" y="1661909"/>
                  </a:lnTo>
                  <a:lnTo>
                    <a:pt x="1484960" y="1657261"/>
                  </a:lnTo>
                  <a:lnTo>
                    <a:pt x="1485290" y="1655953"/>
                  </a:lnTo>
                  <a:lnTo>
                    <a:pt x="1482877" y="1650339"/>
                  </a:lnTo>
                  <a:lnTo>
                    <a:pt x="1483423" y="1645640"/>
                  </a:lnTo>
                  <a:lnTo>
                    <a:pt x="1486128" y="1639849"/>
                  </a:lnTo>
                  <a:lnTo>
                    <a:pt x="1485353" y="1638236"/>
                  </a:lnTo>
                  <a:lnTo>
                    <a:pt x="1484655" y="1634248"/>
                  </a:lnTo>
                  <a:lnTo>
                    <a:pt x="1483791" y="1631581"/>
                  </a:lnTo>
                  <a:lnTo>
                    <a:pt x="1483385" y="1608493"/>
                  </a:lnTo>
                  <a:lnTo>
                    <a:pt x="1483969" y="1598320"/>
                  </a:lnTo>
                  <a:lnTo>
                    <a:pt x="1485734" y="1588198"/>
                  </a:lnTo>
                  <a:lnTo>
                    <a:pt x="1486420" y="1585391"/>
                  </a:lnTo>
                  <a:close/>
                </a:path>
                <a:path w="2432684" h="3543300">
                  <a:moveTo>
                    <a:pt x="1487551" y="2353665"/>
                  </a:moveTo>
                  <a:lnTo>
                    <a:pt x="1484960" y="2345702"/>
                  </a:lnTo>
                  <a:lnTo>
                    <a:pt x="1486623" y="2334158"/>
                  </a:lnTo>
                  <a:lnTo>
                    <a:pt x="1486027" y="2330005"/>
                  </a:lnTo>
                  <a:lnTo>
                    <a:pt x="1485709" y="2325357"/>
                  </a:lnTo>
                  <a:lnTo>
                    <a:pt x="1484706" y="2324506"/>
                  </a:lnTo>
                  <a:lnTo>
                    <a:pt x="1483283" y="2324214"/>
                  </a:lnTo>
                  <a:lnTo>
                    <a:pt x="1481582" y="2325027"/>
                  </a:lnTo>
                  <a:lnTo>
                    <a:pt x="1480820" y="2325586"/>
                  </a:lnTo>
                  <a:lnTo>
                    <a:pt x="1478876" y="2332126"/>
                  </a:lnTo>
                  <a:lnTo>
                    <a:pt x="1475740" y="2344585"/>
                  </a:lnTo>
                  <a:lnTo>
                    <a:pt x="1473771" y="2350732"/>
                  </a:lnTo>
                  <a:lnTo>
                    <a:pt x="1472234" y="2354783"/>
                  </a:lnTo>
                  <a:lnTo>
                    <a:pt x="1472869" y="2359723"/>
                  </a:lnTo>
                  <a:lnTo>
                    <a:pt x="1472831" y="2374493"/>
                  </a:lnTo>
                  <a:lnTo>
                    <a:pt x="1472476" y="2384704"/>
                  </a:lnTo>
                  <a:lnTo>
                    <a:pt x="1471726" y="2394889"/>
                  </a:lnTo>
                  <a:lnTo>
                    <a:pt x="1469898" y="2409545"/>
                  </a:lnTo>
                  <a:lnTo>
                    <a:pt x="1469478" y="2414219"/>
                  </a:lnTo>
                  <a:lnTo>
                    <a:pt x="1470698" y="2425090"/>
                  </a:lnTo>
                  <a:lnTo>
                    <a:pt x="1470990" y="2431478"/>
                  </a:lnTo>
                  <a:lnTo>
                    <a:pt x="1470647" y="2437841"/>
                  </a:lnTo>
                  <a:lnTo>
                    <a:pt x="1469072" y="2445461"/>
                  </a:lnTo>
                  <a:lnTo>
                    <a:pt x="1469986" y="2452865"/>
                  </a:lnTo>
                  <a:lnTo>
                    <a:pt x="1469542" y="2457361"/>
                  </a:lnTo>
                  <a:lnTo>
                    <a:pt x="1467269" y="2464422"/>
                  </a:lnTo>
                  <a:lnTo>
                    <a:pt x="1467319" y="2467076"/>
                  </a:lnTo>
                  <a:lnTo>
                    <a:pt x="1469402" y="2474303"/>
                  </a:lnTo>
                  <a:lnTo>
                    <a:pt x="1468653" y="2480995"/>
                  </a:lnTo>
                  <a:lnTo>
                    <a:pt x="1468475" y="2485453"/>
                  </a:lnTo>
                  <a:lnTo>
                    <a:pt x="1469478" y="2491257"/>
                  </a:lnTo>
                  <a:lnTo>
                    <a:pt x="1469047" y="2492667"/>
                  </a:lnTo>
                  <a:lnTo>
                    <a:pt x="1466621" y="2510218"/>
                  </a:lnTo>
                  <a:lnTo>
                    <a:pt x="1470063" y="2525712"/>
                  </a:lnTo>
                  <a:lnTo>
                    <a:pt x="1476311" y="2519832"/>
                  </a:lnTo>
                  <a:lnTo>
                    <a:pt x="1479918" y="2515463"/>
                  </a:lnTo>
                  <a:lnTo>
                    <a:pt x="1480426" y="2513419"/>
                  </a:lnTo>
                  <a:lnTo>
                    <a:pt x="1480743" y="2505786"/>
                  </a:lnTo>
                  <a:lnTo>
                    <a:pt x="1480654" y="2499855"/>
                  </a:lnTo>
                  <a:lnTo>
                    <a:pt x="1480794" y="2491079"/>
                  </a:lnTo>
                  <a:lnTo>
                    <a:pt x="1479867" y="2488666"/>
                  </a:lnTo>
                  <a:lnTo>
                    <a:pt x="1476641" y="2484920"/>
                  </a:lnTo>
                  <a:lnTo>
                    <a:pt x="1476730" y="2483002"/>
                  </a:lnTo>
                  <a:lnTo>
                    <a:pt x="1480375" y="2478532"/>
                  </a:lnTo>
                  <a:lnTo>
                    <a:pt x="1480756" y="2474849"/>
                  </a:lnTo>
                  <a:lnTo>
                    <a:pt x="1482712" y="2469350"/>
                  </a:lnTo>
                  <a:lnTo>
                    <a:pt x="1481658" y="2467864"/>
                  </a:lnTo>
                  <a:lnTo>
                    <a:pt x="1477733" y="2465286"/>
                  </a:lnTo>
                  <a:lnTo>
                    <a:pt x="1477454" y="2463431"/>
                  </a:lnTo>
                  <a:lnTo>
                    <a:pt x="1479435" y="2459939"/>
                  </a:lnTo>
                  <a:lnTo>
                    <a:pt x="1480312" y="2458859"/>
                  </a:lnTo>
                  <a:lnTo>
                    <a:pt x="1482356" y="2454821"/>
                  </a:lnTo>
                  <a:lnTo>
                    <a:pt x="1482178" y="2454135"/>
                  </a:lnTo>
                  <a:lnTo>
                    <a:pt x="1478610" y="2451049"/>
                  </a:lnTo>
                  <a:lnTo>
                    <a:pt x="1477403" y="2450350"/>
                  </a:lnTo>
                  <a:lnTo>
                    <a:pt x="1474927" y="2447810"/>
                  </a:lnTo>
                  <a:lnTo>
                    <a:pt x="1475676" y="2444483"/>
                  </a:lnTo>
                  <a:lnTo>
                    <a:pt x="1481874" y="2443251"/>
                  </a:lnTo>
                  <a:lnTo>
                    <a:pt x="1483156" y="2441295"/>
                  </a:lnTo>
                  <a:lnTo>
                    <a:pt x="1483601" y="2404846"/>
                  </a:lnTo>
                  <a:lnTo>
                    <a:pt x="1483258" y="2401976"/>
                  </a:lnTo>
                  <a:lnTo>
                    <a:pt x="1480629" y="2395766"/>
                  </a:lnTo>
                  <a:lnTo>
                    <a:pt x="1480820" y="2392375"/>
                  </a:lnTo>
                  <a:lnTo>
                    <a:pt x="1486585" y="2384933"/>
                  </a:lnTo>
                  <a:lnTo>
                    <a:pt x="1486712" y="2380043"/>
                  </a:lnTo>
                  <a:lnTo>
                    <a:pt x="1486115" y="2373211"/>
                  </a:lnTo>
                  <a:lnTo>
                    <a:pt x="1485646" y="2371394"/>
                  </a:lnTo>
                  <a:lnTo>
                    <a:pt x="1483893" y="2367013"/>
                  </a:lnTo>
                  <a:lnTo>
                    <a:pt x="1484071" y="2364473"/>
                  </a:lnTo>
                  <a:lnTo>
                    <a:pt x="1486408" y="2357882"/>
                  </a:lnTo>
                  <a:lnTo>
                    <a:pt x="1487551" y="2353665"/>
                  </a:lnTo>
                  <a:close/>
                </a:path>
                <a:path w="2432684" h="3543300">
                  <a:moveTo>
                    <a:pt x="1488757" y="1253934"/>
                  </a:moveTo>
                  <a:lnTo>
                    <a:pt x="1488579" y="1252016"/>
                  </a:lnTo>
                  <a:lnTo>
                    <a:pt x="1488617" y="1250670"/>
                  </a:lnTo>
                  <a:lnTo>
                    <a:pt x="1488071" y="1248664"/>
                  </a:lnTo>
                  <a:lnTo>
                    <a:pt x="1487170" y="1247470"/>
                  </a:lnTo>
                  <a:lnTo>
                    <a:pt x="1485646" y="1247762"/>
                  </a:lnTo>
                  <a:lnTo>
                    <a:pt x="1483995" y="1248257"/>
                  </a:lnTo>
                  <a:lnTo>
                    <a:pt x="1482318" y="1251978"/>
                  </a:lnTo>
                  <a:lnTo>
                    <a:pt x="1482229" y="1255077"/>
                  </a:lnTo>
                  <a:lnTo>
                    <a:pt x="1483614" y="1258658"/>
                  </a:lnTo>
                  <a:lnTo>
                    <a:pt x="1484579" y="1259306"/>
                  </a:lnTo>
                  <a:lnTo>
                    <a:pt x="1485950" y="1259357"/>
                  </a:lnTo>
                  <a:lnTo>
                    <a:pt x="1487081" y="1258862"/>
                  </a:lnTo>
                  <a:lnTo>
                    <a:pt x="1488071" y="1256753"/>
                  </a:lnTo>
                  <a:lnTo>
                    <a:pt x="1488427" y="1255052"/>
                  </a:lnTo>
                  <a:lnTo>
                    <a:pt x="1488757" y="1253934"/>
                  </a:lnTo>
                  <a:close/>
                </a:path>
                <a:path w="2432684" h="3543300">
                  <a:moveTo>
                    <a:pt x="1492161" y="956538"/>
                  </a:moveTo>
                  <a:lnTo>
                    <a:pt x="1488452" y="951420"/>
                  </a:lnTo>
                  <a:lnTo>
                    <a:pt x="1487449" y="951230"/>
                  </a:lnTo>
                  <a:lnTo>
                    <a:pt x="1486522" y="950988"/>
                  </a:lnTo>
                  <a:lnTo>
                    <a:pt x="1486027" y="951674"/>
                  </a:lnTo>
                  <a:lnTo>
                    <a:pt x="1485633" y="953808"/>
                  </a:lnTo>
                  <a:lnTo>
                    <a:pt x="1485417" y="955573"/>
                  </a:lnTo>
                  <a:lnTo>
                    <a:pt x="1485087" y="957719"/>
                  </a:lnTo>
                  <a:lnTo>
                    <a:pt x="1485836" y="962596"/>
                  </a:lnTo>
                  <a:lnTo>
                    <a:pt x="1486344" y="965415"/>
                  </a:lnTo>
                  <a:lnTo>
                    <a:pt x="1486877" y="965644"/>
                  </a:lnTo>
                  <a:lnTo>
                    <a:pt x="1487627" y="965708"/>
                  </a:lnTo>
                  <a:lnTo>
                    <a:pt x="1488274" y="965708"/>
                  </a:lnTo>
                  <a:lnTo>
                    <a:pt x="1492034" y="961072"/>
                  </a:lnTo>
                  <a:lnTo>
                    <a:pt x="1492161" y="956538"/>
                  </a:lnTo>
                  <a:close/>
                </a:path>
                <a:path w="2432684" h="3543300">
                  <a:moveTo>
                    <a:pt x="1492846" y="896493"/>
                  </a:moveTo>
                  <a:lnTo>
                    <a:pt x="1492631" y="892098"/>
                  </a:lnTo>
                  <a:lnTo>
                    <a:pt x="1488490" y="888441"/>
                  </a:lnTo>
                  <a:lnTo>
                    <a:pt x="1486382" y="889165"/>
                  </a:lnTo>
                  <a:lnTo>
                    <a:pt x="1485887" y="891578"/>
                  </a:lnTo>
                  <a:lnTo>
                    <a:pt x="1485328" y="894626"/>
                  </a:lnTo>
                  <a:lnTo>
                    <a:pt x="1485658" y="895946"/>
                  </a:lnTo>
                  <a:lnTo>
                    <a:pt x="1486027" y="897636"/>
                  </a:lnTo>
                  <a:lnTo>
                    <a:pt x="1486598" y="899718"/>
                  </a:lnTo>
                  <a:lnTo>
                    <a:pt x="1487030" y="900366"/>
                  </a:lnTo>
                  <a:lnTo>
                    <a:pt x="1488097" y="900239"/>
                  </a:lnTo>
                  <a:lnTo>
                    <a:pt x="1489176" y="900163"/>
                  </a:lnTo>
                  <a:lnTo>
                    <a:pt x="1492846" y="896493"/>
                  </a:lnTo>
                  <a:close/>
                </a:path>
                <a:path w="2432684" h="3543300">
                  <a:moveTo>
                    <a:pt x="1495996" y="812469"/>
                  </a:moveTo>
                  <a:lnTo>
                    <a:pt x="1495501" y="808888"/>
                  </a:lnTo>
                  <a:lnTo>
                    <a:pt x="1492021" y="806246"/>
                  </a:lnTo>
                  <a:lnTo>
                    <a:pt x="1489964" y="806716"/>
                  </a:lnTo>
                  <a:lnTo>
                    <a:pt x="1489417" y="808532"/>
                  </a:lnTo>
                  <a:lnTo>
                    <a:pt x="1489240" y="809371"/>
                  </a:lnTo>
                  <a:lnTo>
                    <a:pt x="1488960" y="810412"/>
                  </a:lnTo>
                  <a:lnTo>
                    <a:pt x="1489125" y="811491"/>
                  </a:lnTo>
                  <a:lnTo>
                    <a:pt x="1489151" y="812838"/>
                  </a:lnTo>
                  <a:lnTo>
                    <a:pt x="1489887" y="814679"/>
                  </a:lnTo>
                  <a:lnTo>
                    <a:pt x="1490865" y="815276"/>
                  </a:lnTo>
                  <a:lnTo>
                    <a:pt x="1492338" y="815555"/>
                  </a:lnTo>
                  <a:lnTo>
                    <a:pt x="1493443" y="815340"/>
                  </a:lnTo>
                  <a:lnTo>
                    <a:pt x="1495996" y="812469"/>
                  </a:lnTo>
                  <a:close/>
                </a:path>
                <a:path w="2432684" h="3543300">
                  <a:moveTo>
                    <a:pt x="1513344" y="240322"/>
                  </a:moveTo>
                  <a:lnTo>
                    <a:pt x="1513052" y="239788"/>
                  </a:lnTo>
                  <a:lnTo>
                    <a:pt x="1507921" y="234861"/>
                  </a:lnTo>
                  <a:lnTo>
                    <a:pt x="1503133" y="230174"/>
                  </a:lnTo>
                  <a:lnTo>
                    <a:pt x="1494904" y="222605"/>
                  </a:lnTo>
                  <a:lnTo>
                    <a:pt x="1491348" y="219811"/>
                  </a:lnTo>
                  <a:lnTo>
                    <a:pt x="1488630" y="217411"/>
                  </a:lnTo>
                  <a:lnTo>
                    <a:pt x="1485252" y="214452"/>
                  </a:lnTo>
                  <a:lnTo>
                    <a:pt x="1482750" y="211810"/>
                  </a:lnTo>
                  <a:lnTo>
                    <a:pt x="1479943" y="209562"/>
                  </a:lnTo>
                  <a:lnTo>
                    <a:pt x="1448028" y="182511"/>
                  </a:lnTo>
                  <a:lnTo>
                    <a:pt x="1446174" y="180581"/>
                  </a:lnTo>
                  <a:lnTo>
                    <a:pt x="1444040" y="178752"/>
                  </a:lnTo>
                  <a:lnTo>
                    <a:pt x="1440878" y="176974"/>
                  </a:lnTo>
                  <a:lnTo>
                    <a:pt x="1440319" y="176669"/>
                  </a:lnTo>
                  <a:lnTo>
                    <a:pt x="1438300" y="176974"/>
                  </a:lnTo>
                  <a:lnTo>
                    <a:pt x="1436789" y="176809"/>
                  </a:lnTo>
                  <a:lnTo>
                    <a:pt x="1436751" y="184873"/>
                  </a:lnTo>
                  <a:lnTo>
                    <a:pt x="1445996" y="188480"/>
                  </a:lnTo>
                  <a:lnTo>
                    <a:pt x="1448841" y="190830"/>
                  </a:lnTo>
                  <a:lnTo>
                    <a:pt x="1453032" y="198374"/>
                  </a:lnTo>
                  <a:lnTo>
                    <a:pt x="1455191" y="198005"/>
                  </a:lnTo>
                  <a:lnTo>
                    <a:pt x="1457782" y="198221"/>
                  </a:lnTo>
                  <a:lnTo>
                    <a:pt x="1462303" y="204660"/>
                  </a:lnTo>
                  <a:lnTo>
                    <a:pt x="1466862" y="207721"/>
                  </a:lnTo>
                  <a:lnTo>
                    <a:pt x="1471561" y="212458"/>
                  </a:lnTo>
                  <a:lnTo>
                    <a:pt x="1471828" y="213918"/>
                  </a:lnTo>
                  <a:lnTo>
                    <a:pt x="1472234" y="214795"/>
                  </a:lnTo>
                  <a:lnTo>
                    <a:pt x="1473962" y="214909"/>
                  </a:lnTo>
                  <a:lnTo>
                    <a:pt x="1475066" y="215861"/>
                  </a:lnTo>
                  <a:lnTo>
                    <a:pt x="1475079" y="217551"/>
                  </a:lnTo>
                  <a:lnTo>
                    <a:pt x="1477619" y="217411"/>
                  </a:lnTo>
                  <a:lnTo>
                    <a:pt x="1480045" y="218554"/>
                  </a:lnTo>
                  <a:lnTo>
                    <a:pt x="1484503" y="222465"/>
                  </a:lnTo>
                  <a:lnTo>
                    <a:pt x="1486839" y="224612"/>
                  </a:lnTo>
                  <a:lnTo>
                    <a:pt x="1489011" y="226910"/>
                  </a:lnTo>
                  <a:lnTo>
                    <a:pt x="1493951" y="231508"/>
                  </a:lnTo>
                  <a:lnTo>
                    <a:pt x="1499311" y="235572"/>
                  </a:lnTo>
                  <a:lnTo>
                    <a:pt x="1504823" y="239433"/>
                  </a:lnTo>
                  <a:lnTo>
                    <a:pt x="1510245" y="243420"/>
                  </a:lnTo>
                  <a:lnTo>
                    <a:pt x="1510665" y="243776"/>
                  </a:lnTo>
                  <a:lnTo>
                    <a:pt x="1512023" y="243547"/>
                  </a:lnTo>
                  <a:lnTo>
                    <a:pt x="1513014" y="242570"/>
                  </a:lnTo>
                  <a:lnTo>
                    <a:pt x="1513154" y="241528"/>
                  </a:lnTo>
                  <a:lnTo>
                    <a:pt x="1513344" y="240322"/>
                  </a:lnTo>
                  <a:close/>
                </a:path>
                <a:path w="2432684" h="3543300">
                  <a:moveTo>
                    <a:pt x="1575549" y="294665"/>
                  </a:moveTo>
                  <a:lnTo>
                    <a:pt x="1572768" y="289052"/>
                  </a:lnTo>
                  <a:lnTo>
                    <a:pt x="1568526" y="285559"/>
                  </a:lnTo>
                  <a:lnTo>
                    <a:pt x="1556473" y="276199"/>
                  </a:lnTo>
                  <a:lnTo>
                    <a:pt x="1548866" y="269963"/>
                  </a:lnTo>
                  <a:lnTo>
                    <a:pt x="1541411" y="263563"/>
                  </a:lnTo>
                  <a:lnTo>
                    <a:pt x="1529664" y="253022"/>
                  </a:lnTo>
                  <a:lnTo>
                    <a:pt x="1524736" y="249897"/>
                  </a:lnTo>
                  <a:lnTo>
                    <a:pt x="1519034" y="246761"/>
                  </a:lnTo>
                  <a:lnTo>
                    <a:pt x="1517726" y="247180"/>
                  </a:lnTo>
                  <a:lnTo>
                    <a:pt x="1516697" y="248196"/>
                  </a:lnTo>
                  <a:lnTo>
                    <a:pt x="1516329" y="249605"/>
                  </a:lnTo>
                  <a:lnTo>
                    <a:pt x="1518627" y="252476"/>
                  </a:lnTo>
                  <a:lnTo>
                    <a:pt x="1520494" y="255193"/>
                  </a:lnTo>
                  <a:lnTo>
                    <a:pt x="1522996" y="257022"/>
                  </a:lnTo>
                  <a:lnTo>
                    <a:pt x="1532966" y="264668"/>
                  </a:lnTo>
                  <a:lnTo>
                    <a:pt x="1542643" y="272656"/>
                  </a:lnTo>
                  <a:lnTo>
                    <a:pt x="1564665" y="291795"/>
                  </a:lnTo>
                  <a:lnTo>
                    <a:pt x="1571917" y="297053"/>
                  </a:lnTo>
                  <a:lnTo>
                    <a:pt x="1572958" y="296964"/>
                  </a:lnTo>
                  <a:lnTo>
                    <a:pt x="1573834" y="297129"/>
                  </a:lnTo>
                  <a:lnTo>
                    <a:pt x="1574190" y="296913"/>
                  </a:lnTo>
                  <a:lnTo>
                    <a:pt x="1574761" y="296760"/>
                  </a:lnTo>
                  <a:lnTo>
                    <a:pt x="1575549" y="294665"/>
                  </a:lnTo>
                  <a:close/>
                </a:path>
                <a:path w="2432684" h="3543300">
                  <a:moveTo>
                    <a:pt x="1589874" y="307581"/>
                  </a:moveTo>
                  <a:lnTo>
                    <a:pt x="1587258" y="303987"/>
                  </a:lnTo>
                  <a:lnTo>
                    <a:pt x="1584604" y="301091"/>
                  </a:lnTo>
                  <a:lnTo>
                    <a:pt x="1580210" y="300291"/>
                  </a:lnTo>
                  <a:lnTo>
                    <a:pt x="1579740" y="300875"/>
                  </a:lnTo>
                  <a:lnTo>
                    <a:pt x="1579384" y="301612"/>
                  </a:lnTo>
                  <a:lnTo>
                    <a:pt x="1579283" y="302183"/>
                  </a:lnTo>
                  <a:lnTo>
                    <a:pt x="1581200" y="305549"/>
                  </a:lnTo>
                  <a:lnTo>
                    <a:pt x="1584286" y="307365"/>
                  </a:lnTo>
                  <a:lnTo>
                    <a:pt x="1586661" y="310273"/>
                  </a:lnTo>
                  <a:lnTo>
                    <a:pt x="1587334" y="310108"/>
                  </a:lnTo>
                  <a:lnTo>
                    <a:pt x="1587779" y="310134"/>
                  </a:lnTo>
                  <a:lnTo>
                    <a:pt x="1588135" y="309930"/>
                  </a:lnTo>
                  <a:lnTo>
                    <a:pt x="1588681" y="309829"/>
                  </a:lnTo>
                  <a:lnTo>
                    <a:pt x="1589189" y="308775"/>
                  </a:lnTo>
                  <a:lnTo>
                    <a:pt x="1589874" y="307581"/>
                  </a:lnTo>
                  <a:close/>
                </a:path>
                <a:path w="2432684" h="3543300">
                  <a:moveTo>
                    <a:pt x="1601381" y="314820"/>
                  </a:moveTo>
                  <a:lnTo>
                    <a:pt x="1599133" y="312826"/>
                  </a:lnTo>
                  <a:lnTo>
                    <a:pt x="1595475" y="311378"/>
                  </a:lnTo>
                  <a:lnTo>
                    <a:pt x="1594281" y="311912"/>
                  </a:lnTo>
                  <a:lnTo>
                    <a:pt x="1593265" y="313016"/>
                  </a:lnTo>
                  <a:lnTo>
                    <a:pt x="1592897" y="314198"/>
                  </a:lnTo>
                  <a:lnTo>
                    <a:pt x="1594180" y="317385"/>
                  </a:lnTo>
                  <a:lnTo>
                    <a:pt x="1595856" y="319455"/>
                  </a:lnTo>
                  <a:lnTo>
                    <a:pt x="1598980" y="320598"/>
                  </a:lnTo>
                  <a:lnTo>
                    <a:pt x="1599666" y="320814"/>
                  </a:lnTo>
                  <a:lnTo>
                    <a:pt x="1600415" y="320014"/>
                  </a:lnTo>
                  <a:lnTo>
                    <a:pt x="1600822" y="319227"/>
                  </a:lnTo>
                  <a:lnTo>
                    <a:pt x="1601317" y="318477"/>
                  </a:lnTo>
                  <a:lnTo>
                    <a:pt x="1601381" y="314820"/>
                  </a:lnTo>
                  <a:close/>
                </a:path>
                <a:path w="2432684" h="3543300">
                  <a:moveTo>
                    <a:pt x="1620189" y="333336"/>
                  </a:moveTo>
                  <a:lnTo>
                    <a:pt x="1620177" y="332867"/>
                  </a:lnTo>
                  <a:lnTo>
                    <a:pt x="1618424" y="329133"/>
                  </a:lnTo>
                  <a:lnTo>
                    <a:pt x="1615770" y="326783"/>
                  </a:lnTo>
                  <a:lnTo>
                    <a:pt x="1611630" y="325069"/>
                  </a:lnTo>
                  <a:lnTo>
                    <a:pt x="1610309" y="325996"/>
                  </a:lnTo>
                  <a:lnTo>
                    <a:pt x="1609445" y="326263"/>
                  </a:lnTo>
                  <a:lnTo>
                    <a:pt x="1609331" y="327240"/>
                  </a:lnTo>
                  <a:lnTo>
                    <a:pt x="1609102" y="327761"/>
                  </a:lnTo>
                  <a:lnTo>
                    <a:pt x="1611007" y="331863"/>
                  </a:lnTo>
                  <a:lnTo>
                    <a:pt x="1613687" y="334683"/>
                  </a:lnTo>
                  <a:lnTo>
                    <a:pt x="1618284" y="336118"/>
                  </a:lnTo>
                  <a:lnTo>
                    <a:pt x="1620126" y="334797"/>
                  </a:lnTo>
                  <a:lnTo>
                    <a:pt x="1620189" y="333336"/>
                  </a:lnTo>
                  <a:close/>
                </a:path>
                <a:path w="2432684" h="3543300">
                  <a:moveTo>
                    <a:pt x="2432532" y="1155700"/>
                  </a:moveTo>
                  <a:lnTo>
                    <a:pt x="2426563" y="1143000"/>
                  </a:lnTo>
                  <a:lnTo>
                    <a:pt x="2416149" y="1143000"/>
                  </a:lnTo>
                  <a:lnTo>
                    <a:pt x="2416149" y="1155700"/>
                  </a:lnTo>
                  <a:lnTo>
                    <a:pt x="2412695" y="1155700"/>
                  </a:lnTo>
                  <a:lnTo>
                    <a:pt x="2413304" y="1143000"/>
                  </a:lnTo>
                  <a:lnTo>
                    <a:pt x="2414968" y="1143000"/>
                  </a:lnTo>
                  <a:lnTo>
                    <a:pt x="2416149" y="1155700"/>
                  </a:lnTo>
                  <a:lnTo>
                    <a:pt x="2416149" y="1143000"/>
                  </a:lnTo>
                  <a:lnTo>
                    <a:pt x="2415921" y="1143000"/>
                  </a:lnTo>
                  <a:lnTo>
                    <a:pt x="2408390" y="1130300"/>
                  </a:lnTo>
                  <a:lnTo>
                    <a:pt x="2400947" y="1130300"/>
                  </a:lnTo>
                  <a:lnTo>
                    <a:pt x="2395994" y="1121752"/>
                  </a:lnTo>
                  <a:lnTo>
                    <a:pt x="2395994" y="1130300"/>
                  </a:lnTo>
                  <a:lnTo>
                    <a:pt x="2395893" y="1141539"/>
                  </a:lnTo>
                  <a:lnTo>
                    <a:pt x="2393734" y="1130300"/>
                  </a:lnTo>
                  <a:lnTo>
                    <a:pt x="2395994" y="1130300"/>
                  </a:lnTo>
                  <a:lnTo>
                    <a:pt x="2395994" y="1121752"/>
                  </a:lnTo>
                  <a:lnTo>
                    <a:pt x="2393594" y="1117600"/>
                  </a:lnTo>
                  <a:lnTo>
                    <a:pt x="2388578" y="1117600"/>
                  </a:lnTo>
                  <a:lnTo>
                    <a:pt x="2378875" y="1104900"/>
                  </a:lnTo>
                  <a:lnTo>
                    <a:pt x="2367711" y="1104900"/>
                  </a:lnTo>
                  <a:lnTo>
                    <a:pt x="2368613" y="1114577"/>
                  </a:lnTo>
                  <a:lnTo>
                    <a:pt x="2366454" y="1104900"/>
                  </a:lnTo>
                  <a:lnTo>
                    <a:pt x="2365997" y="1104900"/>
                  </a:lnTo>
                  <a:lnTo>
                    <a:pt x="2358453" y="1090168"/>
                  </a:lnTo>
                  <a:lnTo>
                    <a:pt x="2358453" y="1104900"/>
                  </a:lnTo>
                  <a:lnTo>
                    <a:pt x="2351748" y="1104900"/>
                  </a:lnTo>
                  <a:lnTo>
                    <a:pt x="2349360" y="1092200"/>
                  </a:lnTo>
                  <a:lnTo>
                    <a:pt x="2355735" y="1092200"/>
                  </a:lnTo>
                  <a:lnTo>
                    <a:pt x="2358453" y="1104900"/>
                  </a:lnTo>
                  <a:lnTo>
                    <a:pt x="2358453" y="1090168"/>
                  </a:lnTo>
                  <a:lnTo>
                    <a:pt x="2352992" y="1079500"/>
                  </a:lnTo>
                  <a:lnTo>
                    <a:pt x="2334158" y="1066800"/>
                  </a:lnTo>
                  <a:lnTo>
                    <a:pt x="2330970" y="1062532"/>
                  </a:lnTo>
                  <a:lnTo>
                    <a:pt x="2330970" y="1079500"/>
                  </a:lnTo>
                  <a:lnTo>
                    <a:pt x="2328659" y="1079500"/>
                  </a:lnTo>
                  <a:lnTo>
                    <a:pt x="2328405" y="1066800"/>
                  </a:lnTo>
                  <a:lnTo>
                    <a:pt x="2330831" y="1066800"/>
                  </a:lnTo>
                  <a:lnTo>
                    <a:pt x="2330970" y="1079500"/>
                  </a:lnTo>
                  <a:lnTo>
                    <a:pt x="2330970" y="1062532"/>
                  </a:lnTo>
                  <a:lnTo>
                    <a:pt x="2324697" y="1054100"/>
                  </a:lnTo>
                  <a:lnTo>
                    <a:pt x="2322804" y="1054100"/>
                  </a:lnTo>
                  <a:lnTo>
                    <a:pt x="2322804" y="1066800"/>
                  </a:lnTo>
                  <a:lnTo>
                    <a:pt x="2314283" y="1066800"/>
                  </a:lnTo>
                  <a:lnTo>
                    <a:pt x="2309469" y="1054100"/>
                  </a:lnTo>
                  <a:lnTo>
                    <a:pt x="2318562" y="1054100"/>
                  </a:lnTo>
                  <a:lnTo>
                    <a:pt x="2322804" y="1066800"/>
                  </a:lnTo>
                  <a:lnTo>
                    <a:pt x="2322804" y="1054100"/>
                  </a:lnTo>
                  <a:lnTo>
                    <a:pt x="2319515" y="1054100"/>
                  </a:lnTo>
                  <a:lnTo>
                    <a:pt x="2314498" y="1041400"/>
                  </a:lnTo>
                  <a:lnTo>
                    <a:pt x="2304440" y="1041400"/>
                  </a:lnTo>
                  <a:lnTo>
                    <a:pt x="2304440" y="1054100"/>
                  </a:lnTo>
                  <a:lnTo>
                    <a:pt x="2304173" y="1054100"/>
                  </a:lnTo>
                  <a:lnTo>
                    <a:pt x="2304046" y="1047750"/>
                  </a:lnTo>
                  <a:lnTo>
                    <a:pt x="2304440" y="1054100"/>
                  </a:lnTo>
                  <a:lnTo>
                    <a:pt x="2304440" y="1041400"/>
                  </a:lnTo>
                  <a:lnTo>
                    <a:pt x="2303907" y="1041400"/>
                  </a:lnTo>
                  <a:lnTo>
                    <a:pt x="2303716" y="1041400"/>
                  </a:lnTo>
                  <a:lnTo>
                    <a:pt x="2299233" y="1028700"/>
                  </a:lnTo>
                  <a:lnTo>
                    <a:pt x="2293137" y="1028700"/>
                  </a:lnTo>
                  <a:lnTo>
                    <a:pt x="2292654" y="1027633"/>
                  </a:lnTo>
                  <a:lnTo>
                    <a:pt x="2292654" y="1041400"/>
                  </a:lnTo>
                  <a:lnTo>
                    <a:pt x="2290330" y="1041400"/>
                  </a:lnTo>
                  <a:lnTo>
                    <a:pt x="2289975" y="1028700"/>
                  </a:lnTo>
                  <a:lnTo>
                    <a:pt x="2292502" y="1028700"/>
                  </a:lnTo>
                  <a:lnTo>
                    <a:pt x="2292654" y="1041400"/>
                  </a:lnTo>
                  <a:lnTo>
                    <a:pt x="2292654" y="1027633"/>
                  </a:lnTo>
                  <a:lnTo>
                    <a:pt x="2287397" y="1016000"/>
                  </a:lnTo>
                  <a:lnTo>
                    <a:pt x="2279408" y="1016000"/>
                  </a:lnTo>
                  <a:lnTo>
                    <a:pt x="2279027" y="1015403"/>
                  </a:lnTo>
                  <a:lnTo>
                    <a:pt x="2279027" y="1028700"/>
                  </a:lnTo>
                  <a:lnTo>
                    <a:pt x="2277135" y="1028700"/>
                  </a:lnTo>
                  <a:lnTo>
                    <a:pt x="2276729" y="1016000"/>
                  </a:lnTo>
                  <a:lnTo>
                    <a:pt x="2278900" y="1016000"/>
                  </a:lnTo>
                  <a:lnTo>
                    <a:pt x="2279027" y="1028700"/>
                  </a:lnTo>
                  <a:lnTo>
                    <a:pt x="2279027" y="1015403"/>
                  </a:lnTo>
                  <a:lnTo>
                    <a:pt x="2271331" y="1003300"/>
                  </a:lnTo>
                  <a:lnTo>
                    <a:pt x="2267356" y="997000"/>
                  </a:lnTo>
                  <a:lnTo>
                    <a:pt x="2267356" y="1007884"/>
                  </a:lnTo>
                  <a:lnTo>
                    <a:pt x="2265388" y="1003300"/>
                  </a:lnTo>
                  <a:lnTo>
                    <a:pt x="2267089" y="1003300"/>
                  </a:lnTo>
                  <a:lnTo>
                    <a:pt x="2267356" y="1007884"/>
                  </a:lnTo>
                  <a:lnTo>
                    <a:pt x="2267356" y="997000"/>
                  </a:lnTo>
                  <a:lnTo>
                    <a:pt x="2263330" y="990600"/>
                  </a:lnTo>
                  <a:lnTo>
                    <a:pt x="2255532" y="990600"/>
                  </a:lnTo>
                  <a:lnTo>
                    <a:pt x="2254072" y="983881"/>
                  </a:lnTo>
                  <a:lnTo>
                    <a:pt x="2254072" y="1001991"/>
                  </a:lnTo>
                  <a:lnTo>
                    <a:pt x="2251494" y="990600"/>
                  </a:lnTo>
                  <a:lnTo>
                    <a:pt x="2254059" y="990600"/>
                  </a:lnTo>
                  <a:lnTo>
                    <a:pt x="2254072" y="1001991"/>
                  </a:lnTo>
                  <a:lnTo>
                    <a:pt x="2254072" y="983881"/>
                  </a:lnTo>
                  <a:lnTo>
                    <a:pt x="2252776" y="977900"/>
                  </a:lnTo>
                  <a:lnTo>
                    <a:pt x="2242756" y="977900"/>
                  </a:lnTo>
                  <a:lnTo>
                    <a:pt x="2242756" y="990130"/>
                  </a:lnTo>
                  <a:lnTo>
                    <a:pt x="2232406" y="977900"/>
                  </a:lnTo>
                  <a:lnTo>
                    <a:pt x="2241766" y="977900"/>
                  </a:lnTo>
                  <a:lnTo>
                    <a:pt x="2242756" y="990130"/>
                  </a:lnTo>
                  <a:lnTo>
                    <a:pt x="2242756" y="977900"/>
                  </a:lnTo>
                  <a:lnTo>
                    <a:pt x="2242553" y="977900"/>
                  </a:lnTo>
                  <a:lnTo>
                    <a:pt x="2237651" y="965200"/>
                  </a:lnTo>
                  <a:lnTo>
                    <a:pt x="2232241" y="965200"/>
                  </a:lnTo>
                  <a:lnTo>
                    <a:pt x="2226716" y="952627"/>
                  </a:lnTo>
                  <a:lnTo>
                    <a:pt x="2226716" y="977900"/>
                  </a:lnTo>
                  <a:lnTo>
                    <a:pt x="2226614" y="965200"/>
                  </a:lnTo>
                  <a:lnTo>
                    <a:pt x="2226691" y="965530"/>
                  </a:lnTo>
                  <a:lnTo>
                    <a:pt x="2226716" y="977900"/>
                  </a:lnTo>
                  <a:lnTo>
                    <a:pt x="2226716" y="952627"/>
                  </a:lnTo>
                  <a:lnTo>
                    <a:pt x="2226665" y="952500"/>
                  </a:lnTo>
                  <a:lnTo>
                    <a:pt x="2221230" y="952500"/>
                  </a:lnTo>
                  <a:lnTo>
                    <a:pt x="2218512" y="947381"/>
                  </a:lnTo>
                  <a:lnTo>
                    <a:pt x="2218512" y="957897"/>
                  </a:lnTo>
                  <a:lnTo>
                    <a:pt x="2216023" y="952500"/>
                  </a:lnTo>
                  <a:lnTo>
                    <a:pt x="2218398" y="952500"/>
                  </a:lnTo>
                  <a:lnTo>
                    <a:pt x="2218512" y="957897"/>
                  </a:lnTo>
                  <a:lnTo>
                    <a:pt x="2218512" y="947381"/>
                  </a:lnTo>
                  <a:lnTo>
                    <a:pt x="2214499" y="939800"/>
                  </a:lnTo>
                  <a:lnTo>
                    <a:pt x="2208225" y="939800"/>
                  </a:lnTo>
                  <a:lnTo>
                    <a:pt x="2205355" y="927100"/>
                  </a:lnTo>
                  <a:lnTo>
                    <a:pt x="2204872" y="927100"/>
                  </a:lnTo>
                  <a:lnTo>
                    <a:pt x="2204872" y="951141"/>
                  </a:lnTo>
                  <a:lnTo>
                    <a:pt x="2202281" y="939800"/>
                  </a:lnTo>
                  <a:lnTo>
                    <a:pt x="2204555" y="939800"/>
                  </a:lnTo>
                  <a:lnTo>
                    <a:pt x="2204872" y="951141"/>
                  </a:lnTo>
                  <a:lnTo>
                    <a:pt x="2204872" y="927100"/>
                  </a:lnTo>
                  <a:lnTo>
                    <a:pt x="2199741" y="927100"/>
                  </a:lnTo>
                  <a:lnTo>
                    <a:pt x="2196033" y="922502"/>
                  </a:lnTo>
                  <a:lnTo>
                    <a:pt x="2196033" y="934821"/>
                  </a:lnTo>
                  <a:lnTo>
                    <a:pt x="2193988" y="927100"/>
                  </a:lnTo>
                  <a:lnTo>
                    <a:pt x="2195449" y="927100"/>
                  </a:lnTo>
                  <a:lnTo>
                    <a:pt x="2196033" y="934821"/>
                  </a:lnTo>
                  <a:lnTo>
                    <a:pt x="2196033" y="922502"/>
                  </a:lnTo>
                  <a:lnTo>
                    <a:pt x="2189518" y="914400"/>
                  </a:lnTo>
                  <a:lnTo>
                    <a:pt x="2184641" y="914400"/>
                  </a:lnTo>
                  <a:lnTo>
                    <a:pt x="2174875" y="901700"/>
                  </a:lnTo>
                  <a:lnTo>
                    <a:pt x="2169972" y="889000"/>
                  </a:lnTo>
                  <a:lnTo>
                    <a:pt x="2166035" y="889000"/>
                  </a:lnTo>
                  <a:lnTo>
                    <a:pt x="2166035" y="901700"/>
                  </a:lnTo>
                  <a:lnTo>
                    <a:pt x="2162467" y="901700"/>
                  </a:lnTo>
                  <a:lnTo>
                    <a:pt x="2160943" y="889000"/>
                  </a:lnTo>
                  <a:lnTo>
                    <a:pt x="2162200" y="889000"/>
                  </a:lnTo>
                  <a:lnTo>
                    <a:pt x="2166035" y="901700"/>
                  </a:lnTo>
                  <a:lnTo>
                    <a:pt x="2166035" y="889000"/>
                  </a:lnTo>
                  <a:lnTo>
                    <a:pt x="2164384" y="889000"/>
                  </a:lnTo>
                  <a:lnTo>
                    <a:pt x="2160587" y="876300"/>
                  </a:lnTo>
                  <a:lnTo>
                    <a:pt x="2154364" y="876300"/>
                  </a:lnTo>
                  <a:lnTo>
                    <a:pt x="2149271" y="863600"/>
                  </a:lnTo>
                  <a:lnTo>
                    <a:pt x="2146389" y="863600"/>
                  </a:lnTo>
                  <a:lnTo>
                    <a:pt x="2146389" y="876300"/>
                  </a:lnTo>
                  <a:lnTo>
                    <a:pt x="2140724" y="876300"/>
                  </a:lnTo>
                  <a:lnTo>
                    <a:pt x="2137372" y="863600"/>
                  </a:lnTo>
                  <a:lnTo>
                    <a:pt x="2142274" y="863600"/>
                  </a:lnTo>
                  <a:lnTo>
                    <a:pt x="2146389" y="876300"/>
                  </a:lnTo>
                  <a:lnTo>
                    <a:pt x="2146389" y="863600"/>
                  </a:lnTo>
                  <a:lnTo>
                    <a:pt x="2144026" y="863600"/>
                  </a:lnTo>
                  <a:lnTo>
                    <a:pt x="2134412" y="849109"/>
                  </a:lnTo>
                  <a:lnTo>
                    <a:pt x="2134412" y="863600"/>
                  </a:lnTo>
                  <a:lnTo>
                    <a:pt x="2132685" y="863600"/>
                  </a:lnTo>
                  <a:lnTo>
                    <a:pt x="2128850" y="850900"/>
                  </a:lnTo>
                  <a:lnTo>
                    <a:pt x="2132253" y="850900"/>
                  </a:lnTo>
                  <a:lnTo>
                    <a:pt x="2134412" y="863600"/>
                  </a:lnTo>
                  <a:lnTo>
                    <a:pt x="2134412" y="849109"/>
                  </a:lnTo>
                  <a:lnTo>
                    <a:pt x="2125865" y="836218"/>
                  </a:lnTo>
                  <a:lnTo>
                    <a:pt x="2125865" y="876300"/>
                  </a:lnTo>
                  <a:lnTo>
                    <a:pt x="2122652" y="876300"/>
                  </a:lnTo>
                  <a:lnTo>
                    <a:pt x="2121027" y="863600"/>
                  </a:lnTo>
                  <a:lnTo>
                    <a:pt x="2123833" y="863600"/>
                  </a:lnTo>
                  <a:lnTo>
                    <a:pt x="2125865" y="876300"/>
                  </a:lnTo>
                  <a:lnTo>
                    <a:pt x="2125865" y="836218"/>
                  </a:lnTo>
                  <a:lnTo>
                    <a:pt x="2123452" y="832573"/>
                  </a:lnTo>
                  <a:lnTo>
                    <a:pt x="2123452" y="850900"/>
                  </a:lnTo>
                  <a:lnTo>
                    <a:pt x="2120049" y="850900"/>
                  </a:lnTo>
                  <a:lnTo>
                    <a:pt x="2114232" y="838200"/>
                  </a:lnTo>
                  <a:lnTo>
                    <a:pt x="2120900" y="838200"/>
                  </a:lnTo>
                  <a:lnTo>
                    <a:pt x="2123452" y="850900"/>
                  </a:lnTo>
                  <a:lnTo>
                    <a:pt x="2123452" y="832573"/>
                  </a:lnTo>
                  <a:lnTo>
                    <a:pt x="2118766" y="825500"/>
                  </a:lnTo>
                  <a:lnTo>
                    <a:pt x="2112505" y="825500"/>
                  </a:lnTo>
                  <a:lnTo>
                    <a:pt x="2112505" y="838200"/>
                  </a:lnTo>
                  <a:lnTo>
                    <a:pt x="2110511" y="838200"/>
                  </a:lnTo>
                  <a:lnTo>
                    <a:pt x="2110333" y="827227"/>
                  </a:lnTo>
                  <a:lnTo>
                    <a:pt x="2112505" y="838200"/>
                  </a:lnTo>
                  <a:lnTo>
                    <a:pt x="2112505" y="825500"/>
                  </a:lnTo>
                  <a:lnTo>
                    <a:pt x="2110295" y="825500"/>
                  </a:lnTo>
                  <a:lnTo>
                    <a:pt x="2109990" y="825500"/>
                  </a:lnTo>
                  <a:lnTo>
                    <a:pt x="2108809" y="825500"/>
                  </a:lnTo>
                  <a:lnTo>
                    <a:pt x="2101697" y="816660"/>
                  </a:lnTo>
                  <a:lnTo>
                    <a:pt x="2101697" y="825500"/>
                  </a:lnTo>
                  <a:lnTo>
                    <a:pt x="2100364" y="825500"/>
                  </a:lnTo>
                  <a:lnTo>
                    <a:pt x="2099665" y="816610"/>
                  </a:lnTo>
                  <a:lnTo>
                    <a:pt x="2101697" y="825500"/>
                  </a:lnTo>
                  <a:lnTo>
                    <a:pt x="2101697" y="816660"/>
                  </a:lnTo>
                  <a:lnTo>
                    <a:pt x="2099437" y="813841"/>
                  </a:lnTo>
                  <a:lnTo>
                    <a:pt x="2099360" y="812800"/>
                  </a:lnTo>
                  <a:lnTo>
                    <a:pt x="2098776" y="812800"/>
                  </a:lnTo>
                  <a:lnTo>
                    <a:pt x="2098852" y="813117"/>
                  </a:lnTo>
                  <a:lnTo>
                    <a:pt x="2098598" y="812800"/>
                  </a:lnTo>
                  <a:lnTo>
                    <a:pt x="2093442" y="800100"/>
                  </a:lnTo>
                  <a:lnTo>
                    <a:pt x="2088565" y="800100"/>
                  </a:lnTo>
                  <a:lnTo>
                    <a:pt x="2081834" y="787400"/>
                  </a:lnTo>
                  <a:lnTo>
                    <a:pt x="2079104" y="787400"/>
                  </a:lnTo>
                  <a:lnTo>
                    <a:pt x="2080996" y="800100"/>
                  </a:lnTo>
                  <a:lnTo>
                    <a:pt x="2087765" y="800100"/>
                  </a:lnTo>
                  <a:lnTo>
                    <a:pt x="2090305" y="812800"/>
                  </a:lnTo>
                  <a:lnTo>
                    <a:pt x="2087257" y="812800"/>
                  </a:lnTo>
                  <a:lnTo>
                    <a:pt x="2086190" y="810983"/>
                  </a:lnTo>
                  <a:lnTo>
                    <a:pt x="2086190" y="1016000"/>
                  </a:lnTo>
                  <a:lnTo>
                    <a:pt x="2084374" y="1016000"/>
                  </a:lnTo>
                  <a:lnTo>
                    <a:pt x="2083663" y="1005001"/>
                  </a:lnTo>
                  <a:lnTo>
                    <a:pt x="2086190" y="1016000"/>
                  </a:lnTo>
                  <a:lnTo>
                    <a:pt x="2086190" y="810983"/>
                  </a:lnTo>
                  <a:lnTo>
                    <a:pt x="2079815" y="800100"/>
                  </a:lnTo>
                  <a:lnTo>
                    <a:pt x="2076602" y="800100"/>
                  </a:lnTo>
                  <a:lnTo>
                    <a:pt x="2076602" y="1003300"/>
                  </a:lnTo>
                  <a:lnTo>
                    <a:pt x="2072474" y="1003300"/>
                  </a:lnTo>
                  <a:lnTo>
                    <a:pt x="2068995" y="990600"/>
                  </a:lnTo>
                  <a:lnTo>
                    <a:pt x="2071014" y="990600"/>
                  </a:lnTo>
                  <a:lnTo>
                    <a:pt x="2076602" y="1003300"/>
                  </a:lnTo>
                  <a:lnTo>
                    <a:pt x="2076602" y="800100"/>
                  </a:lnTo>
                  <a:lnTo>
                    <a:pt x="2075751" y="800100"/>
                  </a:lnTo>
                  <a:lnTo>
                    <a:pt x="2070836" y="787400"/>
                  </a:lnTo>
                  <a:lnTo>
                    <a:pt x="2079078" y="787400"/>
                  </a:lnTo>
                  <a:lnTo>
                    <a:pt x="2072233" y="774700"/>
                  </a:lnTo>
                  <a:lnTo>
                    <a:pt x="2068779" y="774700"/>
                  </a:lnTo>
                  <a:lnTo>
                    <a:pt x="2068779" y="787400"/>
                  </a:lnTo>
                  <a:lnTo>
                    <a:pt x="2067128" y="787400"/>
                  </a:lnTo>
                  <a:lnTo>
                    <a:pt x="2066290" y="776376"/>
                  </a:lnTo>
                  <a:lnTo>
                    <a:pt x="2068779" y="787400"/>
                  </a:lnTo>
                  <a:lnTo>
                    <a:pt x="2068779" y="774700"/>
                  </a:lnTo>
                  <a:lnTo>
                    <a:pt x="2067052" y="774700"/>
                  </a:lnTo>
                  <a:lnTo>
                    <a:pt x="2063432" y="770242"/>
                  </a:lnTo>
                  <a:lnTo>
                    <a:pt x="2063432" y="977900"/>
                  </a:lnTo>
                  <a:lnTo>
                    <a:pt x="2062962" y="990600"/>
                  </a:lnTo>
                  <a:lnTo>
                    <a:pt x="2062746" y="990600"/>
                  </a:lnTo>
                  <a:lnTo>
                    <a:pt x="2061464" y="977900"/>
                  </a:lnTo>
                  <a:lnTo>
                    <a:pt x="2063432" y="977900"/>
                  </a:lnTo>
                  <a:lnTo>
                    <a:pt x="2063432" y="770242"/>
                  </a:lnTo>
                  <a:lnTo>
                    <a:pt x="2056765" y="762000"/>
                  </a:lnTo>
                  <a:lnTo>
                    <a:pt x="2057234" y="774700"/>
                  </a:lnTo>
                  <a:lnTo>
                    <a:pt x="2054974" y="774700"/>
                  </a:lnTo>
                  <a:lnTo>
                    <a:pt x="2054961" y="772871"/>
                  </a:lnTo>
                  <a:lnTo>
                    <a:pt x="2056752" y="762000"/>
                  </a:lnTo>
                  <a:lnTo>
                    <a:pt x="2055126" y="758367"/>
                  </a:lnTo>
                  <a:lnTo>
                    <a:pt x="2055126" y="762000"/>
                  </a:lnTo>
                  <a:lnTo>
                    <a:pt x="2054923" y="767638"/>
                  </a:lnTo>
                  <a:lnTo>
                    <a:pt x="2054872" y="762000"/>
                  </a:lnTo>
                  <a:lnTo>
                    <a:pt x="2055126" y="762000"/>
                  </a:lnTo>
                  <a:lnTo>
                    <a:pt x="2055126" y="758367"/>
                  </a:lnTo>
                  <a:lnTo>
                    <a:pt x="2051088" y="749300"/>
                  </a:lnTo>
                  <a:lnTo>
                    <a:pt x="2047138" y="749300"/>
                  </a:lnTo>
                  <a:lnTo>
                    <a:pt x="2047138" y="762000"/>
                  </a:lnTo>
                  <a:lnTo>
                    <a:pt x="2045525" y="762000"/>
                  </a:lnTo>
                  <a:lnTo>
                    <a:pt x="2044484" y="751420"/>
                  </a:lnTo>
                  <a:lnTo>
                    <a:pt x="2047138" y="762000"/>
                  </a:lnTo>
                  <a:lnTo>
                    <a:pt x="2047138" y="749300"/>
                  </a:lnTo>
                  <a:lnTo>
                    <a:pt x="2044280" y="749300"/>
                  </a:lnTo>
                  <a:lnTo>
                    <a:pt x="2043950" y="749300"/>
                  </a:lnTo>
                  <a:lnTo>
                    <a:pt x="2043772" y="749300"/>
                  </a:lnTo>
                  <a:lnTo>
                    <a:pt x="2041461" y="736600"/>
                  </a:lnTo>
                  <a:lnTo>
                    <a:pt x="2038769" y="736600"/>
                  </a:lnTo>
                  <a:lnTo>
                    <a:pt x="2038769" y="939634"/>
                  </a:lnTo>
                  <a:lnTo>
                    <a:pt x="2010702" y="914400"/>
                  </a:lnTo>
                  <a:lnTo>
                    <a:pt x="2010625" y="901700"/>
                  </a:lnTo>
                  <a:lnTo>
                    <a:pt x="2010702" y="914323"/>
                  </a:lnTo>
                  <a:lnTo>
                    <a:pt x="2014308" y="901700"/>
                  </a:lnTo>
                  <a:lnTo>
                    <a:pt x="2017344" y="914400"/>
                  </a:lnTo>
                  <a:lnTo>
                    <a:pt x="2022843" y="914400"/>
                  </a:lnTo>
                  <a:lnTo>
                    <a:pt x="2029218" y="927100"/>
                  </a:lnTo>
                  <a:lnTo>
                    <a:pt x="2037511" y="927100"/>
                  </a:lnTo>
                  <a:lnTo>
                    <a:pt x="2038769" y="939634"/>
                  </a:lnTo>
                  <a:lnTo>
                    <a:pt x="2038769" y="736600"/>
                  </a:lnTo>
                  <a:lnTo>
                    <a:pt x="2034133" y="736600"/>
                  </a:lnTo>
                  <a:lnTo>
                    <a:pt x="2032736" y="734733"/>
                  </a:lnTo>
                  <a:lnTo>
                    <a:pt x="2032736" y="748779"/>
                  </a:lnTo>
                  <a:lnTo>
                    <a:pt x="2026894" y="736600"/>
                  </a:lnTo>
                  <a:lnTo>
                    <a:pt x="2032609" y="736600"/>
                  </a:lnTo>
                  <a:lnTo>
                    <a:pt x="2032736" y="748779"/>
                  </a:lnTo>
                  <a:lnTo>
                    <a:pt x="2032736" y="734733"/>
                  </a:lnTo>
                  <a:lnTo>
                    <a:pt x="2024976" y="724293"/>
                  </a:lnTo>
                  <a:lnTo>
                    <a:pt x="2024976" y="736600"/>
                  </a:lnTo>
                  <a:lnTo>
                    <a:pt x="2023008" y="736600"/>
                  </a:lnTo>
                  <a:lnTo>
                    <a:pt x="2019566" y="724662"/>
                  </a:lnTo>
                  <a:lnTo>
                    <a:pt x="2024976" y="736600"/>
                  </a:lnTo>
                  <a:lnTo>
                    <a:pt x="2024976" y="724293"/>
                  </a:lnTo>
                  <a:lnTo>
                    <a:pt x="2010854" y="705319"/>
                  </a:lnTo>
                  <a:lnTo>
                    <a:pt x="2010854" y="723900"/>
                  </a:lnTo>
                  <a:lnTo>
                    <a:pt x="2008682" y="723900"/>
                  </a:lnTo>
                  <a:lnTo>
                    <a:pt x="2008403" y="711200"/>
                  </a:lnTo>
                  <a:lnTo>
                    <a:pt x="2010727" y="711200"/>
                  </a:lnTo>
                  <a:lnTo>
                    <a:pt x="2010854" y="723900"/>
                  </a:lnTo>
                  <a:lnTo>
                    <a:pt x="2010854" y="705319"/>
                  </a:lnTo>
                  <a:lnTo>
                    <a:pt x="2005787" y="698500"/>
                  </a:lnTo>
                  <a:lnTo>
                    <a:pt x="2002764" y="698500"/>
                  </a:lnTo>
                  <a:lnTo>
                    <a:pt x="2002764" y="889000"/>
                  </a:lnTo>
                  <a:lnTo>
                    <a:pt x="2002104" y="901242"/>
                  </a:lnTo>
                  <a:lnTo>
                    <a:pt x="1998179" y="889000"/>
                  </a:lnTo>
                  <a:lnTo>
                    <a:pt x="2002764" y="889000"/>
                  </a:lnTo>
                  <a:lnTo>
                    <a:pt x="2002764" y="698500"/>
                  </a:lnTo>
                  <a:lnTo>
                    <a:pt x="2000351" y="698500"/>
                  </a:lnTo>
                  <a:lnTo>
                    <a:pt x="2000237" y="698360"/>
                  </a:lnTo>
                  <a:lnTo>
                    <a:pt x="2000237" y="711200"/>
                  </a:lnTo>
                  <a:lnTo>
                    <a:pt x="1996846" y="711200"/>
                  </a:lnTo>
                  <a:lnTo>
                    <a:pt x="1994027" y="699503"/>
                  </a:lnTo>
                  <a:lnTo>
                    <a:pt x="1994027" y="889000"/>
                  </a:lnTo>
                  <a:lnTo>
                    <a:pt x="1991652" y="889000"/>
                  </a:lnTo>
                  <a:lnTo>
                    <a:pt x="1986927" y="876300"/>
                  </a:lnTo>
                  <a:lnTo>
                    <a:pt x="1992503" y="876300"/>
                  </a:lnTo>
                  <a:lnTo>
                    <a:pt x="1994027" y="889000"/>
                  </a:lnTo>
                  <a:lnTo>
                    <a:pt x="1994027" y="699503"/>
                  </a:lnTo>
                  <a:lnTo>
                    <a:pt x="1993785" y="698500"/>
                  </a:lnTo>
                  <a:lnTo>
                    <a:pt x="1996325" y="698500"/>
                  </a:lnTo>
                  <a:lnTo>
                    <a:pt x="2000237" y="711200"/>
                  </a:lnTo>
                  <a:lnTo>
                    <a:pt x="2000237" y="698360"/>
                  </a:lnTo>
                  <a:lnTo>
                    <a:pt x="1983600" y="676617"/>
                  </a:lnTo>
                  <a:lnTo>
                    <a:pt x="1983600" y="876300"/>
                  </a:lnTo>
                  <a:lnTo>
                    <a:pt x="1981085" y="876300"/>
                  </a:lnTo>
                  <a:lnTo>
                    <a:pt x="1981200" y="863600"/>
                  </a:lnTo>
                  <a:lnTo>
                    <a:pt x="1982470" y="863600"/>
                  </a:lnTo>
                  <a:lnTo>
                    <a:pt x="1983600" y="876300"/>
                  </a:lnTo>
                  <a:lnTo>
                    <a:pt x="1983600" y="676617"/>
                  </a:lnTo>
                  <a:lnTo>
                    <a:pt x="1980907" y="673100"/>
                  </a:lnTo>
                  <a:lnTo>
                    <a:pt x="1975231" y="667854"/>
                  </a:lnTo>
                  <a:lnTo>
                    <a:pt x="1975231" y="673100"/>
                  </a:lnTo>
                  <a:lnTo>
                    <a:pt x="1975053" y="685800"/>
                  </a:lnTo>
                  <a:lnTo>
                    <a:pt x="1973834" y="685800"/>
                  </a:lnTo>
                  <a:lnTo>
                    <a:pt x="1973059" y="673100"/>
                  </a:lnTo>
                  <a:lnTo>
                    <a:pt x="1975231" y="673100"/>
                  </a:lnTo>
                  <a:lnTo>
                    <a:pt x="1975231" y="667854"/>
                  </a:lnTo>
                  <a:lnTo>
                    <a:pt x="1972106" y="664972"/>
                  </a:lnTo>
                  <a:lnTo>
                    <a:pt x="1972106" y="863600"/>
                  </a:lnTo>
                  <a:lnTo>
                    <a:pt x="1967839" y="863600"/>
                  </a:lnTo>
                  <a:lnTo>
                    <a:pt x="1964156" y="850900"/>
                  </a:lnTo>
                  <a:lnTo>
                    <a:pt x="1971636" y="850900"/>
                  </a:lnTo>
                  <a:lnTo>
                    <a:pt x="1972106" y="863600"/>
                  </a:lnTo>
                  <a:lnTo>
                    <a:pt x="1972106" y="664972"/>
                  </a:lnTo>
                  <a:lnTo>
                    <a:pt x="1962353" y="655942"/>
                  </a:lnTo>
                  <a:lnTo>
                    <a:pt x="1962353" y="850900"/>
                  </a:lnTo>
                  <a:lnTo>
                    <a:pt x="1961502" y="850900"/>
                  </a:lnTo>
                  <a:lnTo>
                    <a:pt x="1953158" y="838200"/>
                  </a:lnTo>
                  <a:lnTo>
                    <a:pt x="1957222" y="838200"/>
                  </a:lnTo>
                  <a:lnTo>
                    <a:pt x="1962353" y="850900"/>
                  </a:lnTo>
                  <a:lnTo>
                    <a:pt x="1962353" y="655942"/>
                  </a:lnTo>
                  <a:lnTo>
                    <a:pt x="1961616" y="655269"/>
                  </a:lnTo>
                  <a:lnTo>
                    <a:pt x="1961616" y="673100"/>
                  </a:lnTo>
                  <a:lnTo>
                    <a:pt x="1958365" y="673100"/>
                  </a:lnTo>
                  <a:lnTo>
                    <a:pt x="1956435" y="660400"/>
                  </a:lnTo>
                  <a:lnTo>
                    <a:pt x="1961299" y="660400"/>
                  </a:lnTo>
                  <a:lnTo>
                    <a:pt x="1961616" y="673100"/>
                  </a:lnTo>
                  <a:lnTo>
                    <a:pt x="1961616" y="655269"/>
                  </a:lnTo>
                  <a:lnTo>
                    <a:pt x="1950618" y="645096"/>
                  </a:lnTo>
                  <a:lnTo>
                    <a:pt x="1950618" y="660400"/>
                  </a:lnTo>
                  <a:lnTo>
                    <a:pt x="1948446" y="660400"/>
                  </a:lnTo>
                  <a:lnTo>
                    <a:pt x="1948395" y="658952"/>
                  </a:lnTo>
                  <a:lnTo>
                    <a:pt x="1948395" y="831253"/>
                  </a:lnTo>
                  <a:lnTo>
                    <a:pt x="1944446" y="825500"/>
                  </a:lnTo>
                  <a:lnTo>
                    <a:pt x="1945665" y="825500"/>
                  </a:lnTo>
                  <a:lnTo>
                    <a:pt x="1948395" y="831253"/>
                  </a:lnTo>
                  <a:lnTo>
                    <a:pt x="1948395" y="658952"/>
                  </a:lnTo>
                  <a:lnTo>
                    <a:pt x="1948002" y="647700"/>
                  </a:lnTo>
                  <a:lnTo>
                    <a:pt x="1949513" y="647700"/>
                  </a:lnTo>
                  <a:lnTo>
                    <a:pt x="1950618" y="660400"/>
                  </a:lnTo>
                  <a:lnTo>
                    <a:pt x="1950618" y="645096"/>
                  </a:lnTo>
                  <a:lnTo>
                    <a:pt x="1939709" y="635000"/>
                  </a:lnTo>
                  <a:lnTo>
                    <a:pt x="1937372" y="630097"/>
                  </a:lnTo>
                  <a:lnTo>
                    <a:pt x="1937372" y="825500"/>
                  </a:lnTo>
                  <a:lnTo>
                    <a:pt x="1937118" y="825500"/>
                  </a:lnTo>
                  <a:lnTo>
                    <a:pt x="1933676" y="812800"/>
                  </a:lnTo>
                  <a:lnTo>
                    <a:pt x="1935149" y="812800"/>
                  </a:lnTo>
                  <a:lnTo>
                    <a:pt x="1937372" y="825500"/>
                  </a:lnTo>
                  <a:lnTo>
                    <a:pt x="1937372" y="630097"/>
                  </a:lnTo>
                  <a:lnTo>
                    <a:pt x="1936927" y="629158"/>
                  </a:lnTo>
                  <a:lnTo>
                    <a:pt x="1936927" y="635000"/>
                  </a:lnTo>
                  <a:lnTo>
                    <a:pt x="1936762" y="647700"/>
                  </a:lnTo>
                  <a:lnTo>
                    <a:pt x="1935543" y="647700"/>
                  </a:lnTo>
                  <a:lnTo>
                    <a:pt x="1934756" y="635000"/>
                  </a:lnTo>
                  <a:lnTo>
                    <a:pt x="1936927" y="635000"/>
                  </a:lnTo>
                  <a:lnTo>
                    <a:pt x="1936927" y="629158"/>
                  </a:lnTo>
                  <a:lnTo>
                    <a:pt x="1933663" y="622300"/>
                  </a:lnTo>
                  <a:lnTo>
                    <a:pt x="1930603" y="620166"/>
                  </a:lnTo>
                  <a:lnTo>
                    <a:pt x="1930603" y="812800"/>
                  </a:lnTo>
                  <a:lnTo>
                    <a:pt x="1925421" y="812800"/>
                  </a:lnTo>
                  <a:lnTo>
                    <a:pt x="1921522" y="800100"/>
                  </a:lnTo>
                  <a:lnTo>
                    <a:pt x="1922729" y="800100"/>
                  </a:lnTo>
                  <a:lnTo>
                    <a:pt x="1930603" y="812800"/>
                  </a:lnTo>
                  <a:lnTo>
                    <a:pt x="1930603" y="620166"/>
                  </a:lnTo>
                  <a:lnTo>
                    <a:pt x="1930133" y="619836"/>
                  </a:lnTo>
                  <a:lnTo>
                    <a:pt x="1930133" y="660400"/>
                  </a:lnTo>
                  <a:lnTo>
                    <a:pt x="1925751" y="660400"/>
                  </a:lnTo>
                  <a:lnTo>
                    <a:pt x="1926399" y="647700"/>
                  </a:lnTo>
                  <a:lnTo>
                    <a:pt x="1930133" y="660400"/>
                  </a:lnTo>
                  <a:lnTo>
                    <a:pt x="1930133" y="619836"/>
                  </a:lnTo>
                  <a:lnTo>
                    <a:pt x="1923211" y="615010"/>
                  </a:lnTo>
                  <a:lnTo>
                    <a:pt x="1923211" y="622300"/>
                  </a:lnTo>
                  <a:lnTo>
                    <a:pt x="1923211" y="632599"/>
                  </a:lnTo>
                  <a:lnTo>
                    <a:pt x="1921903" y="622300"/>
                  </a:lnTo>
                  <a:lnTo>
                    <a:pt x="1923211" y="622300"/>
                  </a:lnTo>
                  <a:lnTo>
                    <a:pt x="1923211" y="615010"/>
                  </a:lnTo>
                  <a:lnTo>
                    <a:pt x="1917954" y="611339"/>
                  </a:lnTo>
                  <a:lnTo>
                    <a:pt x="1917954" y="800100"/>
                  </a:lnTo>
                  <a:lnTo>
                    <a:pt x="1912772" y="800100"/>
                  </a:lnTo>
                  <a:lnTo>
                    <a:pt x="1910029" y="787400"/>
                  </a:lnTo>
                  <a:lnTo>
                    <a:pt x="1915756" y="787400"/>
                  </a:lnTo>
                  <a:lnTo>
                    <a:pt x="1917954" y="800100"/>
                  </a:lnTo>
                  <a:lnTo>
                    <a:pt x="1917954" y="611339"/>
                  </a:lnTo>
                  <a:lnTo>
                    <a:pt x="1915477" y="609600"/>
                  </a:lnTo>
                  <a:lnTo>
                    <a:pt x="1913750" y="607872"/>
                  </a:lnTo>
                  <a:lnTo>
                    <a:pt x="1913750" y="622300"/>
                  </a:lnTo>
                  <a:lnTo>
                    <a:pt x="1909660" y="622300"/>
                  </a:lnTo>
                  <a:lnTo>
                    <a:pt x="1910029" y="610298"/>
                  </a:lnTo>
                  <a:lnTo>
                    <a:pt x="1913750" y="622300"/>
                  </a:lnTo>
                  <a:lnTo>
                    <a:pt x="1913750" y="607872"/>
                  </a:lnTo>
                  <a:lnTo>
                    <a:pt x="1902828" y="596900"/>
                  </a:lnTo>
                  <a:lnTo>
                    <a:pt x="1901405" y="596900"/>
                  </a:lnTo>
                  <a:lnTo>
                    <a:pt x="1901405" y="787400"/>
                  </a:lnTo>
                  <a:lnTo>
                    <a:pt x="1901012" y="774700"/>
                  </a:lnTo>
                  <a:lnTo>
                    <a:pt x="1901266" y="774700"/>
                  </a:lnTo>
                  <a:lnTo>
                    <a:pt x="1901405" y="787400"/>
                  </a:lnTo>
                  <a:lnTo>
                    <a:pt x="1901405" y="596900"/>
                  </a:lnTo>
                  <a:lnTo>
                    <a:pt x="1898700" y="596900"/>
                  </a:lnTo>
                  <a:lnTo>
                    <a:pt x="1898535" y="609600"/>
                  </a:lnTo>
                  <a:lnTo>
                    <a:pt x="1895894" y="609600"/>
                  </a:lnTo>
                  <a:lnTo>
                    <a:pt x="1896287" y="596900"/>
                  </a:lnTo>
                  <a:lnTo>
                    <a:pt x="1896554" y="596900"/>
                  </a:lnTo>
                  <a:lnTo>
                    <a:pt x="1895779" y="595299"/>
                  </a:lnTo>
                  <a:lnTo>
                    <a:pt x="1895779" y="774700"/>
                  </a:lnTo>
                  <a:lnTo>
                    <a:pt x="1888921" y="774700"/>
                  </a:lnTo>
                  <a:lnTo>
                    <a:pt x="1882063" y="762000"/>
                  </a:lnTo>
                  <a:lnTo>
                    <a:pt x="1891703" y="762000"/>
                  </a:lnTo>
                  <a:lnTo>
                    <a:pt x="1895779" y="774700"/>
                  </a:lnTo>
                  <a:lnTo>
                    <a:pt x="1895779" y="595299"/>
                  </a:lnTo>
                  <a:lnTo>
                    <a:pt x="1890420" y="584200"/>
                  </a:lnTo>
                  <a:lnTo>
                    <a:pt x="1886140" y="584200"/>
                  </a:lnTo>
                  <a:lnTo>
                    <a:pt x="1889252" y="596900"/>
                  </a:lnTo>
                  <a:lnTo>
                    <a:pt x="1883702" y="596900"/>
                  </a:lnTo>
                  <a:lnTo>
                    <a:pt x="1881593" y="584200"/>
                  </a:lnTo>
                  <a:lnTo>
                    <a:pt x="1884299" y="584200"/>
                  </a:lnTo>
                  <a:lnTo>
                    <a:pt x="1877847" y="571500"/>
                  </a:lnTo>
                  <a:lnTo>
                    <a:pt x="1871586" y="571500"/>
                  </a:lnTo>
                  <a:lnTo>
                    <a:pt x="1871256" y="570750"/>
                  </a:lnTo>
                  <a:lnTo>
                    <a:pt x="1871256" y="584200"/>
                  </a:lnTo>
                  <a:lnTo>
                    <a:pt x="1869160" y="584200"/>
                  </a:lnTo>
                  <a:lnTo>
                    <a:pt x="1868805" y="571500"/>
                  </a:lnTo>
                  <a:lnTo>
                    <a:pt x="1870163" y="571500"/>
                  </a:lnTo>
                  <a:lnTo>
                    <a:pt x="1871256" y="584200"/>
                  </a:lnTo>
                  <a:lnTo>
                    <a:pt x="1871256" y="570750"/>
                  </a:lnTo>
                  <a:lnTo>
                    <a:pt x="1868004" y="563295"/>
                  </a:lnTo>
                  <a:lnTo>
                    <a:pt x="1868004" y="749300"/>
                  </a:lnTo>
                  <a:lnTo>
                    <a:pt x="1865668" y="749300"/>
                  </a:lnTo>
                  <a:lnTo>
                    <a:pt x="1858683" y="736600"/>
                  </a:lnTo>
                  <a:lnTo>
                    <a:pt x="1864563" y="736600"/>
                  </a:lnTo>
                  <a:lnTo>
                    <a:pt x="1868004" y="749300"/>
                  </a:lnTo>
                  <a:lnTo>
                    <a:pt x="1868004" y="563295"/>
                  </a:lnTo>
                  <a:lnTo>
                    <a:pt x="1866049" y="558800"/>
                  </a:lnTo>
                  <a:lnTo>
                    <a:pt x="1859140" y="558800"/>
                  </a:lnTo>
                  <a:lnTo>
                    <a:pt x="1854301" y="546100"/>
                  </a:lnTo>
                  <a:lnTo>
                    <a:pt x="1844611" y="546100"/>
                  </a:lnTo>
                  <a:lnTo>
                    <a:pt x="1857184" y="558800"/>
                  </a:lnTo>
                  <a:lnTo>
                    <a:pt x="1857387" y="558800"/>
                  </a:lnTo>
                  <a:lnTo>
                    <a:pt x="1857768" y="571500"/>
                  </a:lnTo>
                  <a:lnTo>
                    <a:pt x="1854504" y="571500"/>
                  </a:lnTo>
                  <a:lnTo>
                    <a:pt x="1852066" y="558800"/>
                  </a:lnTo>
                  <a:lnTo>
                    <a:pt x="1851533" y="558800"/>
                  </a:lnTo>
                  <a:lnTo>
                    <a:pt x="1851533" y="812800"/>
                  </a:lnTo>
                  <a:lnTo>
                    <a:pt x="1849450" y="825500"/>
                  </a:lnTo>
                  <a:lnTo>
                    <a:pt x="1849920" y="812800"/>
                  </a:lnTo>
                  <a:lnTo>
                    <a:pt x="1851533" y="812800"/>
                  </a:lnTo>
                  <a:lnTo>
                    <a:pt x="1851533" y="558800"/>
                  </a:lnTo>
                  <a:lnTo>
                    <a:pt x="1842490" y="558800"/>
                  </a:lnTo>
                  <a:lnTo>
                    <a:pt x="1842490" y="571500"/>
                  </a:lnTo>
                  <a:lnTo>
                    <a:pt x="1841385" y="571500"/>
                  </a:lnTo>
                  <a:lnTo>
                    <a:pt x="1841385" y="723900"/>
                  </a:lnTo>
                  <a:lnTo>
                    <a:pt x="1838807" y="723900"/>
                  </a:lnTo>
                  <a:lnTo>
                    <a:pt x="1834375" y="711200"/>
                  </a:lnTo>
                  <a:lnTo>
                    <a:pt x="1828825" y="711200"/>
                  </a:lnTo>
                  <a:lnTo>
                    <a:pt x="1823148" y="698500"/>
                  </a:lnTo>
                  <a:lnTo>
                    <a:pt x="1829511" y="698500"/>
                  </a:lnTo>
                  <a:lnTo>
                    <a:pt x="1835277" y="711200"/>
                  </a:lnTo>
                  <a:lnTo>
                    <a:pt x="1841385" y="723900"/>
                  </a:lnTo>
                  <a:lnTo>
                    <a:pt x="1841385" y="571500"/>
                  </a:lnTo>
                  <a:lnTo>
                    <a:pt x="1838388" y="571500"/>
                  </a:lnTo>
                  <a:lnTo>
                    <a:pt x="1838820" y="558800"/>
                  </a:lnTo>
                  <a:lnTo>
                    <a:pt x="1839417" y="558800"/>
                  </a:lnTo>
                  <a:lnTo>
                    <a:pt x="1842490" y="571500"/>
                  </a:lnTo>
                  <a:lnTo>
                    <a:pt x="1842490" y="558800"/>
                  </a:lnTo>
                  <a:lnTo>
                    <a:pt x="1841538" y="558800"/>
                  </a:lnTo>
                  <a:lnTo>
                    <a:pt x="1833981" y="546100"/>
                  </a:lnTo>
                  <a:lnTo>
                    <a:pt x="1830400" y="546100"/>
                  </a:lnTo>
                  <a:lnTo>
                    <a:pt x="1822234" y="533400"/>
                  </a:lnTo>
                  <a:lnTo>
                    <a:pt x="1829650" y="533400"/>
                  </a:lnTo>
                  <a:lnTo>
                    <a:pt x="1838604" y="546100"/>
                  </a:lnTo>
                  <a:lnTo>
                    <a:pt x="1843163" y="546100"/>
                  </a:lnTo>
                  <a:lnTo>
                    <a:pt x="1830298" y="533400"/>
                  </a:lnTo>
                  <a:lnTo>
                    <a:pt x="1823834" y="520700"/>
                  </a:lnTo>
                  <a:lnTo>
                    <a:pt x="1819414" y="520700"/>
                  </a:lnTo>
                  <a:lnTo>
                    <a:pt x="1819414" y="698500"/>
                  </a:lnTo>
                  <a:lnTo>
                    <a:pt x="1809915" y="698500"/>
                  </a:lnTo>
                  <a:lnTo>
                    <a:pt x="1809102" y="685800"/>
                  </a:lnTo>
                  <a:lnTo>
                    <a:pt x="1817268" y="685800"/>
                  </a:lnTo>
                  <a:lnTo>
                    <a:pt x="1819414" y="698500"/>
                  </a:lnTo>
                  <a:lnTo>
                    <a:pt x="1819414" y="520700"/>
                  </a:lnTo>
                  <a:lnTo>
                    <a:pt x="1816569" y="520700"/>
                  </a:lnTo>
                  <a:lnTo>
                    <a:pt x="1816925" y="533400"/>
                  </a:lnTo>
                  <a:lnTo>
                    <a:pt x="1815109" y="533400"/>
                  </a:lnTo>
                  <a:lnTo>
                    <a:pt x="1814436" y="520700"/>
                  </a:lnTo>
                  <a:lnTo>
                    <a:pt x="1808022" y="513143"/>
                  </a:lnTo>
                  <a:lnTo>
                    <a:pt x="1808022" y="685800"/>
                  </a:lnTo>
                  <a:lnTo>
                    <a:pt x="1800377" y="685800"/>
                  </a:lnTo>
                  <a:lnTo>
                    <a:pt x="1793011" y="673100"/>
                  </a:lnTo>
                  <a:lnTo>
                    <a:pt x="1800098" y="673100"/>
                  </a:lnTo>
                  <a:lnTo>
                    <a:pt x="1808022" y="685800"/>
                  </a:lnTo>
                  <a:lnTo>
                    <a:pt x="1808022" y="513143"/>
                  </a:lnTo>
                  <a:lnTo>
                    <a:pt x="1804504" y="508927"/>
                  </a:lnTo>
                  <a:lnTo>
                    <a:pt x="1804504" y="520700"/>
                  </a:lnTo>
                  <a:lnTo>
                    <a:pt x="1803450" y="520700"/>
                  </a:lnTo>
                  <a:lnTo>
                    <a:pt x="1803425" y="510667"/>
                  </a:lnTo>
                  <a:lnTo>
                    <a:pt x="1804504" y="520700"/>
                  </a:lnTo>
                  <a:lnTo>
                    <a:pt x="1804504" y="508927"/>
                  </a:lnTo>
                  <a:lnTo>
                    <a:pt x="1803742" y="508000"/>
                  </a:lnTo>
                  <a:lnTo>
                    <a:pt x="1798434" y="495300"/>
                  </a:lnTo>
                  <a:lnTo>
                    <a:pt x="1796364" y="495300"/>
                  </a:lnTo>
                  <a:lnTo>
                    <a:pt x="1796364" y="508000"/>
                  </a:lnTo>
                  <a:lnTo>
                    <a:pt x="1789874" y="508000"/>
                  </a:lnTo>
                  <a:lnTo>
                    <a:pt x="1789874" y="673100"/>
                  </a:lnTo>
                  <a:lnTo>
                    <a:pt x="1785924" y="673100"/>
                  </a:lnTo>
                  <a:lnTo>
                    <a:pt x="1783842" y="660400"/>
                  </a:lnTo>
                  <a:lnTo>
                    <a:pt x="1787499" y="660400"/>
                  </a:lnTo>
                  <a:lnTo>
                    <a:pt x="1789874" y="673100"/>
                  </a:lnTo>
                  <a:lnTo>
                    <a:pt x="1789874" y="508000"/>
                  </a:lnTo>
                  <a:lnTo>
                    <a:pt x="1789557" y="508000"/>
                  </a:lnTo>
                  <a:lnTo>
                    <a:pt x="1786801" y="495300"/>
                  </a:lnTo>
                  <a:lnTo>
                    <a:pt x="1790865" y="495300"/>
                  </a:lnTo>
                  <a:lnTo>
                    <a:pt x="1796364" y="508000"/>
                  </a:lnTo>
                  <a:lnTo>
                    <a:pt x="1796364" y="495300"/>
                  </a:lnTo>
                  <a:lnTo>
                    <a:pt x="1791944" y="495300"/>
                  </a:lnTo>
                  <a:lnTo>
                    <a:pt x="1785772" y="482600"/>
                  </a:lnTo>
                  <a:lnTo>
                    <a:pt x="1777796" y="482600"/>
                  </a:lnTo>
                  <a:lnTo>
                    <a:pt x="1777796" y="660400"/>
                  </a:lnTo>
                  <a:lnTo>
                    <a:pt x="1774532" y="660400"/>
                  </a:lnTo>
                  <a:lnTo>
                    <a:pt x="1769325" y="647700"/>
                  </a:lnTo>
                  <a:lnTo>
                    <a:pt x="1772259" y="647700"/>
                  </a:lnTo>
                  <a:lnTo>
                    <a:pt x="1777796" y="660400"/>
                  </a:lnTo>
                  <a:lnTo>
                    <a:pt x="1777796" y="482600"/>
                  </a:lnTo>
                  <a:lnTo>
                    <a:pt x="1775548" y="482600"/>
                  </a:lnTo>
                  <a:lnTo>
                    <a:pt x="1775625" y="495300"/>
                  </a:lnTo>
                  <a:lnTo>
                    <a:pt x="1774075" y="495300"/>
                  </a:lnTo>
                  <a:lnTo>
                    <a:pt x="1773326" y="482600"/>
                  </a:lnTo>
                  <a:lnTo>
                    <a:pt x="1774177" y="482600"/>
                  </a:lnTo>
                  <a:lnTo>
                    <a:pt x="1768716" y="469900"/>
                  </a:lnTo>
                  <a:lnTo>
                    <a:pt x="1765007" y="465861"/>
                  </a:lnTo>
                  <a:lnTo>
                    <a:pt x="1765007" y="482600"/>
                  </a:lnTo>
                  <a:lnTo>
                    <a:pt x="1763509" y="482600"/>
                  </a:lnTo>
                  <a:lnTo>
                    <a:pt x="1763509" y="647700"/>
                  </a:lnTo>
                  <a:lnTo>
                    <a:pt x="1758467" y="647700"/>
                  </a:lnTo>
                  <a:lnTo>
                    <a:pt x="1753628" y="635000"/>
                  </a:lnTo>
                  <a:lnTo>
                    <a:pt x="1759267" y="635000"/>
                  </a:lnTo>
                  <a:lnTo>
                    <a:pt x="1763509" y="647700"/>
                  </a:lnTo>
                  <a:lnTo>
                    <a:pt x="1763509" y="482600"/>
                  </a:lnTo>
                  <a:lnTo>
                    <a:pt x="1762264" y="482600"/>
                  </a:lnTo>
                  <a:lnTo>
                    <a:pt x="1757641" y="469900"/>
                  </a:lnTo>
                  <a:lnTo>
                    <a:pt x="1760435" y="469900"/>
                  </a:lnTo>
                  <a:lnTo>
                    <a:pt x="1765007" y="482600"/>
                  </a:lnTo>
                  <a:lnTo>
                    <a:pt x="1765007" y="465861"/>
                  </a:lnTo>
                  <a:lnTo>
                    <a:pt x="1757083" y="457200"/>
                  </a:lnTo>
                  <a:lnTo>
                    <a:pt x="1754593" y="454609"/>
                  </a:lnTo>
                  <a:lnTo>
                    <a:pt x="1754593" y="469900"/>
                  </a:lnTo>
                  <a:lnTo>
                    <a:pt x="1751634" y="469900"/>
                  </a:lnTo>
                  <a:lnTo>
                    <a:pt x="1751634" y="635000"/>
                  </a:lnTo>
                  <a:lnTo>
                    <a:pt x="1744649" y="635000"/>
                  </a:lnTo>
                  <a:lnTo>
                    <a:pt x="1739430" y="622300"/>
                  </a:lnTo>
                  <a:lnTo>
                    <a:pt x="1746885" y="622300"/>
                  </a:lnTo>
                  <a:lnTo>
                    <a:pt x="1751634" y="635000"/>
                  </a:lnTo>
                  <a:lnTo>
                    <a:pt x="1751634" y="469900"/>
                  </a:lnTo>
                  <a:lnTo>
                    <a:pt x="1747685" y="469900"/>
                  </a:lnTo>
                  <a:lnTo>
                    <a:pt x="1743951" y="457200"/>
                  </a:lnTo>
                  <a:lnTo>
                    <a:pt x="1747227" y="457200"/>
                  </a:lnTo>
                  <a:lnTo>
                    <a:pt x="1754593" y="469900"/>
                  </a:lnTo>
                  <a:lnTo>
                    <a:pt x="1754593" y="454609"/>
                  </a:lnTo>
                  <a:lnTo>
                    <a:pt x="1744903" y="444500"/>
                  </a:lnTo>
                  <a:lnTo>
                    <a:pt x="1737944" y="444500"/>
                  </a:lnTo>
                  <a:lnTo>
                    <a:pt x="1737944" y="457200"/>
                  </a:lnTo>
                  <a:lnTo>
                    <a:pt x="1737017" y="457200"/>
                  </a:lnTo>
                  <a:lnTo>
                    <a:pt x="1736001" y="455561"/>
                  </a:lnTo>
                  <a:lnTo>
                    <a:pt x="1736001" y="622300"/>
                  </a:lnTo>
                  <a:lnTo>
                    <a:pt x="1732851" y="622300"/>
                  </a:lnTo>
                  <a:lnTo>
                    <a:pt x="1729193" y="609600"/>
                  </a:lnTo>
                  <a:lnTo>
                    <a:pt x="1732648" y="609600"/>
                  </a:lnTo>
                  <a:lnTo>
                    <a:pt x="1736001" y="622300"/>
                  </a:lnTo>
                  <a:lnTo>
                    <a:pt x="1736001" y="455561"/>
                  </a:lnTo>
                  <a:lnTo>
                    <a:pt x="1730108" y="446049"/>
                  </a:lnTo>
                  <a:lnTo>
                    <a:pt x="1730108" y="457200"/>
                  </a:lnTo>
                  <a:lnTo>
                    <a:pt x="1729917" y="469900"/>
                  </a:lnTo>
                  <a:lnTo>
                    <a:pt x="1728609" y="469900"/>
                  </a:lnTo>
                  <a:lnTo>
                    <a:pt x="1728609" y="609600"/>
                  </a:lnTo>
                  <a:lnTo>
                    <a:pt x="1717878" y="609600"/>
                  </a:lnTo>
                  <a:lnTo>
                    <a:pt x="1712976" y="596900"/>
                  </a:lnTo>
                  <a:lnTo>
                    <a:pt x="1702117" y="596900"/>
                  </a:lnTo>
                  <a:lnTo>
                    <a:pt x="1698282" y="584200"/>
                  </a:lnTo>
                  <a:lnTo>
                    <a:pt x="1702574" y="584200"/>
                  </a:lnTo>
                  <a:lnTo>
                    <a:pt x="1713242" y="596900"/>
                  </a:lnTo>
                  <a:lnTo>
                    <a:pt x="1721053" y="596900"/>
                  </a:lnTo>
                  <a:lnTo>
                    <a:pt x="1728609" y="609600"/>
                  </a:lnTo>
                  <a:lnTo>
                    <a:pt x="1728609" y="469900"/>
                  </a:lnTo>
                  <a:lnTo>
                    <a:pt x="1728381" y="469900"/>
                  </a:lnTo>
                  <a:lnTo>
                    <a:pt x="1724609" y="457200"/>
                  </a:lnTo>
                  <a:lnTo>
                    <a:pt x="1730108" y="457200"/>
                  </a:lnTo>
                  <a:lnTo>
                    <a:pt x="1730108" y="446049"/>
                  </a:lnTo>
                  <a:lnTo>
                    <a:pt x="1729155" y="444500"/>
                  </a:lnTo>
                  <a:lnTo>
                    <a:pt x="1731264" y="444500"/>
                  </a:lnTo>
                  <a:lnTo>
                    <a:pt x="1737944" y="457200"/>
                  </a:lnTo>
                  <a:lnTo>
                    <a:pt x="1737944" y="444500"/>
                  </a:lnTo>
                  <a:lnTo>
                    <a:pt x="1732648" y="444500"/>
                  </a:lnTo>
                  <a:lnTo>
                    <a:pt x="1720799" y="431800"/>
                  </a:lnTo>
                  <a:lnTo>
                    <a:pt x="1719249" y="431800"/>
                  </a:lnTo>
                  <a:lnTo>
                    <a:pt x="1717230" y="419100"/>
                  </a:lnTo>
                  <a:lnTo>
                    <a:pt x="1710550" y="419100"/>
                  </a:lnTo>
                  <a:lnTo>
                    <a:pt x="1711375" y="431800"/>
                  </a:lnTo>
                  <a:lnTo>
                    <a:pt x="1717675" y="431800"/>
                  </a:lnTo>
                  <a:lnTo>
                    <a:pt x="1724406" y="444500"/>
                  </a:lnTo>
                  <a:lnTo>
                    <a:pt x="1718144" y="444500"/>
                  </a:lnTo>
                  <a:lnTo>
                    <a:pt x="1709394" y="431800"/>
                  </a:lnTo>
                  <a:lnTo>
                    <a:pt x="1706245" y="431800"/>
                  </a:lnTo>
                  <a:lnTo>
                    <a:pt x="1697545" y="419100"/>
                  </a:lnTo>
                  <a:lnTo>
                    <a:pt x="1708200" y="419100"/>
                  </a:lnTo>
                  <a:lnTo>
                    <a:pt x="1701622" y="406400"/>
                  </a:lnTo>
                  <a:lnTo>
                    <a:pt x="1697316" y="406400"/>
                  </a:lnTo>
                  <a:lnTo>
                    <a:pt x="1697316" y="584200"/>
                  </a:lnTo>
                  <a:lnTo>
                    <a:pt x="1688998" y="584200"/>
                  </a:lnTo>
                  <a:lnTo>
                    <a:pt x="1683893" y="571500"/>
                  </a:lnTo>
                  <a:lnTo>
                    <a:pt x="1689925" y="571500"/>
                  </a:lnTo>
                  <a:lnTo>
                    <a:pt x="1697316" y="584200"/>
                  </a:lnTo>
                  <a:lnTo>
                    <a:pt x="1697316" y="406400"/>
                  </a:lnTo>
                  <a:lnTo>
                    <a:pt x="1696237" y="406400"/>
                  </a:lnTo>
                  <a:lnTo>
                    <a:pt x="1695653" y="405244"/>
                  </a:lnTo>
                  <a:lnTo>
                    <a:pt x="1695653" y="419100"/>
                  </a:lnTo>
                  <a:lnTo>
                    <a:pt x="1693354" y="419100"/>
                  </a:lnTo>
                  <a:lnTo>
                    <a:pt x="1687868" y="408889"/>
                  </a:lnTo>
                  <a:lnTo>
                    <a:pt x="1687868" y="431800"/>
                  </a:lnTo>
                  <a:lnTo>
                    <a:pt x="1686280" y="431800"/>
                  </a:lnTo>
                  <a:lnTo>
                    <a:pt x="1685848" y="419100"/>
                  </a:lnTo>
                  <a:lnTo>
                    <a:pt x="1687360" y="419100"/>
                  </a:lnTo>
                  <a:lnTo>
                    <a:pt x="1687868" y="431800"/>
                  </a:lnTo>
                  <a:lnTo>
                    <a:pt x="1687868" y="408889"/>
                  </a:lnTo>
                  <a:lnTo>
                    <a:pt x="1686534" y="406400"/>
                  </a:lnTo>
                  <a:lnTo>
                    <a:pt x="1690268" y="406400"/>
                  </a:lnTo>
                  <a:lnTo>
                    <a:pt x="1695653" y="419100"/>
                  </a:lnTo>
                  <a:lnTo>
                    <a:pt x="1695653" y="405244"/>
                  </a:lnTo>
                  <a:lnTo>
                    <a:pt x="1689836" y="393700"/>
                  </a:lnTo>
                  <a:lnTo>
                    <a:pt x="1684375" y="393700"/>
                  </a:lnTo>
                  <a:lnTo>
                    <a:pt x="1684159" y="406400"/>
                  </a:lnTo>
                  <a:lnTo>
                    <a:pt x="1680946" y="406400"/>
                  </a:lnTo>
                  <a:lnTo>
                    <a:pt x="1680946" y="571500"/>
                  </a:lnTo>
                  <a:lnTo>
                    <a:pt x="1678546" y="571500"/>
                  </a:lnTo>
                  <a:lnTo>
                    <a:pt x="1672780" y="558800"/>
                  </a:lnTo>
                  <a:lnTo>
                    <a:pt x="1675828" y="558800"/>
                  </a:lnTo>
                  <a:lnTo>
                    <a:pt x="1680946" y="571500"/>
                  </a:lnTo>
                  <a:lnTo>
                    <a:pt x="1680946" y="406400"/>
                  </a:lnTo>
                  <a:lnTo>
                    <a:pt x="1674863" y="406400"/>
                  </a:lnTo>
                  <a:lnTo>
                    <a:pt x="1669072" y="394157"/>
                  </a:lnTo>
                  <a:lnTo>
                    <a:pt x="1669072" y="787400"/>
                  </a:lnTo>
                  <a:lnTo>
                    <a:pt x="1667319" y="787400"/>
                  </a:lnTo>
                  <a:lnTo>
                    <a:pt x="1666633" y="774700"/>
                  </a:lnTo>
                  <a:lnTo>
                    <a:pt x="1668970" y="774700"/>
                  </a:lnTo>
                  <a:lnTo>
                    <a:pt x="1669072" y="787400"/>
                  </a:lnTo>
                  <a:lnTo>
                    <a:pt x="1669072" y="394157"/>
                  </a:lnTo>
                  <a:lnTo>
                    <a:pt x="1668856" y="393700"/>
                  </a:lnTo>
                  <a:lnTo>
                    <a:pt x="1663090" y="393700"/>
                  </a:lnTo>
                  <a:lnTo>
                    <a:pt x="1663090" y="546100"/>
                  </a:lnTo>
                  <a:lnTo>
                    <a:pt x="1662747" y="558800"/>
                  </a:lnTo>
                  <a:lnTo>
                    <a:pt x="1662201" y="558800"/>
                  </a:lnTo>
                  <a:lnTo>
                    <a:pt x="1660169" y="546100"/>
                  </a:lnTo>
                  <a:lnTo>
                    <a:pt x="1663090" y="546100"/>
                  </a:lnTo>
                  <a:lnTo>
                    <a:pt x="1663090" y="393700"/>
                  </a:lnTo>
                  <a:lnTo>
                    <a:pt x="1658912" y="385711"/>
                  </a:lnTo>
                  <a:lnTo>
                    <a:pt x="1658912" y="774700"/>
                  </a:lnTo>
                  <a:lnTo>
                    <a:pt x="1654200" y="774700"/>
                  </a:lnTo>
                  <a:lnTo>
                    <a:pt x="1654187" y="762000"/>
                  </a:lnTo>
                  <a:lnTo>
                    <a:pt x="1656270" y="762000"/>
                  </a:lnTo>
                  <a:lnTo>
                    <a:pt x="1658912" y="774700"/>
                  </a:lnTo>
                  <a:lnTo>
                    <a:pt x="1658912" y="385711"/>
                  </a:lnTo>
                  <a:lnTo>
                    <a:pt x="1656473" y="381000"/>
                  </a:lnTo>
                  <a:lnTo>
                    <a:pt x="1666646" y="381000"/>
                  </a:lnTo>
                  <a:lnTo>
                    <a:pt x="1670329" y="393700"/>
                  </a:lnTo>
                  <a:lnTo>
                    <a:pt x="1672717" y="393700"/>
                  </a:lnTo>
                  <a:lnTo>
                    <a:pt x="1673021" y="381000"/>
                  </a:lnTo>
                  <a:lnTo>
                    <a:pt x="1667827" y="381000"/>
                  </a:lnTo>
                  <a:lnTo>
                    <a:pt x="1661896" y="368300"/>
                  </a:lnTo>
                  <a:lnTo>
                    <a:pt x="1653425" y="368300"/>
                  </a:lnTo>
                  <a:lnTo>
                    <a:pt x="1653425" y="546100"/>
                  </a:lnTo>
                  <a:lnTo>
                    <a:pt x="1650225" y="546100"/>
                  </a:lnTo>
                  <a:lnTo>
                    <a:pt x="1650225" y="863600"/>
                  </a:lnTo>
                  <a:lnTo>
                    <a:pt x="1648409" y="863600"/>
                  </a:lnTo>
                  <a:lnTo>
                    <a:pt x="1647748" y="852373"/>
                  </a:lnTo>
                  <a:lnTo>
                    <a:pt x="1650225" y="863600"/>
                  </a:lnTo>
                  <a:lnTo>
                    <a:pt x="1650225" y="546100"/>
                  </a:lnTo>
                  <a:lnTo>
                    <a:pt x="1647634" y="546100"/>
                  </a:lnTo>
                  <a:lnTo>
                    <a:pt x="1646631" y="533400"/>
                  </a:lnTo>
                  <a:lnTo>
                    <a:pt x="1652244" y="533400"/>
                  </a:lnTo>
                  <a:lnTo>
                    <a:pt x="1653425" y="546100"/>
                  </a:lnTo>
                  <a:lnTo>
                    <a:pt x="1653425" y="368300"/>
                  </a:lnTo>
                  <a:lnTo>
                    <a:pt x="1650644" y="368300"/>
                  </a:lnTo>
                  <a:lnTo>
                    <a:pt x="1645767" y="355600"/>
                  </a:lnTo>
                  <a:lnTo>
                    <a:pt x="1637182" y="355600"/>
                  </a:lnTo>
                  <a:lnTo>
                    <a:pt x="1641995" y="368300"/>
                  </a:lnTo>
                  <a:lnTo>
                    <a:pt x="1641741" y="368300"/>
                  </a:lnTo>
                  <a:lnTo>
                    <a:pt x="1641741" y="622300"/>
                  </a:lnTo>
                  <a:lnTo>
                    <a:pt x="1637639" y="622300"/>
                  </a:lnTo>
                  <a:lnTo>
                    <a:pt x="1636356" y="609600"/>
                  </a:lnTo>
                  <a:lnTo>
                    <a:pt x="1639620" y="609600"/>
                  </a:lnTo>
                  <a:lnTo>
                    <a:pt x="1641741" y="622300"/>
                  </a:lnTo>
                  <a:lnTo>
                    <a:pt x="1641741" y="368300"/>
                  </a:lnTo>
                  <a:lnTo>
                    <a:pt x="1638681" y="368300"/>
                  </a:lnTo>
                  <a:lnTo>
                    <a:pt x="1638681" y="520700"/>
                  </a:lnTo>
                  <a:lnTo>
                    <a:pt x="1638655" y="533400"/>
                  </a:lnTo>
                  <a:lnTo>
                    <a:pt x="1637385" y="533400"/>
                  </a:lnTo>
                  <a:lnTo>
                    <a:pt x="1623580" y="522655"/>
                  </a:lnTo>
                  <a:lnTo>
                    <a:pt x="1623580" y="736600"/>
                  </a:lnTo>
                  <a:lnTo>
                    <a:pt x="1621777" y="749300"/>
                  </a:lnTo>
                  <a:lnTo>
                    <a:pt x="1618132" y="749300"/>
                  </a:lnTo>
                  <a:lnTo>
                    <a:pt x="1617522" y="736600"/>
                  </a:lnTo>
                  <a:lnTo>
                    <a:pt x="1623580" y="736600"/>
                  </a:lnTo>
                  <a:lnTo>
                    <a:pt x="1623580" y="522655"/>
                  </a:lnTo>
                  <a:lnTo>
                    <a:pt x="1621078" y="520700"/>
                  </a:lnTo>
                  <a:lnTo>
                    <a:pt x="1614360" y="510286"/>
                  </a:lnTo>
                  <a:lnTo>
                    <a:pt x="1614360" y="749300"/>
                  </a:lnTo>
                  <a:lnTo>
                    <a:pt x="1613966" y="762000"/>
                  </a:lnTo>
                  <a:lnTo>
                    <a:pt x="1612277" y="762000"/>
                  </a:lnTo>
                  <a:lnTo>
                    <a:pt x="1610245" y="749300"/>
                  </a:lnTo>
                  <a:lnTo>
                    <a:pt x="1614360" y="749300"/>
                  </a:lnTo>
                  <a:lnTo>
                    <a:pt x="1614360" y="510286"/>
                  </a:lnTo>
                  <a:lnTo>
                    <a:pt x="1604695" y="495300"/>
                  </a:lnTo>
                  <a:lnTo>
                    <a:pt x="1607362" y="495300"/>
                  </a:lnTo>
                  <a:lnTo>
                    <a:pt x="1613598" y="508000"/>
                  </a:lnTo>
                  <a:lnTo>
                    <a:pt x="1618056" y="508000"/>
                  </a:lnTo>
                  <a:lnTo>
                    <a:pt x="1627759" y="520700"/>
                  </a:lnTo>
                  <a:lnTo>
                    <a:pt x="1638681" y="520700"/>
                  </a:lnTo>
                  <a:lnTo>
                    <a:pt x="1638681" y="368300"/>
                  </a:lnTo>
                  <a:lnTo>
                    <a:pt x="1636166" y="368300"/>
                  </a:lnTo>
                  <a:lnTo>
                    <a:pt x="1627085" y="355600"/>
                  </a:lnTo>
                  <a:lnTo>
                    <a:pt x="1632445" y="355600"/>
                  </a:lnTo>
                  <a:lnTo>
                    <a:pt x="1627568" y="342900"/>
                  </a:lnTo>
                  <a:lnTo>
                    <a:pt x="1623225" y="342900"/>
                  </a:lnTo>
                  <a:lnTo>
                    <a:pt x="1624203" y="355600"/>
                  </a:lnTo>
                  <a:lnTo>
                    <a:pt x="1620583" y="355600"/>
                  </a:lnTo>
                  <a:lnTo>
                    <a:pt x="1614754" y="342900"/>
                  </a:lnTo>
                  <a:lnTo>
                    <a:pt x="1601406" y="342900"/>
                  </a:lnTo>
                  <a:lnTo>
                    <a:pt x="1601406" y="584200"/>
                  </a:lnTo>
                  <a:lnTo>
                    <a:pt x="1599603" y="584200"/>
                  </a:lnTo>
                  <a:lnTo>
                    <a:pt x="1596618" y="576199"/>
                  </a:lnTo>
                  <a:lnTo>
                    <a:pt x="1596618" y="787400"/>
                  </a:lnTo>
                  <a:lnTo>
                    <a:pt x="1592694" y="787400"/>
                  </a:lnTo>
                  <a:lnTo>
                    <a:pt x="1592008" y="774700"/>
                  </a:lnTo>
                  <a:lnTo>
                    <a:pt x="1595234" y="774700"/>
                  </a:lnTo>
                  <a:lnTo>
                    <a:pt x="1596618" y="787400"/>
                  </a:lnTo>
                  <a:lnTo>
                    <a:pt x="1596618" y="576199"/>
                  </a:lnTo>
                  <a:lnTo>
                    <a:pt x="1594866" y="571500"/>
                  </a:lnTo>
                  <a:lnTo>
                    <a:pt x="1598371" y="571500"/>
                  </a:lnTo>
                  <a:lnTo>
                    <a:pt x="1601406" y="584200"/>
                  </a:lnTo>
                  <a:lnTo>
                    <a:pt x="1601406" y="342900"/>
                  </a:lnTo>
                  <a:lnTo>
                    <a:pt x="1601063" y="342900"/>
                  </a:lnTo>
                  <a:lnTo>
                    <a:pt x="1598549" y="330200"/>
                  </a:lnTo>
                  <a:lnTo>
                    <a:pt x="1589824" y="330200"/>
                  </a:lnTo>
                  <a:lnTo>
                    <a:pt x="1586280" y="325526"/>
                  </a:lnTo>
                  <a:lnTo>
                    <a:pt x="1586280" y="482600"/>
                  </a:lnTo>
                  <a:lnTo>
                    <a:pt x="1585976" y="482600"/>
                  </a:lnTo>
                  <a:lnTo>
                    <a:pt x="1585976" y="698500"/>
                  </a:lnTo>
                  <a:lnTo>
                    <a:pt x="1578089" y="698500"/>
                  </a:lnTo>
                  <a:lnTo>
                    <a:pt x="1578991" y="685800"/>
                  </a:lnTo>
                  <a:lnTo>
                    <a:pt x="1582750" y="685800"/>
                  </a:lnTo>
                  <a:lnTo>
                    <a:pt x="1585976" y="698500"/>
                  </a:lnTo>
                  <a:lnTo>
                    <a:pt x="1585976" y="482600"/>
                  </a:lnTo>
                  <a:lnTo>
                    <a:pt x="1579841" y="482600"/>
                  </a:lnTo>
                  <a:lnTo>
                    <a:pt x="1572602" y="469900"/>
                  </a:lnTo>
                  <a:lnTo>
                    <a:pt x="1579740" y="469900"/>
                  </a:lnTo>
                  <a:lnTo>
                    <a:pt x="1586280" y="482600"/>
                  </a:lnTo>
                  <a:lnTo>
                    <a:pt x="1586280" y="325526"/>
                  </a:lnTo>
                  <a:lnTo>
                    <a:pt x="1580210" y="317500"/>
                  </a:lnTo>
                  <a:lnTo>
                    <a:pt x="1570761" y="305219"/>
                  </a:lnTo>
                  <a:lnTo>
                    <a:pt x="1570761" y="469900"/>
                  </a:lnTo>
                  <a:lnTo>
                    <a:pt x="1567497" y="469900"/>
                  </a:lnTo>
                  <a:lnTo>
                    <a:pt x="1557934" y="457200"/>
                  </a:lnTo>
                  <a:lnTo>
                    <a:pt x="1553425" y="457200"/>
                  </a:lnTo>
                  <a:lnTo>
                    <a:pt x="1548460" y="444500"/>
                  </a:lnTo>
                  <a:lnTo>
                    <a:pt x="1549704" y="444500"/>
                  </a:lnTo>
                  <a:lnTo>
                    <a:pt x="1559140" y="457200"/>
                  </a:lnTo>
                  <a:lnTo>
                    <a:pt x="1569275" y="457200"/>
                  </a:lnTo>
                  <a:lnTo>
                    <a:pt x="1570761" y="469900"/>
                  </a:lnTo>
                  <a:lnTo>
                    <a:pt x="1570761" y="305219"/>
                  </a:lnTo>
                  <a:lnTo>
                    <a:pt x="1570443" y="304800"/>
                  </a:lnTo>
                  <a:lnTo>
                    <a:pt x="1555191" y="304800"/>
                  </a:lnTo>
                  <a:lnTo>
                    <a:pt x="1552092" y="292100"/>
                  </a:lnTo>
                  <a:lnTo>
                    <a:pt x="1547672" y="292100"/>
                  </a:lnTo>
                  <a:lnTo>
                    <a:pt x="1549603" y="304800"/>
                  </a:lnTo>
                  <a:lnTo>
                    <a:pt x="1545971" y="304800"/>
                  </a:lnTo>
                  <a:lnTo>
                    <a:pt x="1546237" y="292100"/>
                  </a:lnTo>
                  <a:lnTo>
                    <a:pt x="1545602" y="292100"/>
                  </a:lnTo>
                  <a:lnTo>
                    <a:pt x="1543519" y="279400"/>
                  </a:lnTo>
                  <a:lnTo>
                    <a:pt x="1540167" y="279400"/>
                  </a:lnTo>
                  <a:lnTo>
                    <a:pt x="1540167" y="444500"/>
                  </a:lnTo>
                  <a:lnTo>
                    <a:pt x="1538503" y="444500"/>
                  </a:lnTo>
                  <a:lnTo>
                    <a:pt x="1536852" y="440080"/>
                  </a:lnTo>
                  <a:lnTo>
                    <a:pt x="1540167" y="444500"/>
                  </a:lnTo>
                  <a:lnTo>
                    <a:pt x="1540167" y="279400"/>
                  </a:lnTo>
                  <a:lnTo>
                    <a:pt x="1534960" y="279400"/>
                  </a:lnTo>
                  <a:lnTo>
                    <a:pt x="1534960" y="609600"/>
                  </a:lnTo>
                  <a:lnTo>
                    <a:pt x="1534236" y="609600"/>
                  </a:lnTo>
                  <a:lnTo>
                    <a:pt x="1533067" y="596900"/>
                  </a:lnTo>
                  <a:lnTo>
                    <a:pt x="1533563" y="596900"/>
                  </a:lnTo>
                  <a:lnTo>
                    <a:pt x="1534960" y="609600"/>
                  </a:lnTo>
                  <a:lnTo>
                    <a:pt x="1534960" y="279400"/>
                  </a:lnTo>
                  <a:lnTo>
                    <a:pt x="1530883" y="279400"/>
                  </a:lnTo>
                  <a:lnTo>
                    <a:pt x="1522844" y="266700"/>
                  </a:lnTo>
                  <a:lnTo>
                    <a:pt x="1511223" y="266700"/>
                  </a:lnTo>
                  <a:lnTo>
                    <a:pt x="1508340" y="254000"/>
                  </a:lnTo>
                  <a:lnTo>
                    <a:pt x="1499768" y="254000"/>
                  </a:lnTo>
                  <a:lnTo>
                    <a:pt x="1499768" y="406400"/>
                  </a:lnTo>
                  <a:lnTo>
                    <a:pt x="1492732" y="406400"/>
                  </a:lnTo>
                  <a:lnTo>
                    <a:pt x="1484884" y="393700"/>
                  </a:lnTo>
                  <a:lnTo>
                    <a:pt x="1477048" y="393700"/>
                  </a:lnTo>
                  <a:lnTo>
                    <a:pt x="1469390" y="383057"/>
                  </a:lnTo>
                  <a:lnTo>
                    <a:pt x="1469390" y="1295400"/>
                  </a:lnTo>
                  <a:lnTo>
                    <a:pt x="1466964" y="1295400"/>
                  </a:lnTo>
                  <a:lnTo>
                    <a:pt x="1466964" y="1384300"/>
                  </a:lnTo>
                  <a:lnTo>
                    <a:pt x="1464233" y="1384300"/>
                  </a:lnTo>
                  <a:lnTo>
                    <a:pt x="1464233" y="1397000"/>
                  </a:lnTo>
                  <a:lnTo>
                    <a:pt x="1464157" y="1409700"/>
                  </a:lnTo>
                  <a:lnTo>
                    <a:pt x="1461376" y="1409700"/>
                  </a:lnTo>
                  <a:lnTo>
                    <a:pt x="1460982" y="1397000"/>
                  </a:lnTo>
                  <a:lnTo>
                    <a:pt x="1464233" y="1397000"/>
                  </a:lnTo>
                  <a:lnTo>
                    <a:pt x="1464233" y="1384300"/>
                  </a:lnTo>
                  <a:lnTo>
                    <a:pt x="1459941" y="1384300"/>
                  </a:lnTo>
                  <a:lnTo>
                    <a:pt x="1458683" y="1371600"/>
                  </a:lnTo>
                  <a:lnTo>
                    <a:pt x="1462405" y="1371600"/>
                  </a:lnTo>
                  <a:lnTo>
                    <a:pt x="1463624" y="1358900"/>
                  </a:lnTo>
                  <a:lnTo>
                    <a:pt x="1460830" y="1358900"/>
                  </a:lnTo>
                  <a:lnTo>
                    <a:pt x="1461871" y="1346200"/>
                  </a:lnTo>
                  <a:lnTo>
                    <a:pt x="1462493" y="1333500"/>
                  </a:lnTo>
                  <a:lnTo>
                    <a:pt x="1461071" y="1333500"/>
                  </a:lnTo>
                  <a:lnTo>
                    <a:pt x="1461223" y="1320800"/>
                  </a:lnTo>
                  <a:lnTo>
                    <a:pt x="1463941" y="1320800"/>
                  </a:lnTo>
                  <a:lnTo>
                    <a:pt x="1464183" y="1333500"/>
                  </a:lnTo>
                  <a:lnTo>
                    <a:pt x="1464868" y="1333500"/>
                  </a:lnTo>
                  <a:lnTo>
                    <a:pt x="1464348" y="1345234"/>
                  </a:lnTo>
                  <a:lnTo>
                    <a:pt x="1463979" y="1333500"/>
                  </a:lnTo>
                  <a:lnTo>
                    <a:pt x="1462493" y="1333500"/>
                  </a:lnTo>
                  <a:lnTo>
                    <a:pt x="1463548" y="1346200"/>
                  </a:lnTo>
                  <a:lnTo>
                    <a:pt x="1464665" y="1358900"/>
                  </a:lnTo>
                  <a:lnTo>
                    <a:pt x="1464449" y="1358900"/>
                  </a:lnTo>
                  <a:lnTo>
                    <a:pt x="1463344" y="1371600"/>
                  </a:lnTo>
                  <a:lnTo>
                    <a:pt x="1466837" y="1371600"/>
                  </a:lnTo>
                  <a:lnTo>
                    <a:pt x="1466964" y="1384300"/>
                  </a:lnTo>
                  <a:lnTo>
                    <a:pt x="1466964" y="1295400"/>
                  </a:lnTo>
                  <a:lnTo>
                    <a:pt x="1459826" y="1295400"/>
                  </a:lnTo>
                  <a:lnTo>
                    <a:pt x="1460487" y="1282700"/>
                  </a:lnTo>
                  <a:lnTo>
                    <a:pt x="1458252" y="1282700"/>
                  </a:lnTo>
                  <a:lnTo>
                    <a:pt x="1457591" y="1270000"/>
                  </a:lnTo>
                  <a:lnTo>
                    <a:pt x="1463941" y="1270000"/>
                  </a:lnTo>
                  <a:lnTo>
                    <a:pt x="1464424" y="1282700"/>
                  </a:lnTo>
                  <a:lnTo>
                    <a:pt x="1463865" y="1282700"/>
                  </a:lnTo>
                  <a:lnTo>
                    <a:pt x="1469390" y="1295400"/>
                  </a:lnTo>
                  <a:lnTo>
                    <a:pt x="1469390" y="383057"/>
                  </a:lnTo>
                  <a:lnTo>
                    <a:pt x="1467916" y="381000"/>
                  </a:lnTo>
                  <a:lnTo>
                    <a:pt x="1465884" y="381000"/>
                  </a:lnTo>
                  <a:lnTo>
                    <a:pt x="1465884" y="1130300"/>
                  </a:lnTo>
                  <a:lnTo>
                    <a:pt x="1464551" y="1130300"/>
                  </a:lnTo>
                  <a:lnTo>
                    <a:pt x="1464246" y="1131252"/>
                  </a:lnTo>
                  <a:lnTo>
                    <a:pt x="1464246" y="1219200"/>
                  </a:lnTo>
                  <a:lnTo>
                    <a:pt x="1463979" y="1231900"/>
                  </a:lnTo>
                  <a:lnTo>
                    <a:pt x="1463103" y="1244600"/>
                  </a:lnTo>
                  <a:lnTo>
                    <a:pt x="1463243" y="1244600"/>
                  </a:lnTo>
                  <a:lnTo>
                    <a:pt x="1463040" y="1257300"/>
                  </a:lnTo>
                  <a:lnTo>
                    <a:pt x="1459382" y="1257300"/>
                  </a:lnTo>
                  <a:lnTo>
                    <a:pt x="1458595" y="1244600"/>
                  </a:lnTo>
                  <a:lnTo>
                    <a:pt x="1458442" y="1244600"/>
                  </a:lnTo>
                  <a:lnTo>
                    <a:pt x="1459966" y="1231900"/>
                  </a:lnTo>
                  <a:lnTo>
                    <a:pt x="1459814" y="1231900"/>
                  </a:lnTo>
                  <a:lnTo>
                    <a:pt x="1455915" y="1219200"/>
                  </a:lnTo>
                  <a:lnTo>
                    <a:pt x="1456867" y="1219200"/>
                  </a:lnTo>
                  <a:lnTo>
                    <a:pt x="1456258" y="1206500"/>
                  </a:lnTo>
                  <a:lnTo>
                    <a:pt x="1454137" y="1206500"/>
                  </a:lnTo>
                  <a:lnTo>
                    <a:pt x="1455508" y="1193800"/>
                  </a:lnTo>
                  <a:lnTo>
                    <a:pt x="1461185" y="1193800"/>
                  </a:lnTo>
                  <a:lnTo>
                    <a:pt x="1463065" y="1206500"/>
                  </a:lnTo>
                  <a:lnTo>
                    <a:pt x="1460995" y="1206500"/>
                  </a:lnTo>
                  <a:lnTo>
                    <a:pt x="1461058" y="1219200"/>
                  </a:lnTo>
                  <a:lnTo>
                    <a:pt x="1464246" y="1219200"/>
                  </a:lnTo>
                  <a:lnTo>
                    <a:pt x="1464246" y="1131252"/>
                  </a:lnTo>
                  <a:lnTo>
                    <a:pt x="1463560" y="1133398"/>
                  </a:lnTo>
                  <a:lnTo>
                    <a:pt x="1463560" y="1155700"/>
                  </a:lnTo>
                  <a:lnTo>
                    <a:pt x="1462493" y="1168400"/>
                  </a:lnTo>
                  <a:lnTo>
                    <a:pt x="1458595" y="1168400"/>
                  </a:lnTo>
                  <a:lnTo>
                    <a:pt x="1459433" y="1155700"/>
                  </a:lnTo>
                  <a:lnTo>
                    <a:pt x="1463560" y="1155700"/>
                  </a:lnTo>
                  <a:lnTo>
                    <a:pt x="1463560" y="1133398"/>
                  </a:lnTo>
                  <a:lnTo>
                    <a:pt x="1460487" y="1143000"/>
                  </a:lnTo>
                  <a:lnTo>
                    <a:pt x="1457591" y="1143000"/>
                  </a:lnTo>
                  <a:lnTo>
                    <a:pt x="1458595" y="1130300"/>
                  </a:lnTo>
                  <a:lnTo>
                    <a:pt x="1458810" y="1130300"/>
                  </a:lnTo>
                  <a:lnTo>
                    <a:pt x="1461528" y="1117600"/>
                  </a:lnTo>
                  <a:lnTo>
                    <a:pt x="1458734" y="1117600"/>
                  </a:lnTo>
                  <a:lnTo>
                    <a:pt x="1455953" y="1104900"/>
                  </a:lnTo>
                  <a:lnTo>
                    <a:pt x="1459306" y="1104900"/>
                  </a:lnTo>
                  <a:lnTo>
                    <a:pt x="1455839" y="1092200"/>
                  </a:lnTo>
                  <a:lnTo>
                    <a:pt x="1462036" y="1092200"/>
                  </a:lnTo>
                  <a:lnTo>
                    <a:pt x="1461617" y="1079500"/>
                  </a:lnTo>
                  <a:lnTo>
                    <a:pt x="1463560" y="1079500"/>
                  </a:lnTo>
                  <a:lnTo>
                    <a:pt x="1463433" y="1092200"/>
                  </a:lnTo>
                  <a:lnTo>
                    <a:pt x="1462874" y="1104900"/>
                  </a:lnTo>
                  <a:lnTo>
                    <a:pt x="1464614" y="1117600"/>
                  </a:lnTo>
                  <a:lnTo>
                    <a:pt x="1462125" y="1117600"/>
                  </a:lnTo>
                  <a:lnTo>
                    <a:pt x="1465884" y="1130300"/>
                  </a:lnTo>
                  <a:lnTo>
                    <a:pt x="1465884" y="381000"/>
                  </a:lnTo>
                  <a:lnTo>
                    <a:pt x="1465618" y="381000"/>
                  </a:lnTo>
                  <a:lnTo>
                    <a:pt x="1467256" y="368300"/>
                  </a:lnTo>
                  <a:lnTo>
                    <a:pt x="1468894" y="368300"/>
                  </a:lnTo>
                  <a:lnTo>
                    <a:pt x="1473936" y="381000"/>
                  </a:lnTo>
                  <a:lnTo>
                    <a:pt x="1485849" y="381000"/>
                  </a:lnTo>
                  <a:lnTo>
                    <a:pt x="1490395" y="393700"/>
                  </a:lnTo>
                  <a:lnTo>
                    <a:pt x="1494942" y="393700"/>
                  </a:lnTo>
                  <a:lnTo>
                    <a:pt x="1499768" y="406400"/>
                  </a:lnTo>
                  <a:lnTo>
                    <a:pt x="1499768" y="254000"/>
                  </a:lnTo>
                  <a:lnTo>
                    <a:pt x="1497482" y="254000"/>
                  </a:lnTo>
                  <a:lnTo>
                    <a:pt x="1496771" y="241300"/>
                  </a:lnTo>
                  <a:lnTo>
                    <a:pt x="1474724" y="228600"/>
                  </a:lnTo>
                  <a:lnTo>
                    <a:pt x="1471917" y="228600"/>
                  </a:lnTo>
                  <a:lnTo>
                    <a:pt x="1472006" y="215900"/>
                  </a:lnTo>
                  <a:lnTo>
                    <a:pt x="1463903" y="215900"/>
                  </a:lnTo>
                  <a:lnTo>
                    <a:pt x="1463903" y="1042682"/>
                  </a:lnTo>
                  <a:lnTo>
                    <a:pt x="1463776" y="1054100"/>
                  </a:lnTo>
                  <a:lnTo>
                    <a:pt x="1460360" y="1054100"/>
                  </a:lnTo>
                  <a:lnTo>
                    <a:pt x="1459293" y="1041400"/>
                  </a:lnTo>
                  <a:lnTo>
                    <a:pt x="1459814" y="1041400"/>
                  </a:lnTo>
                  <a:lnTo>
                    <a:pt x="1461236" y="1028700"/>
                  </a:lnTo>
                  <a:lnTo>
                    <a:pt x="1462316" y="1028700"/>
                  </a:lnTo>
                  <a:lnTo>
                    <a:pt x="1462671" y="1016000"/>
                  </a:lnTo>
                  <a:lnTo>
                    <a:pt x="1461630" y="1016000"/>
                  </a:lnTo>
                  <a:lnTo>
                    <a:pt x="1461604" y="1003300"/>
                  </a:lnTo>
                  <a:lnTo>
                    <a:pt x="1463802" y="1003300"/>
                  </a:lnTo>
                  <a:lnTo>
                    <a:pt x="1463357" y="1016000"/>
                  </a:lnTo>
                  <a:lnTo>
                    <a:pt x="1462671" y="1016000"/>
                  </a:lnTo>
                  <a:lnTo>
                    <a:pt x="1463852" y="1028700"/>
                  </a:lnTo>
                  <a:lnTo>
                    <a:pt x="1463802" y="1041400"/>
                  </a:lnTo>
                  <a:lnTo>
                    <a:pt x="1463903" y="1042682"/>
                  </a:lnTo>
                  <a:lnTo>
                    <a:pt x="1463903" y="215900"/>
                  </a:lnTo>
                  <a:lnTo>
                    <a:pt x="1456588" y="215900"/>
                  </a:lnTo>
                  <a:lnTo>
                    <a:pt x="1452829" y="203200"/>
                  </a:lnTo>
                  <a:lnTo>
                    <a:pt x="1452816" y="368300"/>
                  </a:lnTo>
                  <a:lnTo>
                    <a:pt x="1448168" y="368300"/>
                  </a:lnTo>
                  <a:lnTo>
                    <a:pt x="1448168" y="2095500"/>
                  </a:lnTo>
                  <a:lnTo>
                    <a:pt x="1446860" y="2108200"/>
                  </a:lnTo>
                  <a:lnTo>
                    <a:pt x="1445412" y="2108200"/>
                  </a:lnTo>
                  <a:lnTo>
                    <a:pt x="1445412" y="2222500"/>
                  </a:lnTo>
                  <a:lnTo>
                    <a:pt x="1441323" y="2235200"/>
                  </a:lnTo>
                  <a:lnTo>
                    <a:pt x="1441589" y="2247900"/>
                  </a:lnTo>
                  <a:lnTo>
                    <a:pt x="1441577" y="2249055"/>
                  </a:lnTo>
                  <a:lnTo>
                    <a:pt x="1441577" y="2286000"/>
                  </a:lnTo>
                  <a:lnTo>
                    <a:pt x="1441272" y="2286000"/>
                  </a:lnTo>
                  <a:lnTo>
                    <a:pt x="1439722" y="2293912"/>
                  </a:lnTo>
                  <a:lnTo>
                    <a:pt x="1439722" y="2362200"/>
                  </a:lnTo>
                  <a:lnTo>
                    <a:pt x="1436547" y="2373503"/>
                  </a:lnTo>
                  <a:lnTo>
                    <a:pt x="1436547" y="2413000"/>
                  </a:lnTo>
                  <a:lnTo>
                    <a:pt x="1433322" y="2413000"/>
                  </a:lnTo>
                  <a:lnTo>
                    <a:pt x="1433322" y="2451100"/>
                  </a:lnTo>
                  <a:lnTo>
                    <a:pt x="1432306" y="2463800"/>
                  </a:lnTo>
                  <a:lnTo>
                    <a:pt x="1431696" y="2463800"/>
                  </a:lnTo>
                  <a:lnTo>
                    <a:pt x="1431696" y="2501900"/>
                  </a:lnTo>
                  <a:lnTo>
                    <a:pt x="1431378" y="2514600"/>
                  </a:lnTo>
                  <a:lnTo>
                    <a:pt x="1430718" y="2514600"/>
                  </a:lnTo>
                  <a:lnTo>
                    <a:pt x="1429829" y="2527300"/>
                  </a:lnTo>
                  <a:lnTo>
                    <a:pt x="1430210" y="2540000"/>
                  </a:lnTo>
                  <a:lnTo>
                    <a:pt x="1427543" y="2552700"/>
                  </a:lnTo>
                  <a:lnTo>
                    <a:pt x="1427708" y="2552700"/>
                  </a:lnTo>
                  <a:lnTo>
                    <a:pt x="1427797" y="2565400"/>
                  </a:lnTo>
                  <a:lnTo>
                    <a:pt x="1427454" y="2578100"/>
                  </a:lnTo>
                  <a:lnTo>
                    <a:pt x="1426946" y="2590800"/>
                  </a:lnTo>
                  <a:lnTo>
                    <a:pt x="1426502" y="2590800"/>
                  </a:lnTo>
                  <a:lnTo>
                    <a:pt x="1426425" y="2603500"/>
                  </a:lnTo>
                  <a:lnTo>
                    <a:pt x="1426006" y="2603500"/>
                  </a:lnTo>
                  <a:lnTo>
                    <a:pt x="1426006" y="2616200"/>
                  </a:lnTo>
                  <a:lnTo>
                    <a:pt x="1425575" y="2628900"/>
                  </a:lnTo>
                  <a:lnTo>
                    <a:pt x="1424546" y="2641600"/>
                  </a:lnTo>
                  <a:lnTo>
                    <a:pt x="1423530" y="2641600"/>
                  </a:lnTo>
                  <a:lnTo>
                    <a:pt x="1423530" y="2667000"/>
                  </a:lnTo>
                  <a:lnTo>
                    <a:pt x="1423530" y="2679700"/>
                  </a:lnTo>
                  <a:lnTo>
                    <a:pt x="1420723" y="2679700"/>
                  </a:lnTo>
                  <a:lnTo>
                    <a:pt x="1420723" y="2730500"/>
                  </a:lnTo>
                  <a:lnTo>
                    <a:pt x="1420342" y="2743200"/>
                  </a:lnTo>
                  <a:lnTo>
                    <a:pt x="1419479" y="2743200"/>
                  </a:lnTo>
                  <a:lnTo>
                    <a:pt x="1420469" y="2755900"/>
                  </a:lnTo>
                  <a:lnTo>
                    <a:pt x="1420202" y="2768600"/>
                  </a:lnTo>
                  <a:lnTo>
                    <a:pt x="1417701" y="2768600"/>
                  </a:lnTo>
                  <a:lnTo>
                    <a:pt x="1417701" y="2755900"/>
                  </a:lnTo>
                  <a:lnTo>
                    <a:pt x="1417866" y="2755900"/>
                  </a:lnTo>
                  <a:lnTo>
                    <a:pt x="1418196" y="2743200"/>
                  </a:lnTo>
                  <a:lnTo>
                    <a:pt x="1419047" y="2743200"/>
                  </a:lnTo>
                  <a:lnTo>
                    <a:pt x="1417916" y="2730500"/>
                  </a:lnTo>
                  <a:lnTo>
                    <a:pt x="1420723" y="2730500"/>
                  </a:lnTo>
                  <a:lnTo>
                    <a:pt x="1420723" y="2679700"/>
                  </a:lnTo>
                  <a:lnTo>
                    <a:pt x="1417650" y="2679700"/>
                  </a:lnTo>
                  <a:lnTo>
                    <a:pt x="1417650" y="2832100"/>
                  </a:lnTo>
                  <a:lnTo>
                    <a:pt x="1417637" y="2844800"/>
                  </a:lnTo>
                  <a:lnTo>
                    <a:pt x="1417485" y="2857500"/>
                  </a:lnTo>
                  <a:lnTo>
                    <a:pt x="1417205" y="2857500"/>
                  </a:lnTo>
                  <a:lnTo>
                    <a:pt x="1417205" y="2870200"/>
                  </a:lnTo>
                  <a:lnTo>
                    <a:pt x="1417104" y="2895600"/>
                  </a:lnTo>
                  <a:lnTo>
                    <a:pt x="1415910" y="2895600"/>
                  </a:lnTo>
                  <a:lnTo>
                    <a:pt x="1415910" y="3467100"/>
                  </a:lnTo>
                  <a:lnTo>
                    <a:pt x="1414005" y="3479800"/>
                  </a:lnTo>
                  <a:lnTo>
                    <a:pt x="1412316" y="3479800"/>
                  </a:lnTo>
                  <a:lnTo>
                    <a:pt x="1411986" y="3467100"/>
                  </a:lnTo>
                  <a:lnTo>
                    <a:pt x="1412557" y="3467100"/>
                  </a:lnTo>
                  <a:lnTo>
                    <a:pt x="1413192" y="3454400"/>
                  </a:lnTo>
                  <a:lnTo>
                    <a:pt x="1413751" y="3454400"/>
                  </a:lnTo>
                  <a:lnTo>
                    <a:pt x="1414068" y="3467100"/>
                  </a:lnTo>
                  <a:lnTo>
                    <a:pt x="1415910" y="3467100"/>
                  </a:lnTo>
                  <a:lnTo>
                    <a:pt x="1415910" y="2895600"/>
                  </a:lnTo>
                  <a:lnTo>
                    <a:pt x="1415034" y="2895600"/>
                  </a:lnTo>
                  <a:lnTo>
                    <a:pt x="1415034" y="3136900"/>
                  </a:lnTo>
                  <a:lnTo>
                    <a:pt x="1414830" y="3149600"/>
                  </a:lnTo>
                  <a:lnTo>
                    <a:pt x="1411922" y="3149600"/>
                  </a:lnTo>
                  <a:lnTo>
                    <a:pt x="1411744" y="3144672"/>
                  </a:lnTo>
                  <a:lnTo>
                    <a:pt x="1411744" y="3340100"/>
                  </a:lnTo>
                  <a:lnTo>
                    <a:pt x="1411668" y="3352800"/>
                  </a:lnTo>
                  <a:lnTo>
                    <a:pt x="1410589" y="3352800"/>
                  </a:lnTo>
                  <a:lnTo>
                    <a:pt x="1409649" y="3340100"/>
                  </a:lnTo>
                  <a:lnTo>
                    <a:pt x="1411744" y="3340100"/>
                  </a:lnTo>
                  <a:lnTo>
                    <a:pt x="1411744" y="3144672"/>
                  </a:lnTo>
                  <a:lnTo>
                    <a:pt x="1411465" y="3136900"/>
                  </a:lnTo>
                  <a:lnTo>
                    <a:pt x="1409446" y="3136900"/>
                  </a:lnTo>
                  <a:lnTo>
                    <a:pt x="1409750" y="3124200"/>
                  </a:lnTo>
                  <a:lnTo>
                    <a:pt x="1413230" y="3124200"/>
                  </a:lnTo>
                  <a:lnTo>
                    <a:pt x="1414043" y="3136900"/>
                  </a:lnTo>
                  <a:lnTo>
                    <a:pt x="1415034" y="3136900"/>
                  </a:lnTo>
                  <a:lnTo>
                    <a:pt x="1415034" y="2895600"/>
                  </a:lnTo>
                  <a:lnTo>
                    <a:pt x="1415021" y="2882900"/>
                  </a:lnTo>
                  <a:lnTo>
                    <a:pt x="1414995" y="2870200"/>
                  </a:lnTo>
                  <a:lnTo>
                    <a:pt x="1417205" y="2870200"/>
                  </a:lnTo>
                  <a:lnTo>
                    <a:pt x="1417205" y="2857500"/>
                  </a:lnTo>
                  <a:lnTo>
                    <a:pt x="1415719" y="2857500"/>
                  </a:lnTo>
                  <a:lnTo>
                    <a:pt x="1414589" y="2844800"/>
                  </a:lnTo>
                  <a:lnTo>
                    <a:pt x="1414614" y="2832100"/>
                  </a:lnTo>
                  <a:lnTo>
                    <a:pt x="1417650" y="2832100"/>
                  </a:lnTo>
                  <a:lnTo>
                    <a:pt x="1417650" y="2679700"/>
                  </a:lnTo>
                  <a:lnTo>
                    <a:pt x="1416786" y="2679700"/>
                  </a:lnTo>
                  <a:lnTo>
                    <a:pt x="1416469" y="2667000"/>
                  </a:lnTo>
                  <a:lnTo>
                    <a:pt x="1423530" y="2667000"/>
                  </a:lnTo>
                  <a:lnTo>
                    <a:pt x="1423530" y="2641600"/>
                  </a:lnTo>
                  <a:lnTo>
                    <a:pt x="1419872" y="2641600"/>
                  </a:lnTo>
                  <a:lnTo>
                    <a:pt x="1422577" y="2628900"/>
                  </a:lnTo>
                  <a:lnTo>
                    <a:pt x="1423060" y="2628900"/>
                  </a:lnTo>
                  <a:lnTo>
                    <a:pt x="1423301" y="2616200"/>
                  </a:lnTo>
                  <a:lnTo>
                    <a:pt x="1426006" y="2616200"/>
                  </a:lnTo>
                  <a:lnTo>
                    <a:pt x="1426006" y="2603500"/>
                  </a:lnTo>
                  <a:lnTo>
                    <a:pt x="1420190" y="2603500"/>
                  </a:lnTo>
                  <a:lnTo>
                    <a:pt x="1423454" y="2590800"/>
                  </a:lnTo>
                  <a:lnTo>
                    <a:pt x="1423060" y="2590800"/>
                  </a:lnTo>
                  <a:lnTo>
                    <a:pt x="1423365" y="2578100"/>
                  </a:lnTo>
                  <a:lnTo>
                    <a:pt x="1423225" y="2578100"/>
                  </a:lnTo>
                  <a:lnTo>
                    <a:pt x="1426806" y="2565400"/>
                  </a:lnTo>
                  <a:lnTo>
                    <a:pt x="1426197" y="2565400"/>
                  </a:lnTo>
                  <a:lnTo>
                    <a:pt x="1426464" y="2552700"/>
                  </a:lnTo>
                  <a:lnTo>
                    <a:pt x="1426705" y="2552700"/>
                  </a:lnTo>
                  <a:lnTo>
                    <a:pt x="1423403" y="2540000"/>
                  </a:lnTo>
                  <a:lnTo>
                    <a:pt x="1426273" y="2540000"/>
                  </a:lnTo>
                  <a:lnTo>
                    <a:pt x="1425016" y="2527300"/>
                  </a:lnTo>
                  <a:lnTo>
                    <a:pt x="1423377" y="2514600"/>
                  </a:lnTo>
                  <a:lnTo>
                    <a:pt x="1428597" y="2514600"/>
                  </a:lnTo>
                  <a:lnTo>
                    <a:pt x="1428788" y="2501900"/>
                  </a:lnTo>
                  <a:lnTo>
                    <a:pt x="1431696" y="2501900"/>
                  </a:lnTo>
                  <a:lnTo>
                    <a:pt x="1431696" y="2463800"/>
                  </a:lnTo>
                  <a:lnTo>
                    <a:pt x="1430108" y="2463800"/>
                  </a:lnTo>
                  <a:lnTo>
                    <a:pt x="1429232" y="2451100"/>
                  </a:lnTo>
                  <a:lnTo>
                    <a:pt x="1433322" y="2451100"/>
                  </a:lnTo>
                  <a:lnTo>
                    <a:pt x="1433322" y="2413000"/>
                  </a:lnTo>
                  <a:lnTo>
                    <a:pt x="1433131" y="2413000"/>
                  </a:lnTo>
                  <a:lnTo>
                    <a:pt x="1433131" y="2425700"/>
                  </a:lnTo>
                  <a:lnTo>
                    <a:pt x="1432966" y="2438400"/>
                  </a:lnTo>
                  <a:lnTo>
                    <a:pt x="1431467" y="2438400"/>
                  </a:lnTo>
                  <a:lnTo>
                    <a:pt x="1430972" y="2425700"/>
                  </a:lnTo>
                  <a:lnTo>
                    <a:pt x="1433131" y="2425700"/>
                  </a:lnTo>
                  <a:lnTo>
                    <a:pt x="1433131" y="2413000"/>
                  </a:lnTo>
                  <a:lnTo>
                    <a:pt x="1432280" y="2413000"/>
                  </a:lnTo>
                  <a:lnTo>
                    <a:pt x="1431861" y="2400300"/>
                  </a:lnTo>
                  <a:lnTo>
                    <a:pt x="1434960" y="2400300"/>
                  </a:lnTo>
                  <a:lnTo>
                    <a:pt x="1436547" y="2413000"/>
                  </a:lnTo>
                  <a:lnTo>
                    <a:pt x="1436547" y="2373503"/>
                  </a:lnTo>
                  <a:lnTo>
                    <a:pt x="1436154" y="2374900"/>
                  </a:lnTo>
                  <a:lnTo>
                    <a:pt x="1433347" y="2362200"/>
                  </a:lnTo>
                  <a:lnTo>
                    <a:pt x="1432356" y="2362200"/>
                  </a:lnTo>
                  <a:lnTo>
                    <a:pt x="1434668" y="2349500"/>
                  </a:lnTo>
                  <a:lnTo>
                    <a:pt x="1435900" y="2349500"/>
                  </a:lnTo>
                  <a:lnTo>
                    <a:pt x="1437424" y="2336800"/>
                  </a:lnTo>
                  <a:lnTo>
                    <a:pt x="1438795" y="2336800"/>
                  </a:lnTo>
                  <a:lnTo>
                    <a:pt x="1438770" y="2349500"/>
                  </a:lnTo>
                  <a:lnTo>
                    <a:pt x="1438973" y="2362200"/>
                  </a:lnTo>
                  <a:lnTo>
                    <a:pt x="1439722" y="2362200"/>
                  </a:lnTo>
                  <a:lnTo>
                    <a:pt x="1439722" y="2293912"/>
                  </a:lnTo>
                  <a:lnTo>
                    <a:pt x="1438783" y="2298700"/>
                  </a:lnTo>
                  <a:lnTo>
                    <a:pt x="1437017" y="2298700"/>
                  </a:lnTo>
                  <a:lnTo>
                    <a:pt x="1436903" y="2286000"/>
                  </a:lnTo>
                  <a:lnTo>
                    <a:pt x="1436598" y="2286000"/>
                  </a:lnTo>
                  <a:lnTo>
                    <a:pt x="1436992" y="2273300"/>
                  </a:lnTo>
                  <a:lnTo>
                    <a:pt x="1438643" y="2273300"/>
                  </a:lnTo>
                  <a:lnTo>
                    <a:pt x="1441577" y="2286000"/>
                  </a:lnTo>
                  <a:lnTo>
                    <a:pt x="1441577" y="2249055"/>
                  </a:lnTo>
                  <a:lnTo>
                    <a:pt x="1441450" y="2260600"/>
                  </a:lnTo>
                  <a:lnTo>
                    <a:pt x="1441196" y="2273300"/>
                  </a:lnTo>
                  <a:lnTo>
                    <a:pt x="1439367" y="2273300"/>
                  </a:lnTo>
                  <a:lnTo>
                    <a:pt x="1439887" y="2247900"/>
                  </a:lnTo>
                  <a:lnTo>
                    <a:pt x="1440116" y="2247900"/>
                  </a:lnTo>
                  <a:lnTo>
                    <a:pt x="1440268" y="2235200"/>
                  </a:lnTo>
                  <a:lnTo>
                    <a:pt x="1439964" y="2235200"/>
                  </a:lnTo>
                  <a:lnTo>
                    <a:pt x="1437360" y="2222500"/>
                  </a:lnTo>
                  <a:lnTo>
                    <a:pt x="1438732" y="2222500"/>
                  </a:lnTo>
                  <a:lnTo>
                    <a:pt x="1441132" y="2209800"/>
                  </a:lnTo>
                  <a:lnTo>
                    <a:pt x="1443913" y="2209800"/>
                  </a:lnTo>
                  <a:lnTo>
                    <a:pt x="1444726" y="2222500"/>
                  </a:lnTo>
                  <a:lnTo>
                    <a:pt x="1445412" y="2222500"/>
                  </a:lnTo>
                  <a:lnTo>
                    <a:pt x="1445412" y="2108200"/>
                  </a:lnTo>
                  <a:lnTo>
                    <a:pt x="1444675" y="2108200"/>
                  </a:lnTo>
                  <a:lnTo>
                    <a:pt x="1443736" y="2095500"/>
                  </a:lnTo>
                  <a:lnTo>
                    <a:pt x="1442974" y="2082800"/>
                  </a:lnTo>
                  <a:lnTo>
                    <a:pt x="1447253" y="2082800"/>
                  </a:lnTo>
                  <a:lnTo>
                    <a:pt x="1448168" y="2095500"/>
                  </a:lnTo>
                  <a:lnTo>
                    <a:pt x="1448168" y="368300"/>
                  </a:lnTo>
                  <a:lnTo>
                    <a:pt x="1447812" y="368300"/>
                  </a:lnTo>
                  <a:lnTo>
                    <a:pt x="1447647" y="355600"/>
                  </a:lnTo>
                  <a:lnTo>
                    <a:pt x="1452346" y="355600"/>
                  </a:lnTo>
                  <a:lnTo>
                    <a:pt x="1452816" y="368300"/>
                  </a:lnTo>
                  <a:lnTo>
                    <a:pt x="1452816" y="203200"/>
                  </a:lnTo>
                  <a:lnTo>
                    <a:pt x="1447101" y="203200"/>
                  </a:lnTo>
                  <a:lnTo>
                    <a:pt x="1447101" y="2057400"/>
                  </a:lnTo>
                  <a:lnTo>
                    <a:pt x="1446276" y="2070100"/>
                  </a:lnTo>
                  <a:lnTo>
                    <a:pt x="1445336" y="2070100"/>
                  </a:lnTo>
                  <a:lnTo>
                    <a:pt x="1444574" y="2057400"/>
                  </a:lnTo>
                  <a:lnTo>
                    <a:pt x="1447101" y="2057400"/>
                  </a:lnTo>
                  <a:lnTo>
                    <a:pt x="1447101" y="203200"/>
                  </a:lnTo>
                  <a:lnTo>
                    <a:pt x="1444942" y="203200"/>
                  </a:lnTo>
                  <a:lnTo>
                    <a:pt x="1444942" y="1854200"/>
                  </a:lnTo>
                  <a:lnTo>
                    <a:pt x="1444536" y="1857425"/>
                  </a:lnTo>
                  <a:lnTo>
                    <a:pt x="1444536" y="1955800"/>
                  </a:lnTo>
                  <a:lnTo>
                    <a:pt x="1444523" y="1968500"/>
                  </a:lnTo>
                  <a:lnTo>
                    <a:pt x="1444396" y="1968500"/>
                  </a:lnTo>
                  <a:lnTo>
                    <a:pt x="1444421" y="1981200"/>
                  </a:lnTo>
                  <a:lnTo>
                    <a:pt x="1442770" y="1981200"/>
                  </a:lnTo>
                  <a:lnTo>
                    <a:pt x="1441246" y="1968500"/>
                  </a:lnTo>
                  <a:lnTo>
                    <a:pt x="1443177" y="1955800"/>
                  </a:lnTo>
                  <a:lnTo>
                    <a:pt x="1444536" y="1955800"/>
                  </a:lnTo>
                  <a:lnTo>
                    <a:pt x="1444536" y="1857425"/>
                  </a:lnTo>
                  <a:lnTo>
                    <a:pt x="1443342" y="1866900"/>
                  </a:lnTo>
                  <a:lnTo>
                    <a:pt x="1442910" y="1854200"/>
                  </a:lnTo>
                  <a:lnTo>
                    <a:pt x="1442504" y="1866900"/>
                  </a:lnTo>
                  <a:lnTo>
                    <a:pt x="1442250" y="1854200"/>
                  </a:lnTo>
                  <a:lnTo>
                    <a:pt x="1442910" y="1854200"/>
                  </a:lnTo>
                  <a:lnTo>
                    <a:pt x="1444942" y="1854200"/>
                  </a:lnTo>
                  <a:lnTo>
                    <a:pt x="1444942" y="203200"/>
                  </a:lnTo>
                  <a:lnTo>
                    <a:pt x="1443710" y="203200"/>
                  </a:lnTo>
                  <a:lnTo>
                    <a:pt x="1439481" y="195834"/>
                  </a:lnTo>
                  <a:lnTo>
                    <a:pt x="1439481" y="355600"/>
                  </a:lnTo>
                  <a:lnTo>
                    <a:pt x="1438592" y="355600"/>
                  </a:lnTo>
                  <a:lnTo>
                    <a:pt x="1438592" y="1790700"/>
                  </a:lnTo>
                  <a:lnTo>
                    <a:pt x="1437347" y="1790700"/>
                  </a:lnTo>
                  <a:lnTo>
                    <a:pt x="1438033" y="1778000"/>
                  </a:lnTo>
                  <a:lnTo>
                    <a:pt x="1438287" y="1778000"/>
                  </a:lnTo>
                  <a:lnTo>
                    <a:pt x="1438592" y="1790700"/>
                  </a:lnTo>
                  <a:lnTo>
                    <a:pt x="1438592" y="355600"/>
                  </a:lnTo>
                  <a:lnTo>
                    <a:pt x="1436039" y="355600"/>
                  </a:lnTo>
                  <a:lnTo>
                    <a:pt x="1436039" y="1663700"/>
                  </a:lnTo>
                  <a:lnTo>
                    <a:pt x="1435950" y="1676400"/>
                  </a:lnTo>
                  <a:lnTo>
                    <a:pt x="1434693" y="1676400"/>
                  </a:lnTo>
                  <a:lnTo>
                    <a:pt x="1434731" y="1663700"/>
                  </a:lnTo>
                  <a:lnTo>
                    <a:pt x="1436039" y="1663700"/>
                  </a:lnTo>
                  <a:lnTo>
                    <a:pt x="1436039" y="355600"/>
                  </a:lnTo>
                  <a:lnTo>
                    <a:pt x="1435112" y="355600"/>
                  </a:lnTo>
                  <a:lnTo>
                    <a:pt x="1429334" y="342900"/>
                  </a:lnTo>
                  <a:lnTo>
                    <a:pt x="1435404" y="342900"/>
                  </a:lnTo>
                  <a:lnTo>
                    <a:pt x="1439481" y="355600"/>
                  </a:lnTo>
                  <a:lnTo>
                    <a:pt x="1439481" y="195834"/>
                  </a:lnTo>
                  <a:lnTo>
                    <a:pt x="1436420" y="190500"/>
                  </a:lnTo>
                  <a:lnTo>
                    <a:pt x="1436751" y="190500"/>
                  </a:lnTo>
                  <a:lnTo>
                    <a:pt x="1425333" y="177800"/>
                  </a:lnTo>
                  <a:lnTo>
                    <a:pt x="1434642" y="177800"/>
                  </a:lnTo>
                  <a:lnTo>
                    <a:pt x="1431048" y="165100"/>
                  </a:lnTo>
                  <a:lnTo>
                    <a:pt x="1416431" y="165100"/>
                  </a:lnTo>
                  <a:lnTo>
                    <a:pt x="1417777" y="177800"/>
                  </a:lnTo>
                  <a:lnTo>
                    <a:pt x="1414437" y="177800"/>
                  </a:lnTo>
                  <a:lnTo>
                    <a:pt x="1414437" y="3086100"/>
                  </a:lnTo>
                  <a:lnTo>
                    <a:pt x="1411833" y="3086100"/>
                  </a:lnTo>
                  <a:lnTo>
                    <a:pt x="1412354" y="3073400"/>
                  </a:lnTo>
                  <a:lnTo>
                    <a:pt x="1414424" y="3073400"/>
                  </a:lnTo>
                  <a:lnTo>
                    <a:pt x="1414437" y="3086100"/>
                  </a:lnTo>
                  <a:lnTo>
                    <a:pt x="1414437" y="177800"/>
                  </a:lnTo>
                  <a:lnTo>
                    <a:pt x="1413929" y="177800"/>
                  </a:lnTo>
                  <a:lnTo>
                    <a:pt x="1413929" y="3048000"/>
                  </a:lnTo>
                  <a:lnTo>
                    <a:pt x="1413598" y="3060700"/>
                  </a:lnTo>
                  <a:lnTo>
                    <a:pt x="1413154" y="3048000"/>
                  </a:lnTo>
                  <a:lnTo>
                    <a:pt x="1413929" y="3048000"/>
                  </a:lnTo>
                  <a:lnTo>
                    <a:pt x="1413929" y="177800"/>
                  </a:lnTo>
                  <a:lnTo>
                    <a:pt x="1412138" y="165100"/>
                  </a:lnTo>
                  <a:lnTo>
                    <a:pt x="1415110" y="165100"/>
                  </a:lnTo>
                  <a:lnTo>
                    <a:pt x="1411757" y="154762"/>
                  </a:lnTo>
                  <a:lnTo>
                    <a:pt x="1411757" y="3098800"/>
                  </a:lnTo>
                  <a:lnTo>
                    <a:pt x="1411617" y="3111500"/>
                  </a:lnTo>
                  <a:lnTo>
                    <a:pt x="1409865" y="3111500"/>
                  </a:lnTo>
                  <a:lnTo>
                    <a:pt x="1409966" y="3098800"/>
                  </a:lnTo>
                  <a:lnTo>
                    <a:pt x="1411757" y="3098800"/>
                  </a:lnTo>
                  <a:lnTo>
                    <a:pt x="1411757" y="154762"/>
                  </a:lnTo>
                  <a:lnTo>
                    <a:pt x="1410995" y="152400"/>
                  </a:lnTo>
                  <a:lnTo>
                    <a:pt x="1406791" y="152400"/>
                  </a:lnTo>
                  <a:lnTo>
                    <a:pt x="1406791" y="165100"/>
                  </a:lnTo>
                  <a:lnTo>
                    <a:pt x="1399844" y="165100"/>
                  </a:lnTo>
                  <a:lnTo>
                    <a:pt x="1393761" y="152400"/>
                  </a:lnTo>
                  <a:lnTo>
                    <a:pt x="1388554" y="152400"/>
                  </a:lnTo>
                  <a:lnTo>
                    <a:pt x="1385747" y="145503"/>
                  </a:lnTo>
                  <a:lnTo>
                    <a:pt x="1385747" y="1651000"/>
                  </a:lnTo>
                  <a:lnTo>
                    <a:pt x="1384909" y="1660271"/>
                  </a:lnTo>
                  <a:lnTo>
                    <a:pt x="1384947" y="1651000"/>
                  </a:lnTo>
                  <a:lnTo>
                    <a:pt x="1385747" y="1651000"/>
                  </a:lnTo>
                  <a:lnTo>
                    <a:pt x="1385747" y="145503"/>
                  </a:lnTo>
                  <a:lnTo>
                    <a:pt x="1383499" y="139966"/>
                  </a:lnTo>
                  <a:lnTo>
                    <a:pt x="1406791" y="165100"/>
                  </a:lnTo>
                  <a:lnTo>
                    <a:pt x="1406791" y="152400"/>
                  </a:lnTo>
                  <a:lnTo>
                    <a:pt x="1402359" y="152400"/>
                  </a:lnTo>
                  <a:lnTo>
                    <a:pt x="1397393" y="139700"/>
                  </a:lnTo>
                  <a:lnTo>
                    <a:pt x="1389799" y="139700"/>
                  </a:lnTo>
                  <a:lnTo>
                    <a:pt x="1385176" y="127000"/>
                  </a:lnTo>
                  <a:lnTo>
                    <a:pt x="1376730" y="114300"/>
                  </a:lnTo>
                  <a:lnTo>
                    <a:pt x="1376311" y="114300"/>
                  </a:lnTo>
                  <a:lnTo>
                    <a:pt x="1376311" y="139700"/>
                  </a:lnTo>
                  <a:lnTo>
                    <a:pt x="1374889" y="139700"/>
                  </a:lnTo>
                  <a:lnTo>
                    <a:pt x="1374076" y="127000"/>
                  </a:lnTo>
                  <a:lnTo>
                    <a:pt x="1376286" y="127000"/>
                  </a:lnTo>
                  <a:lnTo>
                    <a:pt x="1376311" y="139700"/>
                  </a:lnTo>
                  <a:lnTo>
                    <a:pt x="1376311" y="114300"/>
                  </a:lnTo>
                  <a:lnTo>
                    <a:pt x="1371600" y="114300"/>
                  </a:lnTo>
                  <a:lnTo>
                    <a:pt x="1371600" y="914400"/>
                  </a:lnTo>
                  <a:lnTo>
                    <a:pt x="1368780" y="925918"/>
                  </a:lnTo>
                  <a:lnTo>
                    <a:pt x="1368780" y="1041400"/>
                  </a:lnTo>
                  <a:lnTo>
                    <a:pt x="1368653" y="1041400"/>
                  </a:lnTo>
                  <a:lnTo>
                    <a:pt x="1368031" y="1054100"/>
                  </a:lnTo>
                  <a:lnTo>
                    <a:pt x="1361846" y="1054100"/>
                  </a:lnTo>
                  <a:lnTo>
                    <a:pt x="1365250" y="1041400"/>
                  </a:lnTo>
                  <a:lnTo>
                    <a:pt x="1361909" y="1028700"/>
                  </a:lnTo>
                  <a:lnTo>
                    <a:pt x="1362862" y="1028700"/>
                  </a:lnTo>
                  <a:lnTo>
                    <a:pt x="1362811" y="1016000"/>
                  </a:lnTo>
                  <a:lnTo>
                    <a:pt x="1364399" y="1016000"/>
                  </a:lnTo>
                  <a:lnTo>
                    <a:pt x="1362862" y="1003300"/>
                  </a:lnTo>
                  <a:lnTo>
                    <a:pt x="1365199" y="990600"/>
                  </a:lnTo>
                  <a:lnTo>
                    <a:pt x="1368132" y="990600"/>
                  </a:lnTo>
                  <a:lnTo>
                    <a:pt x="1368120" y="1003300"/>
                  </a:lnTo>
                  <a:lnTo>
                    <a:pt x="1366862" y="1003300"/>
                  </a:lnTo>
                  <a:lnTo>
                    <a:pt x="1368729" y="1016000"/>
                  </a:lnTo>
                  <a:lnTo>
                    <a:pt x="1365910" y="1028700"/>
                  </a:lnTo>
                  <a:lnTo>
                    <a:pt x="1366862" y="1028700"/>
                  </a:lnTo>
                  <a:lnTo>
                    <a:pt x="1368780" y="1041400"/>
                  </a:lnTo>
                  <a:lnTo>
                    <a:pt x="1368780" y="925918"/>
                  </a:lnTo>
                  <a:lnTo>
                    <a:pt x="1368488" y="927100"/>
                  </a:lnTo>
                  <a:lnTo>
                    <a:pt x="1365846" y="927100"/>
                  </a:lnTo>
                  <a:lnTo>
                    <a:pt x="1365681" y="914400"/>
                  </a:lnTo>
                  <a:lnTo>
                    <a:pt x="1371600" y="914400"/>
                  </a:lnTo>
                  <a:lnTo>
                    <a:pt x="1371600" y="114300"/>
                  </a:lnTo>
                  <a:lnTo>
                    <a:pt x="1370749" y="114300"/>
                  </a:lnTo>
                  <a:lnTo>
                    <a:pt x="1370749" y="838200"/>
                  </a:lnTo>
                  <a:lnTo>
                    <a:pt x="1369415" y="850900"/>
                  </a:lnTo>
                  <a:lnTo>
                    <a:pt x="1369034" y="849337"/>
                  </a:lnTo>
                  <a:lnTo>
                    <a:pt x="1369034" y="876300"/>
                  </a:lnTo>
                  <a:lnTo>
                    <a:pt x="1367459" y="876300"/>
                  </a:lnTo>
                  <a:lnTo>
                    <a:pt x="1367459" y="901700"/>
                  </a:lnTo>
                  <a:lnTo>
                    <a:pt x="1366862" y="901700"/>
                  </a:lnTo>
                  <a:lnTo>
                    <a:pt x="1367142" y="889000"/>
                  </a:lnTo>
                  <a:lnTo>
                    <a:pt x="1367459" y="901700"/>
                  </a:lnTo>
                  <a:lnTo>
                    <a:pt x="1367459" y="876300"/>
                  </a:lnTo>
                  <a:lnTo>
                    <a:pt x="1365999" y="876300"/>
                  </a:lnTo>
                  <a:lnTo>
                    <a:pt x="1365923" y="863600"/>
                  </a:lnTo>
                  <a:lnTo>
                    <a:pt x="1368666" y="863600"/>
                  </a:lnTo>
                  <a:lnTo>
                    <a:pt x="1369034" y="876300"/>
                  </a:lnTo>
                  <a:lnTo>
                    <a:pt x="1369034" y="849337"/>
                  </a:lnTo>
                  <a:lnTo>
                    <a:pt x="1366329" y="838200"/>
                  </a:lnTo>
                  <a:lnTo>
                    <a:pt x="1365250" y="838200"/>
                  </a:lnTo>
                  <a:lnTo>
                    <a:pt x="1367320" y="825500"/>
                  </a:lnTo>
                  <a:lnTo>
                    <a:pt x="1368399" y="825500"/>
                  </a:lnTo>
                  <a:lnTo>
                    <a:pt x="1369034" y="812800"/>
                  </a:lnTo>
                  <a:lnTo>
                    <a:pt x="1370457" y="812800"/>
                  </a:lnTo>
                  <a:lnTo>
                    <a:pt x="1370495" y="838200"/>
                  </a:lnTo>
                  <a:lnTo>
                    <a:pt x="1370749" y="838200"/>
                  </a:lnTo>
                  <a:lnTo>
                    <a:pt x="1370749" y="114300"/>
                  </a:lnTo>
                  <a:lnTo>
                    <a:pt x="1365338" y="114300"/>
                  </a:lnTo>
                  <a:lnTo>
                    <a:pt x="1365338" y="127000"/>
                  </a:lnTo>
                  <a:lnTo>
                    <a:pt x="1363129" y="127000"/>
                  </a:lnTo>
                  <a:lnTo>
                    <a:pt x="1363129" y="660400"/>
                  </a:lnTo>
                  <a:lnTo>
                    <a:pt x="1360398" y="660400"/>
                  </a:lnTo>
                  <a:lnTo>
                    <a:pt x="1360601" y="647700"/>
                  </a:lnTo>
                  <a:lnTo>
                    <a:pt x="1362379" y="647700"/>
                  </a:lnTo>
                  <a:lnTo>
                    <a:pt x="1363129" y="660400"/>
                  </a:lnTo>
                  <a:lnTo>
                    <a:pt x="1363129" y="127000"/>
                  </a:lnTo>
                  <a:lnTo>
                    <a:pt x="1362608" y="114300"/>
                  </a:lnTo>
                  <a:lnTo>
                    <a:pt x="1364284" y="114300"/>
                  </a:lnTo>
                  <a:lnTo>
                    <a:pt x="1365338" y="127000"/>
                  </a:lnTo>
                  <a:lnTo>
                    <a:pt x="1365338" y="114300"/>
                  </a:lnTo>
                  <a:lnTo>
                    <a:pt x="1364475" y="114300"/>
                  </a:lnTo>
                  <a:lnTo>
                    <a:pt x="1360474" y="110985"/>
                  </a:lnTo>
                  <a:lnTo>
                    <a:pt x="1360474" y="647700"/>
                  </a:lnTo>
                  <a:lnTo>
                    <a:pt x="1357972" y="647700"/>
                  </a:lnTo>
                  <a:lnTo>
                    <a:pt x="1357566" y="635000"/>
                  </a:lnTo>
                  <a:lnTo>
                    <a:pt x="1359789" y="635000"/>
                  </a:lnTo>
                  <a:lnTo>
                    <a:pt x="1360474" y="647700"/>
                  </a:lnTo>
                  <a:lnTo>
                    <a:pt x="1360474" y="110985"/>
                  </a:lnTo>
                  <a:lnTo>
                    <a:pt x="1358569" y="109397"/>
                  </a:lnTo>
                  <a:lnTo>
                    <a:pt x="1358569" y="114300"/>
                  </a:lnTo>
                  <a:lnTo>
                    <a:pt x="1354696" y="114300"/>
                  </a:lnTo>
                  <a:lnTo>
                    <a:pt x="1332014" y="91567"/>
                  </a:lnTo>
                  <a:lnTo>
                    <a:pt x="1332014" y="2006600"/>
                  </a:lnTo>
                  <a:lnTo>
                    <a:pt x="1329245" y="2019300"/>
                  </a:lnTo>
                  <a:lnTo>
                    <a:pt x="1326083" y="2019300"/>
                  </a:lnTo>
                  <a:lnTo>
                    <a:pt x="1326083" y="2209800"/>
                  </a:lnTo>
                  <a:lnTo>
                    <a:pt x="1325816" y="2222500"/>
                  </a:lnTo>
                  <a:lnTo>
                    <a:pt x="1325270" y="2222500"/>
                  </a:lnTo>
                  <a:lnTo>
                    <a:pt x="1325384" y="2209800"/>
                  </a:lnTo>
                  <a:lnTo>
                    <a:pt x="1326083" y="2209800"/>
                  </a:lnTo>
                  <a:lnTo>
                    <a:pt x="1326083" y="2019300"/>
                  </a:lnTo>
                  <a:lnTo>
                    <a:pt x="1324978" y="2019300"/>
                  </a:lnTo>
                  <a:lnTo>
                    <a:pt x="1325473" y="2006600"/>
                  </a:lnTo>
                  <a:lnTo>
                    <a:pt x="1328280" y="2006600"/>
                  </a:lnTo>
                  <a:lnTo>
                    <a:pt x="1328902" y="2006600"/>
                  </a:lnTo>
                  <a:lnTo>
                    <a:pt x="1332014" y="2006600"/>
                  </a:lnTo>
                  <a:lnTo>
                    <a:pt x="1332014" y="91567"/>
                  </a:lnTo>
                  <a:lnTo>
                    <a:pt x="1329512" y="89052"/>
                  </a:lnTo>
                  <a:lnTo>
                    <a:pt x="1329512" y="1993900"/>
                  </a:lnTo>
                  <a:lnTo>
                    <a:pt x="1328597" y="2003310"/>
                  </a:lnTo>
                  <a:lnTo>
                    <a:pt x="1327746" y="1993900"/>
                  </a:lnTo>
                  <a:lnTo>
                    <a:pt x="1329512" y="1993900"/>
                  </a:lnTo>
                  <a:lnTo>
                    <a:pt x="1329512" y="89052"/>
                  </a:lnTo>
                  <a:lnTo>
                    <a:pt x="1324267" y="83794"/>
                  </a:lnTo>
                  <a:lnTo>
                    <a:pt x="1324267" y="1778000"/>
                  </a:lnTo>
                  <a:lnTo>
                    <a:pt x="1324203" y="2324100"/>
                  </a:lnTo>
                  <a:lnTo>
                    <a:pt x="1322082" y="2324100"/>
                  </a:lnTo>
                  <a:lnTo>
                    <a:pt x="1322946" y="2311400"/>
                  </a:lnTo>
                  <a:lnTo>
                    <a:pt x="1324038" y="2311400"/>
                  </a:lnTo>
                  <a:lnTo>
                    <a:pt x="1324203" y="2324100"/>
                  </a:lnTo>
                  <a:lnTo>
                    <a:pt x="1324203" y="1778000"/>
                  </a:lnTo>
                  <a:lnTo>
                    <a:pt x="1322158" y="1778000"/>
                  </a:lnTo>
                  <a:lnTo>
                    <a:pt x="1322184" y="1765300"/>
                  </a:lnTo>
                  <a:lnTo>
                    <a:pt x="1323721" y="1765300"/>
                  </a:lnTo>
                  <a:lnTo>
                    <a:pt x="1324267" y="1778000"/>
                  </a:lnTo>
                  <a:lnTo>
                    <a:pt x="1324267" y="83794"/>
                  </a:lnTo>
                  <a:lnTo>
                    <a:pt x="1319237" y="78752"/>
                  </a:lnTo>
                  <a:lnTo>
                    <a:pt x="1319237" y="2400300"/>
                  </a:lnTo>
                  <a:lnTo>
                    <a:pt x="1318882" y="2413000"/>
                  </a:lnTo>
                  <a:lnTo>
                    <a:pt x="1316786" y="2413000"/>
                  </a:lnTo>
                  <a:lnTo>
                    <a:pt x="1316329" y="2400300"/>
                  </a:lnTo>
                  <a:lnTo>
                    <a:pt x="1319237" y="2400300"/>
                  </a:lnTo>
                  <a:lnTo>
                    <a:pt x="1319237" y="78752"/>
                  </a:lnTo>
                  <a:lnTo>
                    <a:pt x="1316736" y="76250"/>
                  </a:lnTo>
                  <a:lnTo>
                    <a:pt x="1316736" y="1955800"/>
                  </a:lnTo>
                  <a:lnTo>
                    <a:pt x="1314767" y="1968500"/>
                  </a:lnTo>
                  <a:lnTo>
                    <a:pt x="1315974" y="1981200"/>
                  </a:lnTo>
                  <a:lnTo>
                    <a:pt x="1313116" y="1981200"/>
                  </a:lnTo>
                  <a:lnTo>
                    <a:pt x="1312392" y="1993900"/>
                  </a:lnTo>
                  <a:lnTo>
                    <a:pt x="1311262" y="1993900"/>
                  </a:lnTo>
                  <a:lnTo>
                    <a:pt x="1311021" y="2006600"/>
                  </a:lnTo>
                  <a:lnTo>
                    <a:pt x="1310817" y="2019300"/>
                  </a:lnTo>
                  <a:lnTo>
                    <a:pt x="1310843" y="2032965"/>
                  </a:lnTo>
                  <a:lnTo>
                    <a:pt x="1311046" y="2044700"/>
                  </a:lnTo>
                  <a:lnTo>
                    <a:pt x="1312773" y="2044700"/>
                  </a:lnTo>
                  <a:lnTo>
                    <a:pt x="1312811" y="2057400"/>
                  </a:lnTo>
                  <a:lnTo>
                    <a:pt x="1311211" y="2057400"/>
                  </a:lnTo>
                  <a:lnTo>
                    <a:pt x="1310525" y="2070100"/>
                  </a:lnTo>
                  <a:lnTo>
                    <a:pt x="1310855" y="2070100"/>
                  </a:lnTo>
                  <a:lnTo>
                    <a:pt x="1310881" y="2082800"/>
                  </a:lnTo>
                  <a:lnTo>
                    <a:pt x="1316215" y="2082800"/>
                  </a:lnTo>
                  <a:lnTo>
                    <a:pt x="1316494" y="2095500"/>
                  </a:lnTo>
                  <a:lnTo>
                    <a:pt x="1316316" y="2108200"/>
                  </a:lnTo>
                  <a:lnTo>
                    <a:pt x="1316266" y="2120900"/>
                  </a:lnTo>
                  <a:lnTo>
                    <a:pt x="1316558" y="2133600"/>
                  </a:lnTo>
                  <a:lnTo>
                    <a:pt x="1309992" y="2133600"/>
                  </a:lnTo>
                  <a:lnTo>
                    <a:pt x="1310411" y="2146300"/>
                  </a:lnTo>
                  <a:lnTo>
                    <a:pt x="1311859" y="2146300"/>
                  </a:lnTo>
                  <a:lnTo>
                    <a:pt x="1312722" y="2159000"/>
                  </a:lnTo>
                  <a:lnTo>
                    <a:pt x="1310843" y="2159000"/>
                  </a:lnTo>
                  <a:lnTo>
                    <a:pt x="1313268" y="2171700"/>
                  </a:lnTo>
                  <a:lnTo>
                    <a:pt x="1311351" y="2171700"/>
                  </a:lnTo>
                  <a:lnTo>
                    <a:pt x="1311706" y="2184400"/>
                  </a:lnTo>
                  <a:lnTo>
                    <a:pt x="1314081" y="2184400"/>
                  </a:lnTo>
                  <a:lnTo>
                    <a:pt x="1314005" y="2197100"/>
                  </a:lnTo>
                  <a:lnTo>
                    <a:pt x="1311300" y="2197100"/>
                  </a:lnTo>
                  <a:lnTo>
                    <a:pt x="1307719" y="2209800"/>
                  </a:lnTo>
                  <a:lnTo>
                    <a:pt x="1307007" y="2209800"/>
                  </a:lnTo>
                  <a:lnTo>
                    <a:pt x="1312887" y="2222500"/>
                  </a:lnTo>
                  <a:lnTo>
                    <a:pt x="1313230" y="2222500"/>
                  </a:lnTo>
                  <a:lnTo>
                    <a:pt x="1313256" y="2235200"/>
                  </a:lnTo>
                  <a:lnTo>
                    <a:pt x="1313980" y="2235200"/>
                  </a:lnTo>
                  <a:lnTo>
                    <a:pt x="1311452" y="2247900"/>
                  </a:lnTo>
                  <a:lnTo>
                    <a:pt x="1310728" y="2247900"/>
                  </a:lnTo>
                  <a:lnTo>
                    <a:pt x="1310957" y="2260600"/>
                  </a:lnTo>
                  <a:lnTo>
                    <a:pt x="1310360" y="2273300"/>
                  </a:lnTo>
                  <a:lnTo>
                    <a:pt x="1305013" y="2273300"/>
                  </a:lnTo>
                  <a:lnTo>
                    <a:pt x="1305687" y="2286000"/>
                  </a:lnTo>
                  <a:lnTo>
                    <a:pt x="1306766" y="2286000"/>
                  </a:lnTo>
                  <a:lnTo>
                    <a:pt x="1308036" y="2298700"/>
                  </a:lnTo>
                  <a:lnTo>
                    <a:pt x="1308442" y="2298700"/>
                  </a:lnTo>
                  <a:lnTo>
                    <a:pt x="1307934" y="2311400"/>
                  </a:lnTo>
                  <a:lnTo>
                    <a:pt x="1306410" y="2324100"/>
                  </a:lnTo>
                  <a:lnTo>
                    <a:pt x="1305750" y="2324100"/>
                  </a:lnTo>
                  <a:lnTo>
                    <a:pt x="1301813" y="2336800"/>
                  </a:lnTo>
                  <a:lnTo>
                    <a:pt x="1301953" y="2336800"/>
                  </a:lnTo>
                  <a:lnTo>
                    <a:pt x="1307566" y="2349500"/>
                  </a:lnTo>
                  <a:lnTo>
                    <a:pt x="1307744" y="2349500"/>
                  </a:lnTo>
                  <a:lnTo>
                    <a:pt x="1307477" y="2362200"/>
                  </a:lnTo>
                  <a:lnTo>
                    <a:pt x="1305496" y="2362200"/>
                  </a:lnTo>
                  <a:lnTo>
                    <a:pt x="1305052" y="2374900"/>
                  </a:lnTo>
                  <a:lnTo>
                    <a:pt x="1308100" y="2374900"/>
                  </a:lnTo>
                  <a:lnTo>
                    <a:pt x="1305179" y="2387600"/>
                  </a:lnTo>
                  <a:lnTo>
                    <a:pt x="1305064" y="2400300"/>
                  </a:lnTo>
                  <a:lnTo>
                    <a:pt x="1305509" y="2400300"/>
                  </a:lnTo>
                  <a:lnTo>
                    <a:pt x="1302524" y="2413000"/>
                  </a:lnTo>
                  <a:lnTo>
                    <a:pt x="1304201" y="2413000"/>
                  </a:lnTo>
                  <a:lnTo>
                    <a:pt x="1303566" y="2425700"/>
                  </a:lnTo>
                  <a:lnTo>
                    <a:pt x="1303566" y="2806700"/>
                  </a:lnTo>
                  <a:lnTo>
                    <a:pt x="1303375" y="2819400"/>
                  </a:lnTo>
                  <a:lnTo>
                    <a:pt x="1299540" y="2819400"/>
                  </a:lnTo>
                  <a:lnTo>
                    <a:pt x="1299324" y="2806700"/>
                  </a:lnTo>
                  <a:lnTo>
                    <a:pt x="1303566" y="2806700"/>
                  </a:lnTo>
                  <a:lnTo>
                    <a:pt x="1303566" y="2425700"/>
                  </a:lnTo>
                  <a:lnTo>
                    <a:pt x="1300111" y="2425700"/>
                  </a:lnTo>
                  <a:lnTo>
                    <a:pt x="1299730" y="2438400"/>
                  </a:lnTo>
                  <a:lnTo>
                    <a:pt x="1299629" y="2451100"/>
                  </a:lnTo>
                  <a:lnTo>
                    <a:pt x="1300162" y="2463800"/>
                  </a:lnTo>
                  <a:lnTo>
                    <a:pt x="1301546" y="2476500"/>
                  </a:lnTo>
                  <a:lnTo>
                    <a:pt x="1302385" y="2476500"/>
                  </a:lnTo>
                  <a:lnTo>
                    <a:pt x="1299857" y="2489200"/>
                  </a:lnTo>
                  <a:lnTo>
                    <a:pt x="1300340" y="2489200"/>
                  </a:lnTo>
                  <a:lnTo>
                    <a:pt x="1297914" y="2501900"/>
                  </a:lnTo>
                  <a:lnTo>
                    <a:pt x="1298067" y="2501900"/>
                  </a:lnTo>
                  <a:lnTo>
                    <a:pt x="1300099" y="2514600"/>
                  </a:lnTo>
                  <a:lnTo>
                    <a:pt x="1299806" y="2527300"/>
                  </a:lnTo>
                  <a:lnTo>
                    <a:pt x="1298727" y="2540000"/>
                  </a:lnTo>
                  <a:lnTo>
                    <a:pt x="1288021" y="2540000"/>
                  </a:lnTo>
                  <a:lnTo>
                    <a:pt x="1287881" y="2552700"/>
                  </a:lnTo>
                  <a:lnTo>
                    <a:pt x="1293952" y="2552700"/>
                  </a:lnTo>
                  <a:lnTo>
                    <a:pt x="1294282" y="2565400"/>
                  </a:lnTo>
                  <a:lnTo>
                    <a:pt x="1295095" y="2578100"/>
                  </a:lnTo>
                  <a:lnTo>
                    <a:pt x="1296809" y="2590800"/>
                  </a:lnTo>
                  <a:lnTo>
                    <a:pt x="1296530" y="2590800"/>
                  </a:lnTo>
                  <a:lnTo>
                    <a:pt x="1293990" y="2603500"/>
                  </a:lnTo>
                  <a:lnTo>
                    <a:pt x="1292783" y="2616200"/>
                  </a:lnTo>
                  <a:lnTo>
                    <a:pt x="1292339" y="2628900"/>
                  </a:lnTo>
                  <a:lnTo>
                    <a:pt x="1291678" y="2628900"/>
                  </a:lnTo>
                  <a:lnTo>
                    <a:pt x="1289011" y="2641600"/>
                  </a:lnTo>
                  <a:lnTo>
                    <a:pt x="1288415" y="2641600"/>
                  </a:lnTo>
                  <a:lnTo>
                    <a:pt x="1288211" y="2667000"/>
                  </a:lnTo>
                  <a:lnTo>
                    <a:pt x="1288503" y="2679700"/>
                  </a:lnTo>
                  <a:lnTo>
                    <a:pt x="1288719" y="2692400"/>
                  </a:lnTo>
                  <a:lnTo>
                    <a:pt x="1288173" y="2705100"/>
                  </a:lnTo>
                  <a:lnTo>
                    <a:pt x="1287081" y="2705100"/>
                  </a:lnTo>
                  <a:lnTo>
                    <a:pt x="1286624" y="2717800"/>
                  </a:lnTo>
                  <a:lnTo>
                    <a:pt x="1288440" y="2717800"/>
                  </a:lnTo>
                  <a:lnTo>
                    <a:pt x="1288237" y="2730500"/>
                  </a:lnTo>
                  <a:lnTo>
                    <a:pt x="1286992" y="2730500"/>
                  </a:lnTo>
                  <a:lnTo>
                    <a:pt x="1285646" y="2743200"/>
                  </a:lnTo>
                  <a:lnTo>
                    <a:pt x="1285328" y="2743200"/>
                  </a:lnTo>
                  <a:lnTo>
                    <a:pt x="1285570" y="2755900"/>
                  </a:lnTo>
                  <a:lnTo>
                    <a:pt x="1285963" y="2755900"/>
                  </a:lnTo>
                  <a:lnTo>
                    <a:pt x="1286878" y="2768600"/>
                  </a:lnTo>
                  <a:lnTo>
                    <a:pt x="1292186" y="2768600"/>
                  </a:lnTo>
                  <a:lnTo>
                    <a:pt x="1291767" y="2781300"/>
                  </a:lnTo>
                  <a:lnTo>
                    <a:pt x="1286548" y="2781300"/>
                  </a:lnTo>
                  <a:lnTo>
                    <a:pt x="1285303" y="2794000"/>
                  </a:lnTo>
                  <a:lnTo>
                    <a:pt x="1289773" y="2794000"/>
                  </a:lnTo>
                  <a:lnTo>
                    <a:pt x="1290205" y="2806700"/>
                  </a:lnTo>
                  <a:lnTo>
                    <a:pt x="1288618" y="2806700"/>
                  </a:lnTo>
                  <a:lnTo>
                    <a:pt x="1289329" y="2819400"/>
                  </a:lnTo>
                  <a:lnTo>
                    <a:pt x="1289354" y="2832100"/>
                  </a:lnTo>
                  <a:lnTo>
                    <a:pt x="1288910" y="2832100"/>
                  </a:lnTo>
                  <a:lnTo>
                    <a:pt x="1288618" y="2844800"/>
                  </a:lnTo>
                  <a:lnTo>
                    <a:pt x="1288491" y="2857500"/>
                  </a:lnTo>
                  <a:lnTo>
                    <a:pt x="1288338" y="2870200"/>
                  </a:lnTo>
                  <a:lnTo>
                    <a:pt x="1288491" y="2870200"/>
                  </a:lnTo>
                  <a:lnTo>
                    <a:pt x="1286421" y="2882900"/>
                  </a:lnTo>
                  <a:lnTo>
                    <a:pt x="1286713" y="2882900"/>
                  </a:lnTo>
                  <a:lnTo>
                    <a:pt x="1288783" y="2895600"/>
                  </a:lnTo>
                  <a:lnTo>
                    <a:pt x="1288249" y="2895600"/>
                  </a:lnTo>
                  <a:lnTo>
                    <a:pt x="1286192" y="2901734"/>
                  </a:lnTo>
                  <a:lnTo>
                    <a:pt x="1286192" y="3390900"/>
                  </a:lnTo>
                  <a:lnTo>
                    <a:pt x="1284452" y="3390900"/>
                  </a:lnTo>
                  <a:lnTo>
                    <a:pt x="1280528" y="3403600"/>
                  </a:lnTo>
                  <a:lnTo>
                    <a:pt x="1273492" y="3403600"/>
                  </a:lnTo>
                  <a:lnTo>
                    <a:pt x="1276299" y="3390900"/>
                  </a:lnTo>
                  <a:lnTo>
                    <a:pt x="1274241" y="3390900"/>
                  </a:lnTo>
                  <a:lnTo>
                    <a:pt x="1270279" y="3378200"/>
                  </a:lnTo>
                  <a:lnTo>
                    <a:pt x="1270038" y="3378200"/>
                  </a:lnTo>
                  <a:lnTo>
                    <a:pt x="1270088" y="3365500"/>
                  </a:lnTo>
                  <a:lnTo>
                    <a:pt x="1277797" y="3365500"/>
                  </a:lnTo>
                  <a:lnTo>
                    <a:pt x="1274889" y="3352800"/>
                  </a:lnTo>
                  <a:lnTo>
                    <a:pt x="1273276" y="3352800"/>
                  </a:lnTo>
                  <a:lnTo>
                    <a:pt x="1276337" y="3340100"/>
                  </a:lnTo>
                  <a:lnTo>
                    <a:pt x="1275892" y="3340100"/>
                  </a:lnTo>
                  <a:lnTo>
                    <a:pt x="1271676" y="3327400"/>
                  </a:lnTo>
                  <a:lnTo>
                    <a:pt x="1272844" y="3327400"/>
                  </a:lnTo>
                  <a:lnTo>
                    <a:pt x="1275842" y="3314700"/>
                  </a:lnTo>
                  <a:lnTo>
                    <a:pt x="1276654" y="3314700"/>
                  </a:lnTo>
                  <a:lnTo>
                    <a:pt x="1275003" y="3302000"/>
                  </a:lnTo>
                  <a:lnTo>
                    <a:pt x="1277442" y="3302000"/>
                  </a:lnTo>
                  <a:lnTo>
                    <a:pt x="1277696" y="3290849"/>
                  </a:lnTo>
                  <a:lnTo>
                    <a:pt x="1279537" y="3302000"/>
                  </a:lnTo>
                  <a:lnTo>
                    <a:pt x="1280401" y="3302000"/>
                  </a:lnTo>
                  <a:lnTo>
                    <a:pt x="1280058" y="3314700"/>
                  </a:lnTo>
                  <a:lnTo>
                    <a:pt x="1278128" y="3314700"/>
                  </a:lnTo>
                  <a:lnTo>
                    <a:pt x="1278851" y="3327400"/>
                  </a:lnTo>
                  <a:lnTo>
                    <a:pt x="1279220" y="3327400"/>
                  </a:lnTo>
                  <a:lnTo>
                    <a:pt x="1283919" y="3340100"/>
                  </a:lnTo>
                  <a:lnTo>
                    <a:pt x="1283766" y="3340100"/>
                  </a:lnTo>
                  <a:lnTo>
                    <a:pt x="1280058" y="3352800"/>
                  </a:lnTo>
                  <a:lnTo>
                    <a:pt x="1279398" y="3352800"/>
                  </a:lnTo>
                  <a:lnTo>
                    <a:pt x="1279753" y="3365500"/>
                  </a:lnTo>
                  <a:lnTo>
                    <a:pt x="1283258" y="3365500"/>
                  </a:lnTo>
                  <a:lnTo>
                    <a:pt x="1283601" y="3378200"/>
                  </a:lnTo>
                  <a:lnTo>
                    <a:pt x="1279448" y="3378200"/>
                  </a:lnTo>
                  <a:lnTo>
                    <a:pt x="1286192" y="3390900"/>
                  </a:lnTo>
                  <a:lnTo>
                    <a:pt x="1286192" y="2901734"/>
                  </a:lnTo>
                  <a:lnTo>
                    <a:pt x="1283982" y="2908300"/>
                  </a:lnTo>
                  <a:lnTo>
                    <a:pt x="1285417" y="2908300"/>
                  </a:lnTo>
                  <a:lnTo>
                    <a:pt x="1285709" y="2921000"/>
                  </a:lnTo>
                  <a:lnTo>
                    <a:pt x="1285354" y="2921000"/>
                  </a:lnTo>
                  <a:lnTo>
                    <a:pt x="1285722" y="2933700"/>
                  </a:lnTo>
                  <a:lnTo>
                    <a:pt x="1286167" y="2933700"/>
                  </a:lnTo>
                  <a:lnTo>
                    <a:pt x="1286002" y="2946400"/>
                  </a:lnTo>
                  <a:lnTo>
                    <a:pt x="1285201" y="2959100"/>
                  </a:lnTo>
                  <a:lnTo>
                    <a:pt x="1282865" y="2959100"/>
                  </a:lnTo>
                  <a:lnTo>
                    <a:pt x="1283030" y="2971800"/>
                  </a:lnTo>
                  <a:lnTo>
                    <a:pt x="1284287" y="2984500"/>
                  </a:lnTo>
                  <a:lnTo>
                    <a:pt x="1280210" y="2984500"/>
                  </a:lnTo>
                  <a:lnTo>
                    <a:pt x="1280617" y="2997200"/>
                  </a:lnTo>
                  <a:lnTo>
                    <a:pt x="1285252" y="2997200"/>
                  </a:lnTo>
                  <a:lnTo>
                    <a:pt x="1284655" y="3009900"/>
                  </a:lnTo>
                  <a:lnTo>
                    <a:pt x="1278648" y="3009900"/>
                  </a:lnTo>
                  <a:lnTo>
                    <a:pt x="1278597" y="3022600"/>
                  </a:lnTo>
                  <a:lnTo>
                    <a:pt x="1278775" y="3035300"/>
                  </a:lnTo>
                  <a:lnTo>
                    <a:pt x="1278991" y="3048000"/>
                  </a:lnTo>
                  <a:lnTo>
                    <a:pt x="1278966" y="3060700"/>
                  </a:lnTo>
                  <a:lnTo>
                    <a:pt x="1279436" y="3060700"/>
                  </a:lnTo>
                  <a:lnTo>
                    <a:pt x="1281290" y="3073400"/>
                  </a:lnTo>
                  <a:lnTo>
                    <a:pt x="1282484" y="3073400"/>
                  </a:lnTo>
                  <a:lnTo>
                    <a:pt x="1282598" y="3086100"/>
                  </a:lnTo>
                  <a:lnTo>
                    <a:pt x="1281722" y="3086100"/>
                  </a:lnTo>
                  <a:lnTo>
                    <a:pt x="1279944" y="3098800"/>
                  </a:lnTo>
                  <a:lnTo>
                    <a:pt x="1277581" y="3098800"/>
                  </a:lnTo>
                  <a:lnTo>
                    <a:pt x="1276616" y="3111500"/>
                  </a:lnTo>
                  <a:lnTo>
                    <a:pt x="1278686" y="3124200"/>
                  </a:lnTo>
                  <a:lnTo>
                    <a:pt x="1278089" y="3124200"/>
                  </a:lnTo>
                  <a:lnTo>
                    <a:pt x="1278013" y="3136900"/>
                  </a:lnTo>
                  <a:lnTo>
                    <a:pt x="1276908" y="3149600"/>
                  </a:lnTo>
                  <a:lnTo>
                    <a:pt x="1280363" y="3149600"/>
                  </a:lnTo>
                  <a:lnTo>
                    <a:pt x="1282382" y="3162300"/>
                  </a:lnTo>
                  <a:lnTo>
                    <a:pt x="1281734" y="3167723"/>
                  </a:lnTo>
                  <a:lnTo>
                    <a:pt x="1281734" y="3289300"/>
                  </a:lnTo>
                  <a:lnTo>
                    <a:pt x="1277734" y="3289300"/>
                  </a:lnTo>
                  <a:lnTo>
                    <a:pt x="1277429" y="3289300"/>
                  </a:lnTo>
                  <a:lnTo>
                    <a:pt x="1276985" y="3289300"/>
                  </a:lnTo>
                  <a:lnTo>
                    <a:pt x="1271320" y="3276600"/>
                  </a:lnTo>
                  <a:lnTo>
                    <a:pt x="1273708" y="3263900"/>
                  </a:lnTo>
                  <a:lnTo>
                    <a:pt x="1275943" y="3263900"/>
                  </a:lnTo>
                  <a:lnTo>
                    <a:pt x="1275842" y="3276600"/>
                  </a:lnTo>
                  <a:lnTo>
                    <a:pt x="1280972" y="3276600"/>
                  </a:lnTo>
                  <a:lnTo>
                    <a:pt x="1281734" y="3289300"/>
                  </a:lnTo>
                  <a:lnTo>
                    <a:pt x="1281734" y="3167723"/>
                  </a:lnTo>
                  <a:lnTo>
                    <a:pt x="1280795" y="3175000"/>
                  </a:lnTo>
                  <a:lnTo>
                    <a:pt x="1279398" y="3175000"/>
                  </a:lnTo>
                  <a:lnTo>
                    <a:pt x="1279398" y="3225800"/>
                  </a:lnTo>
                  <a:lnTo>
                    <a:pt x="1278204" y="3225800"/>
                  </a:lnTo>
                  <a:lnTo>
                    <a:pt x="1277480" y="3238500"/>
                  </a:lnTo>
                  <a:lnTo>
                    <a:pt x="1275829" y="3238500"/>
                  </a:lnTo>
                  <a:lnTo>
                    <a:pt x="1271854" y="3225800"/>
                  </a:lnTo>
                  <a:lnTo>
                    <a:pt x="1271346" y="3225800"/>
                  </a:lnTo>
                  <a:lnTo>
                    <a:pt x="1273429" y="3213100"/>
                  </a:lnTo>
                  <a:lnTo>
                    <a:pt x="1278394" y="3213100"/>
                  </a:lnTo>
                  <a:lnTo>
                    <a:pt x="1279398" y="3225800"/>
                  </a:lnTo>
                  <a:lnTo>
                    <a:pt x="1279398" y="3175000"/>
                  </a:lnTo>
                  <a:lnTo>
                    <a:pt x="1277759" y="3175000"/>
                  </a:lnTo>
                  <a:lnTo>
                    <a:pt x="1277581" y="3187700"/>
                  </a:lnTo>
                  <a:lnTo>
                    <a:pt x="1275943" y="3187700"/>
                  </a:lnTo>
                  <a:lnTo>
                    <a:pt x="1275473" y="3175000"/>
                  </a:lnTo>
                  <a:lnTo>
                    <a:pt x="1274152" y="3175000"/>
                  </a:lnTo>
                  <a:lnTo>
                    <a:pt x="1271041" y="3162300"/>
                  </a:lnTo>
                  <a:lnTo>
                    <a:pt x="1269377" y="3162300"/>
                  </a:lnTo>
                  <a:lnTo>
                    <a:pt x="1270304" y="3149600"/>
                  </a:lnTo>
                  <a:lnTo>
                    <a:pt x="1275880" y="3149600"/>
                  </a:lnTo>
                  <a:lnTo>
                    <a:pt x="1276362" y="3136900"/>
                  </a:lnTo>
                  <a:lnTo>
                    <a:pt x="1272578" y="3136900"/>
                  </a:lnTo>
                  <a:lnTo>
                    <a:pt x="1271778" y="3124200"/>
                  </a:lnTo>
                  <a:lnTo>
                    <a:pt x="1270863" y="3124200"/>
                  </a:lnTo>
                  <a:lnTo>
                    <a:pt x="1273048" y="3111500"/>
                  </a:lnTo>
                  <a:lnTo>
                    <a:pt x="1272654" y="3111500"/>
                  </a:lnTo>
                  <a:lnTo>
                    <a:pt x="1272692" y="3060700"/>
                  </a:lnTo>
                  <a:lnTo>
                    <a:pt x="1272362" y="3060700"/>
                  </a:lnTo>
                  <a:lnTo>
                    <a:pt x="1275080" y="3048000"/>
                  </a:lnTo>
                  <a:lnTo>
                    <a:pt x="1275943" y="3048000"/>
                  </a:lnTo>
                  <a:lnTo>
                    <a:pt x="1273797" y="3035300"/>
                  </a:lnTo>
                  <a:lnTo>
                    <a:pt x="1273530" y="3022600"/>
                  </a:lnTo>
                  <a:lnTo>
                    <a:pt x="1269771" y="3022600"/>
                  </a:lnTo>
                  <a:lnTo>
                    <a:pt x="1269911" y="3009900"/>
                  </a:lnTo>
                  <a:lnTo>
                    <a:pt x="1276959" y="3009900"/>
                  </a:lnTo>
                  <a:lnTo>
                    <a:pt x="1275461" y="2997200"/>
                  </a:lnTo>
                  <a:lnTo>
                    <a:pt x="1274813" y="2984500"/>
                  </a:lnTo>
                  <a:lnTo>
                    <a:pt x="1273797" y="2984500"/>
                  </a:lnTo>
                  <a:lnTo>
                    <a:pt x="1272120" y="2971800"/>
                  </a:lnTo>
                  <a:lnTo>
                    <a:pt x="1271346" y="2971800"/>
                  </a:lnTo>
                  <a:lnTo>
                    <a:pt x="1275511" y="2959100"/>
                  </a:lnTo>
                  <a:lnTo>
                    <a:pt x="1275321" y="2959100"/>
                  </a:lnTo>
                  <a:lnTo>
                    <a:pt x="1275575" y="2946400"/>
                  </a:lnTo>
                  <a:lnTo>
                    <a:pt x="1275435" y="2946400"/>
                  </a:lnTo>
                  <a:lnTo>
                    <a:pt x="1275689" y="2933700"/>
                  </a:lnTo>
                  <a:lnTo>
                    <a:pt x="1275880" y="2933700"/>
                  </a:lnTo>
                  <a:lnTo>
                    <a:pt x="1278801" y="2921000"/>
                  </a:lnTo>
                  <a:lnTo>
                    <a:pt x="1278382" y="2921000"/>
                  </a:lnTo>
                  <a:lnTo>
                    <a:pt x="1276642" y="2908300"/>
                  </a:lnTo>
                  <a:lnTo>
                    <a:pt x="1275435" y="2895600"/>
                  </a:lnTo>
                  <a:lnTo>
                    <a:pt x="1274851" y="2895600"/>
                  </a:lnTo>
                  <a:lnTo>
                    <a:pt x="1275232" y="2882900"/>
                  </a:lnTo>
                  <a:lnTo>
                    <a:pt x="1278064" y="2882900"/>
                  </a:lnTo>
                  <a:lnTo>
                    <a:pt x="1278039" y="2870200"/>
                  </a:lnTo>
                  <a:lnTo>
                    <a:pt x="1278229" y="2870200"/>
                  </a:lnTo>
                  <a:lnTo>
                    <a:pt x="1278382" y="2832100"/>
                  </a:lnTo>
                  <a:lnTo>
                    <a:pt x="1277912" y="2832100"/>
                  </a:lnTo>
                  <a:lnTo>
                    <a:pt x="1278674" y="2819400"/>
                  </a:lnTo>
                  <a:lnTo>
                    <a:pt x="1275715" y="2819400"/>
                  </a:lnTo>
                  <a:lnTo>
                    <a:pt x="1274699" y="2806700"/>
                  </a:lnTo>
                  <a:lnTo>
                    <a:pt x="1272895" y="2806700"/>
                  </a:lnTo>
                  <a:lnTo>
                    <a:pt x="1275562" y="2794000"/>
                  </a:lnTo>
                  <a:lnTo>
                    <a:pt x="1270279" y="2794000"/>
                  </a:lnTo>
                  <a:lnTo>
                    <a:pt x="1272870" y="2781300"/>
                  </a:lnTo>
                  <a:lnTo>
                    <a:pt x="1279067" y="2781300"/>
                  </a:lnTo>
                  <a:lnTo>
                    <a:pt x="1278369" y="2768600"/>
                  </a:lnTo>
                  <a:lnTo>
                    <a:pt x="1278204" y="2768600"/>
                  </a:lnTo>
                  <a:lnTo>
                    <a:pt x="1278750" y="2755900"/>
                  </a:lnTo>
                  <a:lnTo>
                    <a:pt x="1280147" y="2755900"/>
                  </a:lnTo>
                  <a:lnTo>
                    <a:pt x="1281620" y="2743200"/>
                  </a:lnTo>
                  <a:lnTo>
                    <a:pt x="1281252" y="2743200"/>
                  </a:lnTo>
                  <a:lnTo>
                    <a:pt x="1280769" y="2730500"/>
                  </a:lnTo>
                  <a:lnTo>
                    <a:pt x="1280426" y="2730500"/>
                  </a:lnTo>
                  <a:lnTo>
                    <a:pt x="1280807" y="2717800"/>
                  </a:lnTo>
                  <a:lnTo>
                    <a:pt x="1281264" y="2705417"/>
                  </a:lnTo>
                  <a:lnTo>
                    <a:pt x="1281252" y="2692400"/>
                  </a:lnTo>
                  <a:lnTo>
                    <a:pt x="1281569" y="2692400"/>
                  </a:lnTo>
                  <a:lnTo>
                    <a:pt x="1283271" y="2679700"/>
                  </a:lnTo>
                  <a:lnTo>
                    <a:pt x="1283906" y="2679700"/>
                  </a:lnTo>
                  <a:lnTo>
                    <a:pt x="1283627" y="2667000"/>
                  </a:lnTo>
                  <a:lnTo>
                    <a:pt x="1282738" y="2667000"/>
                  </a:lnTo>
                  <a:lnTo>
                    <a:pt x="1283131" y="2654300"/>
                  </a:lnTo>
                  <a:lnTo>
                    <a:pt x="1284084" y="2654300"/>
                  </a:lnTo>
                  <a:lnTo>
                    <a:pt x="1278255" y="2641600"/>
                  </a:lnTo>
                  <a:lnTo>
                    <a:pt x="1283881" y="2641600"/>
                  </a:lnTo>
                  <a:lnTo>
                    <a:pt x="1285113" y="2628900"/>
                  </a:lnTo>
                  <a:lnTo>
                    <a:pt x="1286383" y="2628900"/>
                  </a:lnTo>
                  <a:lnTo>
                    <a:pt x="1286370" y="2616200"/>
                  </a:lnTo>
                  <a:lnTo>
                    <a:pt x="1286929" y="2616200"/>
                  </a:lnTo>
                  <a:lnTo>
                    <a:pt x="1285709" y="2603500"/>
                  </a:lnTo>
                  <a:lnTo>
                    <a:pt x="1279385" y="2603500"/>
                  </a:lnTo>
                  <a:lnTo>
                    <a:pt x="1283423" y="2590800"/>
                  </a:lnTo>
                  <a:lnTo>
                    <a:pt x="1282852" y="2590800"/>
                  </a:lnTo>
                  <a:lnTo>
                    <a:pt x="1281277" y="2578100"/>
                  </a:lnTo>
                  <a:lnTo>
                    <a:pt x="1280998" y="2578100"/>
                  </a:lnTo>
                  <a:lnTo>
                    <a:pt x="1282001" y="2565400"/>
                  </a:lnTo>
                  <a:lnTo>
                    <a:pt x="1284274" y="2565400"/>
                  </a:lnTo>
                  <a:lnTo>
                    <a:pt x="1286713" y="2552700"/>
                  </a:lnTo>
                  <a:lnTo>
                    <a:pt x="1286052" y="2552700"/>
                  </a:lnTo>
                  <a:lnTo>
                    <a:pt x="1287208" y="2540000"/>
                  </a:lnTo>
                  <a:lnTo>
                    <a:pt x="1287526" y="2540000"/>
                  </a:lnTo>
                  <a:lnTo>
                    <a:pt x="1289697" y="2527300"/>
                  </a:lnTo>
                  <a:lnTo>
                    <a:pt x="1290129" y="2514600"/>
                  </a:lnTo>
                  <a:lnTo>
                    <a:pt x="1287653" y="2514600"/>
                  </a:lnTo>
                  <a:lnTo>
                    <a:pt x="1288465" y="2501900"/>
                  </a:lnTo>
                  <a:lnTo>
                    <a:pt x="1289596" y="2501900"/>
                  </a:lnTo>
                  <a:lnTo>
                    <a:pt x="1289456" y="2489200"/>
                  </a:lnTo>
                  <a:lnTo>
                    <a:pt x="1290447" y="2476500"/>
                  </a:lnTo>
                  <a:lnTo>
                    <a:pt x="1291869" y="2476500"/>
                  </a:lnTo>
                  <a:lnTo>
                    <a:pt x="1292656" y="2463800"/>
                  </a:lnTo>
                  <a:lnTo>
                    <a:pt x="1290815" y="2463800"/>
                  </a:lnTo>
                  <a:lnTo>
                    <a:pt x="1292606" y="2451100"/>
                  </a:lnTo>
                  <a:lnTo>
                    <a:pt x="1292237" y="2451100"/>
                  </a:lnTo>
                  <a:lnTo>
                    <a:pt x="1291183" y="2438400"/>
                  </a:lnTo>
                  <a:lnTo>
                    <a:pt x="1291869" y="2425700"/>
                  </a:lnTo>
                  <a:lnTo>
                    <a:pt x="1293749" y="2425700"/>
                  </a:lnTo>
                  <a:lnTo>
                    <a:pt x="1296619" y="2413000"/>
                  </a:lnTo>
                  <a:lnTo>
                    <a:pt x="1297660" y="2413000"/>
                  </a:lnTo>
                  <a:lnTo>
                    <a:pt x="1295933" y="2400300"/>
                  </a:lnTo>
                  <a:lnTo>
                    <a:pt x="1294257" y="2400300"/>
                  </a:lnTo>
                  <a:lnTo>
                    <a:pt x="1294434" y="2387600"/>
                  </a:lnTo>
                  <a:lnTo>
                    <a:pt x="1294968" y="2387600"/>
                  </a:lnTo>
                  <a:lnTo>
                    <a:pt x="1295590" y="2374900"/>
                  </a:lnTo>
                  <a:lnTo>
                    <a:pt x="1296225" y="2374900"/>
                  </a:lnTo>
                  <a:lnTo>
                    <a:pt x="1296962" y="2362200"/>
                  </a:lnTo>
                  <a:lnTo>
                    <a:pt x="1297241" y="2362200"/>
                  </a:lnTo>
                  <a:lnTo>
                    <a:pt x="1290675" y="2349500"/>
                  </a:lnTo>
                  <a:lnTo>
                    <a:pt x="1294371" y="2349500"/>
                  </a:lnTo>
                  <a:lnTo>
                    <a:pt x="1296466" y="2336800"/>
                  </a:lnTo>
                  <a:lnTo>
                    <a:pt x="1294853" y="2336800"/>
                  </a:lnTo>
                  <a:lnTo>
                    <a:pt x="1294955" y="2324100"/>
                  </a:lnTo>
                  <a:lnTo>
                    <a:pt x="1298321" y="2324100"/>
                  </a:lnTo>
                  <a:lnTo>
                    <a:pt x="1297343" y="2311400"/>
                  </a:lnTo>
                  <a:lnTo>
                    <a:pt x="1298257" y="2311400"/>
                  </a:lnTo>
                  <a:lnTo>
                    <a:pt x="1299806" y="2298700"/>
                  </a:lnTo>
                  <a:lnTo>
                    <a:pt x="1301013" y="2298700"/>
                  </a:lnTo>
                  <a:lnTo>
                    <a:pt x="1302854" y="2286000"/>
                  </a:lnTo>
                  <a:lnTo>
                    <a:pt x="1298232" y="2273300"/>
                  </a:lnTo>
                  <a:lnTo>
                    <a:pt x="1299286" y="2273300"/>
                  </a:lnTo>
                  <a:lnTo>
                    <a:pt x="1300848" y="2260600"/>
                  </a:lnTo>
                  <a:lnTo>
                    <a:pt x="1302042" y="2247900"/>
                  </a:lnTo>
                  <a:lnTo>
                    <a:pt x="1302956" y="2235200"/>
                  </a:lnTo>
                  <a:lnTo>
                    <a:pt x="1302613" y="2235200"/>
                  </a:lnTo>
                  <a:lnTo>
                    <a:pt x="1302918" y="2222500"/>
                  </a:lnTo>
                  <a:lnTo>
                    <a:pt x="1303147" y="2222500"/>
                  </a:lnTo>
                  <a:lnTo>
                    <a:pt x="1305598" y="2209800"/>
                  </a:lnTo>
                  <a:lnTo>
                    <a:pt x="1305610" y="2197100"/>
                  </a:lnTo>
                  <a:lnTo>
                    <a:pt x="1302639" y="2197100"/>
                  </a:lnTo>
                  <a:lnTo>
                    <a:pt x="1302842" y="2184400"/>
                  </a:lnTo>
                  <a:lnTo>
                    <a:pt x="1305179" y="2184400"/>
                  </a:lnTo>
                  <a:lnTo>
                    <a:pt x="1305712" y="2171700"/>
                  </a:lnTo>
                  <a:lnTo>
                    <a:pt x="1303426" y="2171700"/>
                  </a:lnTo>
                  <a:lnTo>
                    <a:pt x="1304086" y="2159000"/>
                  </a:lnTo>
                  <a:lnTo>
                    <a:pt x="1302893" y="2159000"/>
                  </a:lnTo>
                  <a:lnTo>
                    <a:pt x="1305902" y="2146300"/>
                  </a:lnTo>
                  <a:lnTo>
                    <a:pt x="1304886" y="2133600"/>
                  </a:lnTo>
                  <a:lnTo>
                    <a:pt x="1305572" y="2120900"/>
                  </a:lnTo>
                  <a:lnTo>
                    <a:pt x="1305763" y="2108200"/>
                  </a:lnTo>
                  <a:lnTo>
                    <a:pt x="1305890" y="2108200"/>
                  </a:lnTo>
                  <a:lnTo>
                    <a:pt x="1305979" y="2095500"/>
                  </a:lnTo>
                  <a:lnTo>
                    <a:pt x="1305699" y="2095500"/>
                  </a:lnTo>
                  <a:lnTo>
                    <a:pt x="1305598" y="2082800"/>
                  </a:lnTo>
                  <a:lnTo>
                    <a:pt x="1308176" y="2082800"/>
                  </a:lnTo>
                  <a:lnTo>
                    <a:pt x="1307185" y="2070100"/>
                  </a:lnTo>
                  <a:lnTo>
                    <a:pt x="1303147" y="2070100"/>
                  </a:lnTo>
                  <a:lnTo>
                    <a:pt x="1303782" y="2057400"/>
                  </a:lnTo>
                  <a:lnTo>
                    <a:pt x="1308315" y="2057400"/>
                  </a:lnTo>
                  <a:lnTo>
                    <a:pt x="1308430" y="2044700"/>
                  </a:lnTo>
                  <a:lnTo>
                    <a:pt x="1304493" y="2044700"/>
                  </a:lnTo>
                  <a:lnTo>
                    <a:pt x="1301788" y="2032000"/>
                  </a:lnTo>
                  <a:lnTo>
                    <a:pt x="1301546" y="2032000"/>
                  </a:lnTo>
                  <a:lnTo>
                    <a:pt x="1307465" y="2019300"/>
                  </a:lnTo>
                  <a:lnTo>
                    <a:pt x="1307973" y="2006600"/>
                  </a:lnTo>
                  <a:lnTo>
                    <a:pt x="1307947" y="2003310"/>
                  </a:lnTo>
                  <a:lnTo>
                    <a:pt x="1307820" y="1981200"/>
                  </a:lnTo>
                  <a:lnTo>
                    <a:pt x="1307807" y="1955800"/>
                  </a:lnTo>
                  <a:lnTo>
                    <a:pt x="1307795" y="1943100"/>
                  </a:lnTo>
                  <a:lnTo>
                    <a:pt x="1303337" y="1943100"/>
                  </a:lnTo>
                  <a:lnTo>
                    <a:pt x="1306690" y="1930400"/>
                  </a:lnTo>
                  <a:lnTo>
                    <a:pt x="1308442" y="1917700"/>
                  </a:lnTo>
                  <a:lnTo>
                    <a:pt x="1310551" y="1917700"/>
                  </a:lnTo>
                  <a:lnTo>
                    <a:pt x="1310665" y="1930400"/>
                  </a:lnTo>
                  <a:lnTo>
                    <a:pt x="1310855" y="1930400"/>
                  </a:lnTo>
                  <a:lnTo>
                    <a:pt x="1310855" y="1943100"/>
                  </a:lnTo>
                  <a:lnTo>
                    <a:pt x="1311262" y="1955800"/>
                  </a:lnTo>
                  <a:lnTo>
                    <a:pt x="1316736" y="1955800"/>
                  </a:lnTo>
                  <a:lnTo>
                    <a:pt x="1316736" y="76250"/>
                  </a:lnTo>
                  <a:lnTo>
                    <a:pt x="1316583" y="76085"/>
                  </a:lnTo>
                  <a:lnTo>
                    <a:pt x="1316583" y="1879600"/>
                  </a:lnTo>
                  <a:lnTo>
                    <a:pt x="1316253" y="1879600"/>
                  </a:lnTo>
                  <a:lnTo>
                    <a:pt x="1316507" y="1892300"/>
                  </a:lnTo>
                  <a:lnTo>
                    <a:pt x="1311033" y="1892300"/>
                  </a:lnTo>
                  <a:lnTo>
                    <a:pt x="1310868" y="1905000"/>
                  </a:lnTo>
                  <a:lnTo>
                    <a:pt x="1305179" y="1905000"/>
                  </a:lnTo>
                  <a:lnTo>
                    <a:pt x="1305026" y="1892300"/>
                  </a:lnTo>
                  <a:lnTo>
                    <a:pt x="1304785" y="1892300"/>
                  </a:lnTo>
                  <a:lnTo>
                    <a:pt x="1304988" y="1879600"/>
                  </a:lnTo>
                  <a:lnTo>
                    <a:pt x="1304709" y="1879600"/>
                  </a:lnTo>
                  <a:lnTo>
                    <a:pt x="1306995" y="1866900"/>
                  </a:lnTo>
                  <a:lnTo>
                    <a:pt x="1305306" y="1854200"/>
                  </a:lnTo>
                  <a:lnTo>
                    <a:pt x="1304785" y="1854200"/>
                  </a:lnTo>
                  <a:lnTo>
                    <a:pt x="1304925" y="1841500"/>
                  </a:lnTo>
                  <a:lnTo>
                    <a:pt x="1315529" y="1841500"/>
                  </a:lnTo>
                  <a:lnTo>
                    <a:pt x="1314678" y="1854200"/>
                  </a:lnTo>
                  <a:lnTo>
                    <a:pt x="1316355" y="1854200"/>
                  </a:lnTo>
                  <a:lnTo>
                    <a:pt x="1315262" y="1866900"/>
                  </a:lnTo>
                  <a:lnTo>
                    <a:pt x="1316583" y="1879600"/>
                  </a:lnTo>
                  <a:lnTo>
                    <a:pt x="1316583" y="76085"/>
                  </a:lnTo>
                  <a:lnTo>
                    <a:pt x="1313611" y="73113"/>
                  </a:lnTo>
                  <a:lnTo>
                    <a:pt x="1313611" y="1828800"/>
                  </a:lnTo>
                  <a:lnTo>
                    <a:pt x="1302639" y="1828800"/>
                  </a:lnTo>
                  <a:lnTo>
                    <a:pt x="1304163" y="1816100"/>
                  </a:lnTo>
                  <a:lnTo>
                    <a:pt x="1303629" y="1816100"/>
                  </a:lnTo>
                  <a:lnTo>
                    <a:pt x="1302715" y="1803400"/>
                  </a:lnTo>
                  <a:lnTo>
                    <a:pt x="1302842" y="1803400"/>
                  </a:lnTo>
                  <a:lnTo>
                    <a:pt x="1303070" y="1790700"/>
                  </a:lnTo>
                  <a:lnTo>
                    <a:pt x="1302537" y="1778000"/>
                  </a:lnTo>
                  <a:lnTo>
                    <a:pt x="1302054" y="1778000"/>
                  </a:lnTo>
                  <a:lnTo>
                    <a:pt x="1302169" y="1765300"/>
                  </a:lnTo>
                  <a:lnTo>
                    <a:pt x="1302359" y="1752600"/>
                  </a:lnTo>
                  <a:lnTo>
                    <a:pt x="1302092" y="1752600"/>
                  </a:lnTo>
                  <a:lnTo>
                    <a:pt x="1301419" y="1739900"/>
                  </a:lnTo>
                  <a:lnTo>
                    <a:pt x="1300251" y="1714500"/>
                  </a:lnTo>
                  <a:lnTo>
                    <a:pt x="1300251" y="1701800"/>
                  </a:lnTo>
                  <a:lnTo>
                    <a:pt x="1300759" y="1701800"/>
                  </a:lnTo>
                  <a:lnTo>
                    <a:pt x="1297533" y="1689100"/>
                  </a:lnTo>
                  <a:lnTo>
                    <a:pt x="1299502" y="1676400"/>
                  </a:lnTo>
                  <a:lnTo>
                    <a:pt x="1300734" y="1676400"/>
                  </a:lnTo>
                  <a:lnTo>
                    <a:pt x="1300467" y="1663700"/>
                  </a:lnTo>
                  <a:lnTo>
                    <a:pt x="1299578" y="1663700"/>
                  </a:lnTo>
                  <a:lnTo>
                    <a:pt x="1299311" y="1651000"/>
                  </a:lnTo>
                  <a:lnTo>
                    <a:pt x="1299146" y="1638300"/>
                  </a:lnTo>
                  <a:lnTo>
                    <a:pt x="1298689" y="1638300"/>
                  </a:lnTo>
                  <a:lnTo>
                    <a:pt x="1298194" y="1625600"/>
                  </a:lnTo>
                  <a:lnTo>
                    <a:pt x="1297825" y="1625600"/>
                  </a:lnTo>
                  <a:lnTo>
                    <a:pt x="1297736" y="1600200"/>
                  </a:lnTo>
                  <a:lnTo>
                    <a:pt x="1297559" y="1600200"/>
                  </a:lnTo>
                  <a:lnTo>
                    <a:pt x="1297266" y="1587500"/>
                  </a:lnTo>
                  <a:lnTo>
                    <a:pt x="1296733" y="1574800"/>
                  </a:lnTo>
                  <a:lnTo>
                    <a:pt x="1302385" y="1574800"/>
                  </a:lnTo>
                  <a:lnTo>
                    <a:pt x="1302131" y="1587500"/>
                  </a:lnTo>
                  <a:lnTo>
                    <a:pt x="1302562" y="1600200"/>
                  </a:lnTo>
                  <a:lnTo>
                    <a:pt x="1307147" y="1612900"/>
                  </a:lnTo>
                  <a:lnTo>
                    <a:pt x="1305648" y="1612900"/>
                  </a:lnTo>
                  <a:lnTo>
                    <a:pt x="1305445" y="1625600"/>
                  </a:lnTo>
                  <a:lnTo>
                    <a:pt x="1304442" y="1625600"/>
                  </a:lnTo>
                  <a:lnTo>
                    <a:pt x="1303248" y="1638300"/>
                  </a:lnTo>
                  <a:lnTo>
                    <a:pt x="1302600" y="1651000"/>
                  </a:lnTo>
                  <a:lnTo>
                    <a:pt x="1303223" y="1651000"/>
                  </a:lnTo>
                  <a:lnTo>
                    <a:pt x="1303743" y="1663700"/>
                  </a:lnTo>
                  <a:lnTo>
                    <a:pt x="1302385" y="1663700"/>
                  </a:lnTo>
                  <a:lnTo>
                    <a:pt x="1302550" y="1676400"/>
                  </a:lnTo>
                  <a:lnTo>
                    <a:pt x="1304696" y="1676400"/>
                  </a:lnTo>
                  <a:lnTo>
                    <a:pt x="1305560" y="1689100"/>
                  </a:lnTo>
                  <a:lnTo>
                    <a:pt x="1305775" y="1689100"/>
                  </a:lnTo>
                  <a:lnTo>
                    <a:pt x="1310246" y="1701800"/>
                  </a:lnTo>
                  <a:lnTo>
                    <a:pt x="1308125" y="1701800"/>
                  </a:lnTo>
                  <a:lnTo>
                    <a:pt x="1308214" y="1714500"/>
                  </a:lnTo>
                  <a:lnTo>
                    <a:pt x="1307731" y="1714500"/>
                  </a:lnTo>
                  <a:lnTo>
                    <a:pt x="1304607" y="1727200"/>
                  </a:lnTo>
                  <a:lnTo>
                    <a:pt x="1304747" y="1739900"/>
                  </a:lnTo>
                  <a:lnTo>
                    <a:pt x="1308493" y="1739900"/>
                  </a:lnTo>
                  <a:lnTo>
                    <a:pt x="1308709" y="1752600"/>
                  </a:lnTo>
                  <a:lnTo>
                    <a:pt x="1304163" y="1765300"/>
                  </a:lnTo>
                  <a:lnTo>
                    <a:pt x="1307947" y="1765300"/>
                  </a:lnTo>
                  <a:lnTo>
                    <a:pt x="1308201" y="1778000"/>
                  </a:lnTo>
                  <a:lnTo>
                    <a:pt x="1305674" y="1778000"/>
                  </a:lnTo>
                  <a:lnTo>
                    <a:pt x="1306487" y="1790700"/>
                  </a:lnTo>
                  <a:lnTo>
                    <a:pt x="1308087" y="1790700"/>
                  </a:lnTo>
                  <a:lnTo>
                    <a:pt x="1309763" y="1803400"/>
                  </a:lnTo>
                  <a:lnTo>
                    <a:pt x="1310843" y="1803400"/>
                  </a:lnTo>
                  <a:lnTo>
                    <a:pt x="1310005" y="1816100"/>
                  </a:lnTo>
                  <a:lnTo>
                    <a:pt x="1310538" y="1816100"/>
                  </a:lnTo>
                  <a:lnTo>
                    <a:pt x="1313611" y="1828800"/>
                  </a:lnTo>
                  <a:lnTo>
                    <a:pt x="1313611" y="73113"/>
                  </a:lnTo>
                  <a:lnTo>
                    <a:pt x="1304036" y="63500"/>
                  </a:lnTo>
                  <a:lnTo>
                    <a:pt x="1305852" y="63500"/>
                  </a:lnTo>
                  <a:lnTo>
                    <a:pt x="1319682" y="76200"/>
                  </a:lnTo>
                  <a:lnTo>
                    <a:pt x="1344841" y="101600"/>
                  </a:lnTo>
                  <a:lnTo>
                    <a:pt x="1358569" y="114300"/>
                  </a:lnTo>
                  <a:lnTo>
                    <a:pt x="1358569" y="109397"/>
                  </a:lnTo>
                  <a:lnTo>
                    <a:pt x="1349184" y="101600"/>
                  </a:lnTo>
                  <a:lnTo>
                    <a:pt x="1333804" y="76200"/>
                  </a:lnTo>
                  <a:lnTo>
                    <a:pt x="1318691" y="63500"/>
                  </a:lnTo>
                  <a:lnTo>
                    <a:pt x="1304201" y="50800"/>
                  </a:lnTo>
                  <a:lnTo>
                    <a:pt x="1302550" y="50800"/>
                  </a:lnTo>
                  <a:lnTo>
                    <a:pt x="1302550" y="1549400"/>
                  </a:lnTo>
                  <a:lnTo>
                    <a:pt x="1297063" y="1549400"/>
                  </a:lnTo>
                  <a:lnTo>
                    <a:pt x="1297622" y="1536700"/>
                  </a:lnTo>
                  <a:lnTo>
                    <a:pt x="1296276" y="1536700"/>
                  </a:lnTo>
                  <a:lnTo>
                    <a:pt x="1295730" y="1524000"/>
                  </a:lnTo>
                  <a:lnTo>
                    <a:pt x="1293901" y="1524000"/>
                  </a:lnTo>
                  <a:lnTo>
                    <a:pt x="1294714" y="1511300"/>
                  </a:lnTo>
                  <a:lnTo>
                    <a:pt x="1301178" y="1511300"/>
                  </a:lnTo>
                  <a:lnTo>
                    <a:pt x="1302131" y="1524000"/>
                  </a:lnTo>
                  <a:lnTo>
                    <a:pt x="1302499" y="1524000"/>
                  </a:lnTo>
                  <a:lnTo>
                    <a:pt x="1299019" y="1536700"/>
                  </a:lnTo>
                  <a:lnTo>
                    <a:pt x="1302550" y="1549400"/>
                  </a:lnTo>
                  <a:lnTo>
                    <a:pt x="1302550" y="50800"/>
                  </a:lnTo>
                  <a:lnTo>
                    <a:pt x="1302321" y="50800"/>
                  </a:lnTo>
                  <a:lnTo>
                    <a:pt x="1302232" y="1460500"/>
                  </a:lnTo>
                  <a:lnTo>
                    <a:pt x="1300099" y="1473200"/>
                  </a:lnTo>
                  <a:lnTo>
                    <a:pt x="1299921" y="1473200"/>
                  </a:lnTo>
                  <a:lnTo>
                    <a:pt x="1299806" y="1485900"/>
                  </a:lnTo>
                  <a:lnTo>
                    <a:pt x="1299464" y="1485900"/>
                  </a:lnTo>
                  <a:lnTo>
                    <a:pt x="1298956" y="1498600"/>
                  </a:lnTo>
                  <a:lnTo>
                    <a:pt x="1294511" y="1498600"/>
                  </a:lnTo>
                  <a:lnTo>
                    <a:pt x="1294320" y="1485900"/>
                  </a:lnTo>
                  <a:lnTo>
                    <a:pt x="1294930" y="1485900"/>
                  </a:lnTo>
                  <a:lnTo>
                    <a:pt x="1295285" y="1473200"/>
                  </a:lnTo>
                  <a:lnTo>
                    <a:pt x="1294879" y="1473200"/>
                  </a:lnTo>
                  <a:lnTo>
                    <a:pt x="1293291" y="1460500"/>
                  </a:lnTo>
                  <a:lnTo>
                    <a:pt x="1292682" y="1447800"/>
                  </a:lnTo>
                  <a:lnTo>
                    <a:pt x="1292517" y="1435100"/>
                  </a:lnTo>
                  <a:lnTo>
                    <a:pt x="1292301" y="1422400"/>
                  </a:lnTo>
                  <a:lnTo>
                    <a:pt x="1292428" y="1422400"/>
                  </a:lnTo>
                  <a:lnTo>
                    <a:pt x="1290269" y="1409700"/>
                  </a:lnTo>
                  <a:lnTo>
                    <a:pt x="1291666" y="1409700"/>
                  </a:lnTo>
                  <a:lnTo>
                    <a:pt x="1293101" y="1397000"/>
                  </a:lnTo>
                  <a:lnTo>
                    <a:pt x="1296339" y="1397000"/>
                  </a:lnTo>
                  <a:lnTo>
                    <a:pt x="1296619" y="1409700"/>
                  </a:lnTo>
                  <a:lnTo>
                    <a:pt x="1296974" y="1422400"/>
                  </a:lnTo>
                  <a:lnTo>
                    <a:pt x="1296835" y="1435100"/>
                  </a:lnTo>
                  <a:lnTo>
                    <a:pt x="1299794" y="1435100"/>
                  </a:lnTo>
                  <a:lnTo>
                    <a:pt x="1297470" y="1447800"/>
                  </a:lnTo>
                  <a:lnTo>
                    <a:pt x="1300302" y="1447800"/>
                  </a:lnTo>
                  <a:lnTo>
                    <a:pt x="1299768" y="1460500"/>
                  </a:lnTo>
                  <a:lnTo>
                    <a:pt x="1302232" y="1460500"/>
                  </a:lnTo>
                  <a:lnTo>
                    <a:pt x="1302232" y="50736"/>
                  </a:lnTo>
                  <a:lnTo>
                    <a:pt x="1299730" y="48742"/>
                  </a:lnTo>
                  <a:lnTo>
                    <a:pt x="1299730" y="50800"/>
                  </a:lnTo>
                  <a:lnTo>
                    <a:pt x="1299489" y="61328"/>
                  </a:lnTo>
                  <a:lnTo>
                    <a:pt x="1298257" y="50800"/>
                  </a:lnTo>
                  <a:lnTo>
                    <a:pt x="1299730" y="50800"/>
                  </a:lnTo>
                  <a:lnTo>
                    <a:pt x="1299730" y="48742"/>
                  </a:lnTo>
                  <a:lnTo>
                    <a:pt x="1295996" y="45758"/>
                  </a:lnTo>
                  <a:lnTo>
                    <a:pt x="1295996" y="1333500"/>
                  </a:lnTo>
                  <a:lnTo>
                    <a:pt x="1293241" y="1333500"/>
                  </a:lnTo>
                  <a:lnTo>
                    <a:pt x="1293545" y="1346200"/>
                  </a:lnTo>
                  <a:lnTo>
                    <a:pt x="1293901" y="1346200"/>
                  </a:lnTo>
                  <a:lnTo>
                    <a:pt x="1294295" y="1358900"/>
                  </a:lnTo>
                  <a:lnTo>
                    <a:pt x="1294371" y="1384300"/>
                  </a:lnTo>
                  <a:lnTo>
                    <a:pt x="1289926" y="1384300"/>
                  </a:lnTo>
                  <a:lnTo>
                    <a:pt x="1290421" y="1371600"/>
                  </a:lnTo>
                  <a:lnTo>
                    <a:pt x="1290980" y="1371600"/>
                  </a:lnTo>
                  <a:lnTo>
                    <a:pt x="1292656" y="1358900"/>
                  </a:lnTo>
                  <a:lnTo>
                    <a:pt x="1289367" y="1358900"/>
                  </a:lnTo>
                  <a:lnTo>
                    <a:pt x="1289545" y="1346200"/>
                  </a:lnTo>
                  <a:lnTo>
                    <a:pt x="1289773" y="1346200"/>
                  </a:lnTo>
                  <a:lnTo>
                    <a:pt x="1290142" y="1333500"/>
                  </a:lnTo>
                  <a:lnTo>
                    <a:pt x="1290383" y="1320800"/>
                  </a:lnTo>
                  <a:lnTo>
                    <a:pt x="1294422" y="1320800"/>
                  </a:lnTo>
                  <a:lnTo>
                    <a:pt x="1295996" y="1333500"/>
                  </a:lnTo>
                  <a:lnTo>
                    <a:pt x="1295996" y="45758"/>
                  </a:lnTo>
                  <a:lnTo>
                    <a:pt x="1294117" y="44259"/>
                  </a:lnTo>
                  <a:lnTo>
                    <a:pt x="1294117" y="1244600"/>
                  </a:lnTo>
                  <a:lnTo>
                    <a:pt x="1293914" y="1257300"/>
                  </a:lnTo>
                  <a:lnTo>
                    <a:pt x="1293774" y="1270000"/>
                  </a:lnTo>
                  <a:lnTo>
                    <a:pt x="1293596" y="1282700"/>
                  </a:lnTo>
                  <a:lnTo>
                    <a:pt x="1289583" y="1282700"/>
                  </a:lnTo>
                  <a:lnTo>
                    <a:pt x="1289088" y="1270000"/>
                  </a:lnTo>
                  <a:lnTo>
                    <a:pt x="1289507" y="1270000"/>
                  </a:lnTo>
                  <a:lnTo>
                    <a:pt x="1289723" y="1257300"/>
                  </a:lnTo>
                  <a:lnTo>
                    <a:pt x="1290078" y="1257300"/>
                  </a:lnTo>
                  <a:lnTo>
                    <a:pt x="1290027" y="1244600"/>
                  </a:lnTo>
                  <a:lnTo>
                    <a:pt x="1294117" y="1244600"/>
                  </a:lnTo>
                  <a:lnTo>
                    <a:pt x="1294117" y="44259"/>
                  </a:lnTo>
                  <a:lnTo>
                    <a:pt x="1292186" y="42722"/>
                  </a:lnTo>
                  <a:lnTo>
                    <a:pt x="1292186" y="1206500"/>
                  </a:lnTo>
                  <a:lnTo>
                    <a:pt x="1289151" y="1206500"/>
                  </a:lnTo>
                  <a:lnTo>
                    <a:pt x="1289227" y="1193800"/>
                  </a:lnTo>
                  <a:lnTo>
                    <a:pt x="1291107" y="1193800"/>
                  </a:lnTo>
                  <a:lnTo>
                    <a:pt x="1292186" y="1206500"/>
                  </a:lnTo>
                  <a:lnTo>
                    <a:pt x="1292186" y="42722"/>
                  </a:lnTo>
                  <a:lnTo>
                    <a:pt x="1290853" y="41656"/>
                  </a:lnTo>
                  <a:lnTo>
                    <a:pt x="1290853" y="1130300"/>
                  </a:lnTo>
                  <a:lnTo>
                    <a:pt x="1289685" y="1130300"/>
                  </a:lnTo>
                  <a:lnTo>
                    <a:pt x="1289697" y="1117600"/>
                  </a:lnTo>
                  <a:lnTo>
                    <a:pt x="1290523" y="1117600"/>
                  </a:lnTo>
                  <a:lnTo>
                    <a:pt x="1290853" y="1130300"/>
                  </a:lnTo>
                  <a:lnTo>
                    <a:pt x="1290853" y="41656"/>
                  </a:lnTo>
                  <a:lnTo>
                    <a:pt x="1287614" y="39065"/>
                  </a:lnTo>
                  <a:lnTo>
                    <a:pt x="1288275" y="48425"/>
                  </a:lnTo>
                  <a:lnTo>
                    <a:pt x="1286268" y="38100"/>
                  </a:lnTo>
                  <a:lnTo>
                    <a:pt x="1286395" y="38100"/>
                  </a:lnTo>
                  <a:lnTo>
                    <a:pt x="1281442" y="25400"/>
                  </a:lnTo>
                  <a:lnTo>
                    <a:pt x="1275854" y="25400"/>
                  </a:lnTo>
                  <a:lnTo>
                    <a:pt x="1275130" y="23736"/>
                  </a:lnTo>
                  <a:lnTo>
                    <a:pt x="1275130" y="38100"/>
                  </a:lnTo>
                  <a:lnTo>
                    <a:pt x="1271498" y="38100"/>
                  </a:lnTo>
                  <a:lnTo>
                    <a:pt x="1269377" y="25400"/>
                  </a:lnTo>
                  <a:lnTo>
                    <a:pt x="1273492" y="25400"/>
                  </a:lnTo>
                  <a:lnTo>
                    <a:pt x="1275130" y="38100"/>
                  </a:lnTo>
                  <a:lnTo>
                    <a:pt x="1275130" y="23736"/>
                  </a:lnTo>
                  <a:lnTo>
                    <a:pt x="1270330" y="12700"/>
                  </a:lnTo>
                  <a:lnTo>
                    <a:pt x="1260335" y="12700"/>
                  </a:lnTo>
                  <a:lnTo>
                    <a:pt x="1258582" y="8534"/>
                  </a:lnTo>
                  <a:lnTo>
                    <a:pt x="1258582" y="23787"/>
                  </a:lnTo>
                  <a:lnTo>
                    <a:pt x="1256207" y="12700"/>
                  </a:lnTo>
                  <a:lnTo>
                    <a:pt x="1258303" y="12700"/>
                  </a:lnTo>
                  <a:lnTo>
                    <a:pt x="1258582" y="23787"/>
                  </a:lnTo>
                  <a:lnTo>
                    <a:pt x="1258582" y="8534"/>
                  </a:lnTo>
                  <a:lnTo>
                    <a:pt x="1255001" y="0"/>
                  </a:lnTo>
                  <a:lnTo>
                    <a:pt x="1245146" y="0"/>
                  </a:lnTo>
                  <a:lnTo>
                    <a:pt x="1246606" y="12700"/>
                  </a:lnTo>
                  <a:lnTo>
                    <a:pt x="1215123" y="12700"/>
                  </a:lnTo>
                  <a:lnTo>
                    <a:pt x="1205128" y="25400"/>
                  </a:lnTo>
                  <a:lnTo>
                    <a:pt x="1197559" y="25400"/>
                  </a:lnTo>
                  <a:lnTo>
                    <a:pt x="1188923" y="38100"/>
                  </a:lnTo>
                  <a:lnTo>
                    <a:pt x="1180058" y="50800"/>
                  </a:lnTo>
                  <a:lnTo>
                    <a:pt x="1178356" y="50800"/>
                  </a:lnTo>
                  <a:lnTo>
                    <a:pt x="1178356" y="1943100"/>
                  </a:lnTo>
                  <a:lnTo>
                    <a:pt x="1177925" y="1955800"/>
                  </a:lnTo>
                  <a:lnTo>
                    <a:pt x="1177709" y="1943100"/>
                  </a:lnTo>
                  <a:lnTo>
                    <a:pt x="1178356" y="1943100"/>
                  </a:lnTo>
                  <a:lnTo>
                    <a:pt x="1178356" y="50800"/>
                  </a:lnTo>
                  <a:lnTo>
                    <a:pt x="1171346" y="50800"/>
                  </a:lnTo>
                  <a:lnTo>
                    <a:pt x="1163193" y="63500"/>
                  </a:lnTo>
                  <a:lnTo>
                    <a:pt x="1160233" y="63500"/>
                  </a:lnTo>
                  <a:lnTo>
                    <a:pt x="1146429" y="75895"/>
                  </a:lnTo>
                  <a:lnTo>
                    <a:pt x="1146429" y="2019300"/>
                  </a:lnTo>
                  <a:lnTo>
                    <a:pt x="1143762" y="2019300"/>
                  </a:lnTo>
                  <a:lnTo>
                    <a:pt x="1143762" y="2171700"/>
                  </a:lnTo>
                  <a:lnTo>
                    <a:pt x="1141183" y="2171700"/>
                  </a:lnTo>
                  <a:lnTo>
                    <a:pt x="1140612" y="2183866"/>
                  </a:lnTo>
                  <a:lnTo>
                    <a:pt x="1140612" y="2298700"/>
                  </a:lnTo>
                  <a:lnTo>
                    <a:pt x="1139507" y="2298700"/>
                  </a:lnTo>
                  <a:lnTo>
                    <a:pt x="1138008" y="2311400"/>
                  </a:lnTo>
                  <a:lnTo>
                    <a:pt x="1134897" y="2311400"/>
                  </a:lnTo>
                  <a:lnTo>
                    <a:pt x="1136053" y="2324100"/>
                  </a:lnTo>
                  <a:lnTo>
                    <a:pt x="1136586" y="2324100"/>
                  </a:lnTo>
                  <a:lnTo>
                    <a:pt x="1137539" y="2336800"/>
                  </a:lnTo>
                  <a:lnTo>
                    <a:pt x="1137920" y="2336800"/>
                  </a:lnTo>
                  <a:lnTo>
                    <a:pt x="1137475" y="2349500"/>
                  </a:lnTo>
                  <a:lnTo>
                    <a:pt x="1135964" y="2362200"/>
                  </a:lnTo>
                  <a:lnTo>
                    <a:pt x="1134237" y="2362200"/>
                  </a:lnTo>
                  <a:lnTo>
                    <a:pt x="1134237" y="2387600"/>
                  </a:lnTo>
                  <a:lnTo>
                    <a:pt x="1132382" y="2400300"/>
                  </a:lnTo>
                  <a:lnTo>
                    <a:pt x="1131531" y="2413000"/>
                  </a:lnTo>
                  <a:lnTo>
                    <a:pt x="1130795" y="2425700"/>
                  </a:lnTo>
                  <a:lnTo>
                    <a:pt x="1130363" y="2425700"/>
                  </a:lnTo>
                  <a:lnTo>
                    <a:pt x="1130363" y="2463800"/>
                  </a:lnTo>
                  <a:lnTo>
                    <a:pt x="1129347" y="2476500"/>
                  </a:lnTo>
                  <a:lnTo>
                    <a:pt x="1128229" y="2476500"/>
                  </a:lnTo>
                  <a:lnTo>
                    <a:pt x="1128229" y="2527300"/>
                  </a:lnTo>
                  <a:lnTo>
                    <a:pt x="1125372" y="2527300"/>
                  </a:lnTo>
                  <a:lnTo>
                    <a:pt x="1125372" y="2540000"/>
                  </a:lnTo>
                  <a:lnTo>
                    <a:pt x="1124242" y="2540000"/>
                  </a:lnTo>
                  <a:lnTo>
                    <a:pt x="1121511" y="2552700"/>
                  </a:lnTo>
                  <a:lnTo>
                    <a:pt x="1124585" y="2552700"/>
                  </a:lnTo>
                  <a:lnTo>
                    <a:pt x="1124978" y="2565400"/>
                  </a:lnTo>
                  <a:lnTo>
                    <a:pt x="1125207" y="2578100"/>
                  </a:lnTo>
                  <a:lnTo>
                    <a:pt x="1124673" y="2578100"/>
                  </a:lnTo>
                  <a:lnTo>
                    <a:pt x="1122807" y="2590800"/>
                  </a:lnTo>
                  <a:lnTo>
                    <a:pt x="1122641" y="2590800"/>
                  </a:lnTo>
                  <a:lnTo>
                    <a:pt x="1122641" y="2603500"/>
                  </a:lnTo>
                  <a:lnTo>
                    <a:pt x="1122032" y="2614396"/>
                  </a:lnTo>
                  <a:lnTo>
                    <a:pt x="1122032" y="2654300"/>
                  </a:lnTo>
                  <a:lnTo>
                    <a:pt x="1114145" y="2654300"/>
                  </a:lnTo>
                  <a:lnTo>
                    <a:pt x="1114374" y="2667000"/>
                  </a:lnTo>
                  <a:lnTo>
                    <a:pt x="1119720" y="2667000"/>
                  </a:lnTo>
                  <a:lnTo>
                    <a:pt x="1118654" y="2679700"/>
                  </a:lnTo>
                  <a:lnTo>
                    <a:pt x="1120940" y="2679700"/>
                  </a:lnTo>
                  <a:lnTo>
                    <a:pt x="1121651" y="2692400"/>
                  </a:lnTo>
                  <a:lnTo>
                    <a:pt x="1118679" y="2692400"/>
                  </a:lnTo>
                  <a:lnTo>
                    <a:pt x="1119606" y="2705100"/>
                  </a:lnTo>
                  <a:lnTo>
                    <a:pt x="1119111" y="2717800"/>
                  </a:lnTo>
                  <a:lnTo>
                    <a:pt x="1116558" y="2717800"/>
                  </a:lnTo>
                  <a:lnTo>
                    <a:pt x="1118438" y="2730500"/>
                  </a:lnTo>
                  <a:lnTo>
                    <a:pt x="1116533" y="2740444"/>
                  </a:lnTo>
                  <a:lnTo>
                    <a:pt x="1116533" y="2832100"/>
                  </a:lnTo>
                  <a:lnTo>
                    <a:pt x="1116279" y="2844800"/>
                  </a:lnTo>
                  <a:lnTo>
                    <a:pt x="1114539" y="2844800"/>
                  </a:lnTo>
                  <a:lnTo>
                    <a:pt x="1114539" y="2882900"/>
                  </a:lnTo>
                  <a:lnTo>
                    <a:pt x="1113675" y="2882900"/>
                  </a:lnTo>
                  <a:lnTo>
                    <a:pt x="1113675" y="2959100"/>
                  </a:lnTo>
                  <a:lnTo>
                    <a:pt x="1113548" y="2959100"/>
                  </a:lnTo>
                  <a:lnTo>
                    <a:pt x="1113320" y="2971800"/>
                  </a:lnTo>
                  <a:lnTo>
                    <a:pt x="1113663" y="2971800"/>
                  </a:lnTo>
                  <a:lnTo>
                    <a:pt x="1111250" y="2984500"/>
                  </a:lnTo>
                  <a:lnTo>
                    <a:pt x="1110945" y="2984500"/>
                  </a:lnTo>
                  <a:lnTo>
                    <a:pt x="1110945" y="3263900"/>
                  </a:lnTo>
                  <a:lnTo>
                    <a:pt x="1110653" y="3276600"/>
                  </a:lnTo>
                  <a:lnTo>
                    <a:pt x="1108900" y="3276600"/>
                  </a:lnTo>
                  <a:lnTo>
                    <a:pt x="1105192" y="3263900"/>
                  </a:lnTo>
                  <a:lnTo>
                    <a:pt x="1108113" y="3263900"/>
                  </a:lnTo>
                  <a:lnTo>
                    <a:pt x="1108570" y="3251200"/>
                  </a:lnTo>
                  <a:lnTo>
                    <a:pt x="1108367" y="3251200"/>
                  </a:lnTo>
                  <a:lnTo>
                    <a:pt x="1108837" y="3238500"/>
                  </a:lnTo>
                  <a:lnTo>
                    <a:pt x="1108697" y="3238500"/>
                  </a:lnTo>
                  <a:lnTo>
                    <a:pt x="1108189" y="3225800"/>
                  </a:lnTo>
                  <a:lnTo>
                    <a:pt x="1106030" y="3225800"/>
                  </a:lnTo>
                  <a:lnTo>
                    <a:pt x="1104074" y="3213100"/>
                  </a:lnTo>
                  <a:lnTo>
                    <a:pt x="1110818" y="3213100"/>
                  </a:lnTo>
                  <a:lnTo>
                    <a:pt x="1110894" y="3225800"/>
                  </a:lnTo>
                  <a:lnTo>
                    <a:pt x="1110665" y="3238500"/>
                  </a:lnTo>
                  <a:lnTo>
                    <a:pt x="1110856" y="3251200"/>
                  </a:lnTo>
                  <a:lnTo>
                    <a:pt x="1108570" y="3251200"/>
                  </a:lnTo>
                  <a:lnTo>
                    <a:pt x="1109497" y="3263900"/>
                  </a:lnTo>
                  <a:lnTo>
                    <a:pt x="1110945" y="3263900"/>
                  </a:lnTo>
                  <a:lnTo>
                    <a:pt x="1110945" y="2984500"/>
                  </a:lnTo>
                  <a:lnTo>
                    <a:pt x="1110767" y="2984500"/>
                  </a:lnTo>
                  <a:lnTo>
                    <a:pt x="1110767" y="3136900"/>
                  </a:lnTo>
                  <a:lnTo>
                    <a:pt x="1110691" y="3149600"/>
                  </a:lnTo>
                  <a:lnTo>
                    <a:pt x="1108367" y="3149600"/>
                  </a:lnTo>
                  <a:lnTo>
                    <a:pt x="1108659" y="3136900"/>
                  </a:lnTo>
                  <a:lnTo>
                    <a:pt x="1103020" y="3136900"/>
                  </a:lnTo>
                  <a:lnTo>
                    <a:pt x="1101648" y="3124200"/>
                  </a:lnTo>
                  <a:lnTo>
                    <a:pt x="1105890" y="3124200"/>
                  </a:lnTo>
                  <a:lnTo>
                    <a:pt x="1108964" y="3111500"/>
                  </a:lnTo>
                  <a:lnTo>
                    <a:pt x="1110754" y="3111500"/>
                  </a:lnTo>
                  <a:lnTo>
                    <a:pt x="1110767" y="3136900"/>
                  </a:lnTo>
                  <a:lnTo>
                    <a:pt x="1110767" y="2984500"/>
                  </a:lnTo>
                  <a:lnTo>
                    <a:pt x="1102880" y="2984500"/>
                  </a:lnTo>
                  <a:lnTo>
                    <a:pt x="1104430" y="2971800"/>
                  </a:lnTo>
                  <a:lnTo>
                    <a:pt x="1107871" y="2971800"/>
                  </a:lnTo>
                  <a:lnTo>
                    <a:pt x="1109497" y="2959100"/>
                  </a:lnTo>
                  <a:lnTo>
                    <a:pt x="1105268" y="2959100"/>
                  </a:lnTo>
                  <a:lnTo>
                    <a:pt x="1104442" y="2946400"/>
                  </a:lnTo>
                  <a:lnTo>
                    <a:pt x="1108875" y="2946400"/>
                  </a:lnTo>
                  <a:lnTo>
                    <a:pt x="1103718" y="2933700"/>
                  </a:lnTo>
                  <a:lnTo>
                    <a:pt x="1113497" y="2933700"/>
                  </a:lnTo>
                  <a:lnTo>
                    <a:pt x="1113142" y="2946400"/>
                  </a:lnTo>
                  <a:lnTo>
                    <a:pt x="1113675" y="2959100"/>
                  </a:lnTo>
                  <a:lnTo>
                    <a:pt x="1113675" y="2882900"/>
                  </a:lnTo>
                  <a:lnTo>
                    <a:pt x="1105217" y="2882900"/>
                  </a:lnTo>
                  <a:lnTo>
                    <a:pt x="1105357" y="2870200"/>
                  </a:lnTo>
                  <a:lnTo>
                    <a:pt x="1113777" y="2870200"/>
                  </a:lnTo>
                  <a:lnTo>
                    <a:pt x="1114539" y="2882900"/>
                  </a:lnTo>
                  <a:lnTo>
                    <a:pt x="1114539" y="2844800"/>
                  </a:lnTo>
                  <a:lnTo>
                    <a:pt x="1114336" y="2844800"/>
                  </a:lnTo>
                  <a:lnTo>
                    <a:pt x="1113917" y="2832100"/>
                  </a:lnTo>
                  <a:lnTo>
                    <a:pt x="1107605" y="2832100"/>
                  </a:lnTo>
                  <a:lnTo>
                    <a:pt x="1108735" y="2819400"/>
                  </a:lnTo>
                  <a:lnTo>
                    <a:pt x="1111300" y="2819400"/>
                  </a:lnTo>
                  <a:lnTo>
                    <a:pt x="1114399" y="2832100"/>
                  </a:lnTo>
                  <a:lnTo>
                    <a:pt x="1116533" y="2832100"/>
                  </a:lnTo>
                  <a:lnTo>
                    <a:pt x="1116533" y="2740444"/>
                  </a:lnTo>
                  <a:lnTo>
                    <a:pt x="1115987" y="2743200"/>
                  </a:lnTo>
                  <a:lnTo>
                    <a:pt x="1109040" y="2743200"/>
                  </a:lnTo>
                  <a:lnTo>
                    <a:pt x="1106639" y="2730500"/>
                  </a:lnTo>
                  <a:lnTo>
                    <a:pt x="1112139" y="2730500"/>
                  </a:lnTo>
                  <a:lnTo>
                    <a:pt x="1107567" y="2717800"/>
                  </a:lnTo>
                  <a:lnTo>
                    <a:pt x="1108100" y="2717800"/>
                  </a:lnTo>
                  <a:lnTo>
                    <a:pt x="1111313" y="2705100"/>
                  </a:lnTo>
                  <a:lnTo>
                    <a:pt x="1110805" y="2692400"/>
                  </a:lnTo>
                  <a:lnTo>
                    <a:pt x="1111186" y="2692400"/>
                  </a:lnTo>
                  <a:lnTo>
                    <a:pt x="1112774" y="2679700"/>
                  </a:lnTo>
                  <a:lnTo>
                    <a:pt x="1111427" y="2679700"/>
                  </a:lnTo>
                  <a:lnTo>
                    <a:pt x="1111059" y="2667000"/>
                  </a:lnTo>
                  <a:lnTo>
                    <a:pt x="1110881" y="2654300"/>
                  </a:lnTo>
                  <a:lnTo>
                    <a:pt x="1111110" y="2641600"/>
                  </a:lnTo>
                  <a:lnTo>
                    <a:pt x="1121625" y="2641600"/>
                  </a:lnTo>
                  <a:lnTo>
                    <a:pt x="1122032" y="2654300"/>
                  </a:lnTo>
                  <a:lnTo>
                    <a:pt x="1122032" y="2614396"/>
                  </a:lnTo>
                  <a:lnTo>
                    <a:pt x="1121930" y="2616200"/>
                  </a:lnTo>
                  <a:lnTo>
                    <a:pt x="1119212" y="2616200"/>
                  </a:lnTo>
                  <a:lnTo>
                    <a:pt x="1119174" y="2603500"/>
                  </a:lnTo>
                  <a:lnTo>
                    <a:pt x="1122641" y="2603500"/>
                  </a:lnTo>
                  <a:lnTo>
                    <a:pt x="1122641" y="2590800"/>
                  </a:lnTo>
                  <a:lnTo>
                    <a:pt x="1118044" y="2590800"/>
                  </a:lnTo>
                  <a:lnTo>
                    <a:pt x="1116279" y="2603500"/>
                  </a:lnTo>
                  <a:lnTo>
                    <a:pt x="1114082" y="2603500"/>
                  </a:lnTo>
                  <a:lnTo>
                    <a:pt x="1113624" y="2590800"/>
                  </a:lnTo>
                  <a:lnTo>
                    <a:pt x="1113650" y="2578100"/>
                  </a:lnTo>
                  <a:lnTo>
                    <a:pt x="1113777" y="2565400"/>
                  </a:lnTo>
                  <a:lnTo>
                    <a:pt x="1113612" y="2565400"/>
                  </a:lnTo>
                  <a:lnTo>
                    <a:pt x="1117498" y="2552700"/>
                  </a:lnTo>
                  <a:lnTo>
                    <a:pt x="1117117" y="2552700"/>
                  </a:lnTo>
                  <a:lnTo>
                    <a:pt x="1113967" y="2540000"/>
                  </a:lnTo>
                  <a:lnTo>
                    <a:pt x="1116457" y="2540000"/>
                  </a:lnTo>
                  <a:lnTo>
                    <a:pt x="1118946" y="2527300"/>
                  </a:lnTo>
                  <a:lnTo>
                    <a:pt x="1121765" y="2540000"/>
                  </a:lnTo>
                  <a:lnTo>
                    <a:pt x="1123086" y="2527300"/>
                  </a:lnTo>
                  <a:lnTo>
                    <a:pt x="1125131" y="2527300"/>
                  </a:lnTo>
                  <a:lnTo>
                    <a:pt x="1125372" y="2540000"/>
                  </a:lnTo>
                  <a:lnTo>
                    <a:pt x="1125372" y="2527300"/>
                  </a:lnTo>
                  <a:lnTo>
                    <a:pt x="1125347" y="2514600"/>
                  </a:lnTo>
                  <a:lnTo>
                    <a:pt x="1126921" y="2514600"/>
                  </a:lnTo>
                  <a:lnTo>
                    <a:pt x="1128229" y="2527300"/>
                  </a:lnTo>
                  <a:lnTo>
                    <a:pt x="1128229" y="2476500"/>
                  </a:lnTo>
                  <a:lnTo>
                    <a:pt x="1127874" y="2476500"/>
                  </a:lnTo>
                  <a:lnTo>
                    <a:pt x="1126578" y="2489200"/>
                  </a:lnTo>
                  <a:lnTo>
                    <a:pt x="1126451" y="2489200"/>
                  </a:lnTo>
                  <a:lnTo>
                    <a:pt x="1128153" y="2501900"/>
                  </a:lnTo>
                  <a:lnTo>
                    <a:pt x="1118870" y="2501900"/>
                  </a:lnTo>
                  <a:lnTo>
                    <a:pt x="1118870" y="2527300"/>
                  </a:lnTo>
                  <a:lnTo>
                    <a:pt x="1116228" y="2527300"/>
                  </a:lnTo>
                  <a:lnTo>
                    <a:pt x="1117180" y="2514600"/>
                  </a:lnTo>
                  <a:lnTo>
                    <a:pt x="1118349" y="2514600"/>
                  </a:lnTo>
                  <a:lnTo>
                    <a:pt x="1118870" y="2527300"/>
                  </a:lnTo>
                  <a:lnTo>
                    <a:pt x="1118870" y="2501900"/>
                  </a:lnTo>
                  <a:lnTo>
                    <a:pt x="1116596" y="2501900"/>
                  </a:lnTo>
                  <a:lnTo>
                    <a:pt x="1116609" y="2489200"/>
                  </a:lnTo>
                  <a:lnTo>
                    <a:pt x="1116863" y="2476500"/>
                  </a:lnTo>
                  <a:lnTo>
                    <a:pt x="1116495" y="2476500"/>
                  </a:lnTo>
                  <a:lnTo>
                    <a:pt x="1119911" y="2463800"/>
                  </a:lnTo>
                  <a:lnTo>
                    <a:pt x="1119060" y="2463800"/>
                  </a:lnTo>
                  <a:lnTo>
                    <a:pt x="1119619" y="2451100"/>
                  </a:lnTo>
                  <a:lnTo>
                    <a:pt x="1121765" y="2451100"/>
                  </a:lnTo>
                  <a:lnTo>
                    <a:pt x="1122807" y="2463800"/>
                  </a:lnTo>
                  <a:lnTo>
                    <a:pt x="1130363" y="2463800"/>
                  </a:lnTo>
                  <a:lnTo>
                    <a:pt x="1130363" y="2425700"/>
                  </a:lnTo>
                  <a:lnTo>
                    <a:pt x="1124496" y="2425700"/>
                  </a:lnTo>
                  <a:lnTo>
                    <a:pt x="1123988" y="2438400"/>
                  </a:lnTo>
                  <a:lnTo>
                    <a:pt x="1123289" y="2425700"/>
                  </a:lnTo>
                  <a:lnTo>
                    <a:pt x="1122527" y="2425700"/>
                  </a:lnTo>
                  <a:lnTo>
                    <a:pt x="1122540" y="2413000"/>
                  </a:lnTo>
                  <a:lnTo>
                    <a:pt x="1121473" y="2400300"/>
                  </a:lnTo>
                  <a:lnTo>
                    <a:pt x="1124394" y="2400300"/>
                  </a:lnTo>
                  <a:lnTo>
                    <a:pt x="1123276" y="2387600"/>
                  </a:lnTo>
                  <a:lnTo>
                    <a:pt x="1134237" y="2387600"/>
                  </a:lnTo>
                  <a:lnTo>
                    <a:pt x="1134237" y="2362200"/>
                  </a:lnTo>
                  <a:lnTo>
                    <a:pt x="1132789" y="2362200"/>
                  </a:lnTo>
                  <a:lnTo>
                    <a:pt x="1131354" y="2349500"/>
                  </a:lnTo>
                  <a:lnTo>
                    <a:pt x="1125131" y="2349500"/>
                  </a:lnTo>
                  <a:lnTo>
                    <a:pt x="1127861" y="2336800"/>
                  </a:lnTo>
                  <a:lnTo>
                    <a:pt x="1128166" y="2336800"/>
                  </a:lnTo>
                  <a:lnTo>
                    <a:pt x="1124483" y="2324100"/>
                  </a:lnTo>
                  <a:lnTo>
                    <a:pt x="1128014" y="2311400"/>
                  </a:lnTo>
                  <a:lnTo>
                    <a:pt x="1127760" y="2311400"/>
                  </a:lnTo>
                  <a:lnTo>
                    <a:pt x="1127760" y="2247900"/>
                  </a:lnTo>
                  <a:lnTo>
                    <a:pt x="1138618" y="2247900"/>
                  </a:lnTo>
                  <a:lnTo>
                    <a:pt x="1134110" y="2260600"/>
                  </a:lnTo>
                  <a:lnTo>
                    <a:pt x="1137183" y="2260600"/>
                  </a:lnTo>
                  <a:lnTo>
                    <a:pt x="1140320" y="2273300"/>
                  </a:lnTo>
                  <a:lnTo>
                    <a:pt x="1140091" y="2273300"/>
                  </a:lnTo>
                  <a:lnTo>
                    <a:pt x="1137843" y="2286000"/>
                  </a:lnTo>
                  <a:lnTo>
                    <a:pt x="1137297" y="2286000"/>
                  </a:lnTo>
                  <a:lnTo>
                    <a:pt x="1140612" y="2298700"/>
                  </a:lnTo>
                  <a:lnTo>
                    <a:pt x="1140612" y="2183866"/>
                  </a:lnTo>
                  <a:lnTo>
                    <a:pt x="1140587" y="2184400"/>
                  </a:lnTo>
                  <a:lnTo>
                    <a:pt x="1140447" y="2197100"/>
                  </a:lnTo>
                  <a:lnTo>
                    <a:pt x="1140218" y="2197100"/>
                  </a:lnTo>
                  <a:lnTo>
                    <a:pt x="1140282" y="2209800"/>
                  </a:lnTo>
                  <a:lnTo>
                    <a:pt x="1134478" y="2209800"/>
                  </a:lnTo>
                  <a:lnTo>
                    <a:pt x="1134478" y="2235200"/>
                  </a:lnTo>
                  <a:lnTo>
                    <a:pt x="1131595" y="2235200"/>
                  </a:lnTo>
                  <a:lnTo>
                    <a:pt x="1132014" y="2222500"/>
                  </a:lnTo>
                  <a:lnTo>
                    <a:pt x="1134478" y="2235200"/>
                  </a:lnTo>
                  <a:lnTo>
                    <a:pt x="1134478" y="2209800"/>
                  </a:lnTo>
                  <a:lnTo>
                    <a:pt x="1130769" y="2209800"/>
                  </a:lnTo>
                  <a:lnTo>
                    <a:pt x="1130642" y="2197100"/>
                  </a:lnTo>
                  <a:lnTo>
                    <a:pt x="1130579" y="2171700"/>
                  </a:lnTo>
                  <a:lnTo>
                    <a:pt x="1137069" y="2171700"/>
                  </a:lnTo>
                  <a:lnTo>
                    <a:pt x="1136916" y="2159000"/>
                  </a:lnTo>
                  <a:lnTo>
                    <a:pt x="1143393" y="2159000"/>
                  </a:lnTo>
                  <a:lnTo>
                    <a:pt x="1143762" y="2171700"/>
                  </a:lnTo>
                  <a:lnTo>
                    <a:pt x="1143762" y="2019300"/>
                  </a:lnTo>
                  <a:lnTo>
                    <a:pt x="1143393" y="2019300"/>
                  </a:lnTo>
                  <a:lnTo>
                    <a:pt x="1143393" y="2133600"/>
                  </a:lnTo>
                  <a:lnTo>
                    <a:pt x="1132789" y="2133600"/>
                  </a:lnTo>
                  <a:lnTo>
                    <a:pt x="1133335" y="2120900"/>
                  </a:lnTo>
                  <a:lnTo>
                    <a:pt x="1133322" y="2108200"/>
                  </a:lnTo>
                  <a:lnTo>
                    <a:pt x="1133487" y="2095500"/>
                  </a:lnTo>
                  <a:lnTo>
                    <a:pt x="1139024" y="2108200"/>
                  </a:lnTo>
                  <a:lnTo>
                    <a:pt x="1141564" y="2108200"/>
                  </a:lnTo>
                  <a:lnTo>
                    <a:pt x="1141603" y="2095500"/>
                  </a:lnTo>
                  <a:lnTo>
                    <a:pt x="1143127" y="2095500"/>
                  </a:lnTo>
                  <a:lnTo>
                    <a:pt x="1143393" y="2133600"/>
                  </a:lnTo>
                  <a:lnTo>
                    <a:pt x="1143393" y="2019300"/>
                  </a:lnTo>
                  <a:lnTo>
                    <a:pt x="1137462" y="2019300"/>
                  </a:lnTo>
                  <a:lnTo>
                    <a:pt x="1139151" y="2032000"/>
                  </a:lnTo>
                  <a:lnTo>
                    <a:pt x="1136827" y="2032000"/>
                  </a:lnTo>
                  <a:lnTo>
                    <a:pt x="1135291" y="2024951"/>
                  </a:lnTo>
                  <a:lnTo>
                    <a:pt x="1135291" y="2032965"/>
                  </a:lnTo>
                  <a:lnTo>
                    <a:pt x="1135189" y="2044700"/>
                  </a:lnTo>
                  <a:lnTo>
                    <a:pt x="1132027" y="2044700"/>
                  </a:lnTo>
                  <a:lnTo>
                    <a:pt x="1135291" y="2032965"/>
                  </a:lnTo>
                  <a:lnTo>
                    <a:pt x="1135291" y="2024951"/>
                  </a:lnTo>
                  <a:lnTo>
                    <a:pt x="1134059" y="2019300"/>
                  </a:lnTo>
                  <a:lnTo>
                    <a:pt x="1136929" y="2006600"/>
                  </a:lnTo>
                  <a:lnTo>
                    <a:pt x="1144041" y="2006600"/>
                  </a:lnTo>
                  <a:lnTo>
                    <a:pt x="1144638" y="1981200"/>
                  </a:lnTo>
                  <a:lnTo>
                    <a:pt x="1146048" y="1981200"/>
                  </a:lnTo>
                  <a:lnTo>
                    <a:pt x="1146098" y="2006600"/>
                  </a:lnTo>
                  <a:lnTo>
                    <a:pt x="1145959" y="2006600"/>
                  </a:lnTo>
                  <a:lnTo>
                    <a:pt x="1146429" y="2019300"/>
                  </a:lnTo>
                  <a:lnTo>
                    <a:pt x="1146429" y="75895"/>
                  </a:lnTo>
                  <a:lnTo>
                    <a:pt x="1146327" y="1879600"/>
                  </a:lnTo>
                  <a:lnTo>
                    <a:pt x="1146175" y="1879600"/>
                  </a:lnTo>
                  <a:lnTo>
                    <a:pt x="1146263" y="1968500"/>
                  </a:lnTo>
                  <a:lnTo>
                    <a:pt x="1144993" y="1968500"/>
                  </a:lnTo>
                  <a:lnTo>
                    <a:pt x="1138605" y="1981200"/>
                  </a:lnTo>
                  <a:lnTo>
                    <a:pt x="1136256" y="1981200"/>
                  </a:lnTo>
                  <a:lnTo>
                    <a:pt x="1134021" y="1968500"/>
                  </a:lnTo>
                  <a:lnTo>
                    <a:pt x="1133309" y="1955800"/>
                  </a:lnTo>
                  <a:lnTo>
                    <a:pt x="1133462" y="1955800"/>
                  </a:lnTo>
                  <a:lnTo>
                    <a:pt x="1133805" y="1943100"/>
                  </a:lnTo>
                  <a:lnTo>
                    <a:pt x="1142796" y="1943100"/>
                  </a:lnTo>
                  <a:lnTo>
                    <a:pt x="1144739" y="1930400"/>
                  </a:lnTo>
                  <a:lnTo>
                    <a:pt x="1134503" y="1930400"/>
                  </a:lnTo>
                  <a:lnTo>
                    <a:pt x="1133132" y="1917700"/>
                  </a:lnTo>
                  <a:lnTo>
                    <a:pt x="1132967" y="1917700"/>
                  </a:lnTo>
                  <a:lnTo>
                    <a:pt x="1135964" y="1905000"/>
                  </a:lnTo>
                  <a:lnTo>
                    <a:pt x="1136345" y="1905000"/>
                  </a:lnTo>
                  <a:lnTo>
                    <a:pt x="1133119" y="1892300"/>
                  </a:lnTo>
                  <a:lnTo>
                    <a:pt x="1135456" y="1892300"/>
                  </a:lnTo>
                  <a:lnTo>
                    <a:pt x="1136281" y="1879600"/>
                  </a:lnTo>
                  <a:lnTo>
                    <a:pt x="1132624" y="1866900"/>
                  </a:lnTo>
                  <a:lnTo>
                    <a:pt x="1133640" y="1866900"/>
                  </a:lnTo>
                  <a:lnTo>
                    <a:pt x="1133360" y="1854200"/>
                  </a:lnTo>
                  <a:lnTo>
                    <a:pt x="1133563" y="1841500"/>
                  </a:lnTo>
                  <a:lnTo>
                    <a:pt x="1134313" y="1841500"/>
                  </a:lnTo>
                  <a:lnTo>
                    <a:pt x="1138783" y="1828800"/>
                  </a:lnTo>
                  <a:lnTo>
                    <a:pt x="1133830" y="1828800"/>
                  </a:lnTo>
                  <a:lnTo>
                    <a:pt x="1133271" y="1816100"/>
                  </a:lnTo>
                  <a:lnTo>
                    <a:pt x="1132395" y="1816100"/>
                  </a:lnTo>
                  <a:lnTo>
                    <a:pt x="1133805" y="1803400"/>
                  </a:lnTo>
                  <a:lnTo>
                    <a:pt x="1140053" y="1803400"/>
                  </a:lnTo>
                  <a:lnTo>
                    <a:pt x="1141603" y="1790700"/>
                  </a:lnTo>
                  <a:lnTo>
                    <a:pt x="1133411" y="1790700"/>
                  </a:lnTo>
                  <a:lnTo>
                    <a:pt x="1133614" y="1778000"/>
                  </a:lnTo>
                  <a:lnTo>
                    <a:pt x="1132763" y="1778000"/>
                  </a:lnTo>
                  <a:lnTo>
                    <a:pt x="1133729" y="1765300"/>
                  </a:lnTo>
                  <a:lnTo>
                    <a:pt x="1141450" y="1765300"/>
                  </a:lnTo>
                  <a:lnTo>
                    <a:pt x="1136942" y="1752600"/>
                  </a:lnTo>
                  <a:lnTo>
                    <a:pt x="1142098" y="1752600"/>
                  </a:lnTo>
                  <a:lnTo>
                    <a:pt x="1141183" y="1739900"/>
                  </a:lnTo>
                  <a:lnTo>
                    <a:pt x="1140345" y="1739900"/>
                  </a:lnTo>
                  <a:lnTo>
                    <a:pt x="1139393" y="1727200"/>
                  </a:lnTo>
                  <a:lnTo>
                    <a:pt x="1130795" y="1727200"/>
                  </a:lnTo>
                  <a:lnTo>
                    <a:pt x="1130465" y="1714500"/>
                  </a:lnTo>
                  <a:lnTo>
                    <a:pt x="1130706" y="1701800"/>
                  </a:lnTo>
                  <a:lnTo>
                    <a:pt x="1130528" y="1689100"/>
                  </a:lnTo>
                  <a:lnTo>
                    <a:pt x="1138847" y="1689100"/>
                  </a:lnTo>
                  <a:lnTo>
                    <a:pt x="1139151" y="1676400"/>
                  </a:lnTo>
                  <a:lnTo>
                    <a:pt x="1138910" y="1676400"/>
                  </a:lnTo>
                  <a:lnTo>
                    <a:pt x="1137818" y="1663700"/>
                  </a:lnTo>
                  <a:lnTo>
                    <a:pt x="1131455" y="1663700"/>
                  </a:lnTo>
                  <a:lnTo>
                    <a:pt x="1130503" y="1651000"/>
                  </a:lnTo>
                  <a:lnTo>
                    <a:pt x="1130350" y="1651000"/>
                  </a:lnTo>
                  <a:lnTo>
                    <a:pt x="1127137" y="1638300"/>
                  </a:lnTo>
                  <a:lnTo>
                    <a:pt x="1128115" y="1638300"/>
                  </a:lnTo>
                  <a:lnTo>
                    <a:pt x="1127785" y="1625600"/>
                  </a:lnTo>
                  <a:lnTo>
                    <a:pt x="1128217" y="1612900"/>
                  </a:lnTo>
                  <a:lnTo>
                    <a:pt x="1125855" y="1612900"/>
                  </a:lnTo>
                  <a:lnTo>
                    <a:pt x="1126134" y="1600200"/>
                  </a:lnTo>
                  <a:lnTo>
                    <a:pt x="1128572" y="1600200"/>
                  </a:lnTo>
                  <a:lnTo>
                    <a:pt x="1128242" y="1587500"/>
                  </a:lnTo>
                  <a:lnTo>
                    <a:pt x="1125969" y="1587500"/>
                  </a:lnTo>
                  <a:lnTo>
                    <a:pt x="1130033" y="1574800"/>
                  </a:lnTo>
                  <a:lnTo>
                    <a:pt x="1130782" y="1574800"/>
                  </a:lnTo>
                  <a:lnTo>
                    <a:pt x="1129868" y="1562100"/>
                  </a:lnTo>
                  <a:lnTo>
                    <a:pt x="1133868" y="1562100"/>
                  </a:lnTo>
                  <a:lnTo>
                    <a:pt x="1133106" y="1549400"/>
                  </a:lnTo>
                  <a:lnTo>
                    <a:pt x="1130960" y="1549400"/>
                  </a:lnTo>
                  <a:lnTo>
                    <a:pt x="1129792" y="1536700"/>
                  </a:lnTo>
                  <a:lnTo>
                    <a:pt x="1128953" y="1536700"/>
                  </a:lnTo>
                  <a:lnTo>
                    <a:pt x="1122718" y="1536700"/>
                  </a:lnTo>
                  <a:lnTo>
                    <a:pt x="1125791" y="1524000"/>
                  </a:lnTo>
                  <a:lnTo>
                    <a:pt x="1128953" y="1536700"/>
                  </a:lnTo>
                  <a:lnTo>
                    <a:pt x="1130566" y="1524000"/>
                  </a:lnTo>
                  <a:lnTo>
                    <a:pt x="1134643" y="1524000"/>
                  </a:lnTo>
                  <a:lnTo>
                    <a:pt x="1134681" y="1536700"/>
                  </a:lnTo>
                  <a:lnTo>
                    <a:pt x="1134808" y="1549400"/>
                  </a:lnTo>
                  <a:lnTo>
                    <a:pt x="1135049" y="1549400"/>
                  </a:lnTo>
                  <a:lnTo>
                    <a:pt x="1134859" y="1562100"/>
                  </a:lnTo>
                  <a:lnTo>
                    <a:pt x="1136751" y="1562100"/>
                  </a:lnTo>
                  <a:lnTo>
                    <a:pt x="1137323" y="1574800"/>
                  </a:lnTo>
                  <a:lnTo>
                    <a:pt x="1137526" y="1587500"/>
                  </a:lnTo>
                  <a:lnTo>
                    <a:pt x="1137666" y="1587500"/>
                  </a:lnTo>
                  <a:lnTo>
                    <a:pt x="1138288" y="1612900"/>
                  </a:lnTo>
                  <a:lnTo>
                    <a:pt x="1138542" y="1625600"/>
                  </a:lnTo>
                  <a:lnTo>
                    <a:pt x="1138669" y="1638300"/>
                  </a:lnTo>
                  <a:lnTo>
                    <a:pt x="1139380" y="1638300"/>
                  </a:lnTo>
                  <a:lnTo>
                    <a:pt x="1140802" y="1651000"/>
                  </a:lnTo>
                  <a:lnTo>
                    <a:pt x="1140447" y="1663700"/>
                  </a:lnTo>
                  <a:lnTo>
                    <a:pt x="1140625" y="1676400"/>
                  </a:lnTo>
                  <a:lnTo>
                    <a:pt x="1140752" y="1689100"/>
                  </a:lnTo>
                  <a:lnTo>
                    <a:pt x="1140625" y="1689100"/>
                  </a:lnTo>
                  <a:lnTo>
                    <a:pt x="1140980" y="1701800"/>
                  </a:lnTo>
                  <a:lnTo>
                    <a:pt x="1142606" y="1714500"/>
                  </a:lnTo>
                  <a:lnTo>
                    <a:pt x="1141463" y="1714500"/>
                  </a:lnTo>
                  <a:lnTo>
                    <a:pt x="1142098" y="1727200"/>
                  </a:lnTo>
                  <a:lnTo>
                    <a:pt x="1143241" y="1727200"/>
                  </a:lnTo>
                  <a:lnTo>
                    <a:pt x="1143482" y="1739900"/>
                  </a:lnTo>
                  <a:lnTo>
                    <a:pt x="1143088" y="1739900"/>
                  </a:lnTo>
                  <a:lnTo>
                    <a:pt x="1143063" y="1752600"/>
                  </a:lnTo>
                  <a:lnTo>
                    <a:pt x="1143203" y="1752600"/>
                  </a:lnTo>
                  <a:lnTo>
                    <a:pt x="1143304" y="1765300"/>
                  </a:lnTo>
                  <a:lnTo>
                    <a:pt x="1143406" y="1790700"/>
                  </a:lnTo>
                  <a:lnTo>
                    <a:pt x="1143647" y="1828800"/>
                  </a:lnTo>
                  <a:lnTo>
                    <a:pt x="1146048" y="1841500"/>
                  </a:lnTo>
                  <a:lnTo>
                    <a:pt x="1146187" y="1841500"/>
                  </a:lnTo>
                  <a:lnTo>
                    <a:pt x="1145946" y="1854200"/>
                  </a:lnTo>
                  <a:lnTo>
                    <a:pt x="1145286" y="1854200"/>
                  </a:lnTo>
                  <a:lnTo>
                    <a:pt x="1145832" y="1866900"/>
                  </a:lnTo>
                  <a:lnTo>
                    <a:pt x="1144041" y="1866900"/>
                  </a:lnTo>
                  <a:lnTo>
                    <a:pt x="1146327" y="1879600"/>
                  </a:lnTo>
                  <a:lnTo>
                    <a:pt x="1146327" y="75984"/>
                  </a:lnTo>
                  <a:lnTo>
                    <a:pt x="1146086" y="76200"/>
                  </a:lnTo>
                  <a:lnTo>
                    <a:pt x="1133182" y="88442"/>
                  </a:lnTo>
                  <a:lnTo>
                    <a:pt x="1133182" y="1511300"/>
                  </a:lnTo>
                  <a:lnTo>
                    <a:pt x="1131062" y="1511300"/>
                  </a:lnTo>
                  <a:lnTo>
                    <a:pt x="1131544" y="1498600"/>
                  </a:lnTo>
                  <a:lnTo>
                    <a:pt x="1132979" y="1498600"/>
                  </a:lnTo>
                  <a:lnTo>
                    <a:pt x="1133182" y="1511300"/>
                  </a:lnTo>
                  <a:lnTo>
                    <a:pt x="1133182" y="88442"/>
                  </a:lnTo>
                  <a:lnTo>
                    <a:pt x="1132700" y="88900"/>
                  </a:lnTo>
                  <a:lnTo>
                    <a:pt x="1132154" y="88900"/>
                  </a:lnTo>
                  <a:lnTo>
                    <a:pt x="1132154" y="1473200"/>
                  </a:lnTo>
                  <a:lnTo>
                    <a:pt x="1122108" y="1473200"/>
                  </a:lnTo>
                  <a:lnTo>
                    <a:pt x="1122362" y="1460500"/>
                  </a:lnTo>
                  <a:lnTo>
                    <a:pt x="1122159" y="1435100"/>
                  </a:lnTo>
                  <a:lnTo>
                    <a:pt x="1131163" y="1435100"/>
                  </a:lnTo>
                  <a:lnTo>
                    <a:pt x="1131341" y="1422400"/>
                  </a:lnTo>
                  <a:lnTo>
                    <a:pt x="1131519" y="1435100"/>
                  </a:lnTo>
                  <a:lnTo>
                    <a:pt x="1131862" y="1435100"/>
                  </a:lnTo>
                  <a:lnTo>
                    <a:pt x="1132154" y="1473200"/>
                  </a:lnTo>
                  <a:lnTo>
                    <a:pt x="1132154" y="88900"/>
                  </a:lnTo>
                  <a:lnTo>
                    <a:pt x="1130452" y="88900"/>
                  </a:lnTo>
                  <a:lnTo>
                    <a:pt x="1129792" y="92316"/>
                  </a:lnTo>
                  <a:lnTo>
                    <a:pt x="1129792" y="1422400"/>
                  </a:lnTo>
                  <a:lnTo>
                    <a:pt x="1120394" y="1422400"/>
                  </a:lnTo>
                  <a:lnTo>
                    <a:pt x="1119632" y="1409700"/>
                  </a:lnTo>
                  <a:lnTo>
                    <a:pt x="1123353" y="1409700"/>
                  </a:lnTo>
                  <a:lnTo>
                    <a:pt x="1122984" y="1397000"/>
                  </a:lnTo>
                  <a:lnTo>
                    <a:pt x="1124115" y="1397000"/>
                  </a:lnTo>
                  <a:lnTo>
                    <a:pt x="1123696" y="1409700"/>
                  </a:lnTo>
                  <a:lnTo>
                    <a:pt x="1129538" y="1409700"/>
                  </a:lnTo>
                  <a:lnTo>
                    <a:pt x="1129792" y="1422400"/>
                  </a:lnTo>
                  <a:lnTo>
                    <a:pt x="1129792" y="92316"/>
                  </a:lnTo>
                  <a:lnTo>
                    <a:pt x="1129131" y="95719"/>
                  </a:lnTo>
                  <a:lnTo>
                    <a:pt x="1129131" y="1193800"/>
                  </a:lnTo>
                  <a:lnTo>
                    <a:pt x="1118895" y="1193800"/>
                  </a:lnTo>
                  <a:lnTo>
                    <a:pt x="1119632" y="1181100"/>
                  </a:lnTo>
                  <a:lnTo>
                    <a:pt x="1123607" y="1181100"/>
                  </a:lnTo>
                  <a:lnTo>
                    <a:pt x="1121841" y="1168400"/>
                  </a:lnTo>
                  <a:lnTo>
                    <a:pt x="1118196" y="1168400"/>
                  </a:lnTo>
                  <a:lnTo>
                    <a:pt x="1118717" y="1155700"/>
                  </a:lnTo>
                  <a:lnTo>
                    <a:pt x="1126921" y="1155700"/>
                  </a:lnTo>
                  <a:lnTo>
                    <a:pt x="1126947" y="1168400"/>
                  </a:lnTo>
                  <a:lnTo>
                    <a:pt x="1127709" y="1168400"/>
                  </a:lnTo>
                  <a:lnTo>
                    <a:pt x="1128318" y="1181100"/>
                  </a:lnTo>
                  <a:lnTo>
                    <a:pt x="1129131" y="1193800"/>
                  </a:lnTo>
                  <a:lnTo>
                    <a:pt x="1129131" y="95719"/>
                  </a:lnTo>
                  <a:lnTo>
                    <a:pt x="1128077" y="101142"/>
                  </a:lnTo>
                  <a:lnTo>
                    <a:pt x="1128077" y="1041400"/>
                  </a:lnTo>
                  <a:lnTo>
                    <a:pt x="1128052" y="1054100"/>
                  </a:lnTo>
                  <a:lnTo>
                    <a:pt x="1121587" y="1054100"/>
                  </a:lnTo>
                  <a:lnTo>
                    <a:pt x="1121587" y="1092200"/>
                  </a:lnTo>
                  <a:lnTo>
                    <a:pt x="1121498" y="1104900"/>
                  </a:lnTo>
                  <a:lnTo>
                    <a:pt x="1117866" y="1104900"/>
                  </a:lnTo>
                  <a:lnTo>
                    <a:pt x="1115999" y="1092200"/>
                  </a:lnTo>
                  <a:lnTo>
                    <a:pt x="1121587" y="1092200"/>
                  </a:lnTo>
                  <a:lnTo>
                    <a:pt x="1121587" y="1054100"/>
                  </a:lnTo>
                  <a:lnTo>
                    <a:pt x="1119771" y="1054100"/>
                  </a:lnTo>
                  <a:lnTo>
                    <a:pt x="1119378" y="1041400"/>
                  </a:lnTo>
                  <a:lnTo>
                    <a:pt x="1128077" y="1041400"/>
                  </a:lnTo>
                  <a:lnTo>
                    <a:pt x="1128077" y="101142"/>
                  </a:lnTo>
                  <a:lnTo>
                    <a:pt x="1127988" y="101600"/>
                  </a:lnTo>
                  <a:lnTo>
                    <a:pt x="1115161" y="101600"/>
                  </a:lnTo>
                  <a:lnTo>
                    <a:pt x="1113485" y="106121"/>
                  </a:lnTo>
                  <a:lnTo>
                    <a:pt x="1113485" y="1981200"/>
                  </a:lnTo>
                  <a:lnTo>
                    <a:pt x="1112735" y="1981200"/>
                  </a:lnTo>
                  <a:lnTo>
                    <a:pt x="1112735" y="2082800"/>
                  </a:lnTo>
                  <a:lnTo>
                    <a:pt x="1111288" y="2082800"/>
                  </a:lnTo>
                  <a:lnTo>
                    <a:pt x="1110615" y="2095500"/>
                  </a:lnTo>
                  <a:lnTo>
                    <a:pt x="1108417" y="2095500"/>
                  </a:lnTo>
                  <a:lnTo>
                    <a:pt x="1108379" y="2057400"/>
                  </a:lnTo>
                  <a:lnTo>
                    <a:pt x="1111542" y="2057400"/>
                  </a:lnTo>
                  <a:lnTo>
                    <a:pt x="1110818" y="2070100"/>
                  </a:lnTo>
                  <a:lnTo>
                    <a:pt x="1112735" y="2082800"/>
                  </a:lnTo>
                  <a:lnTo>
                    <a:pt x="1112735" y="1981200"/>
                  </a:lnTo>
                  <a:lnTo>
                    <a:pt x="1111237" y="1981200"/>
                  </a:lnTo>
                  <a:lnTo>
                    <a:pt x="1111237" y="1993900"/>
                  </a:lnTo>
                  <a:lnTo>
                    <a:pt x="1110729" y="2006600"/>
                  </a:lnTo>
                  <a:lnTo>
                    <a:pt x="1108176" y="2006600"/>
                  </a:lnTo>
                  <a:lnTo>
                    <a:pt x="1108011" y="1993900"/>
                  </a:lnTo>
                  <a:lnTo>
                    <a:pt x="1111237" y="1993900"/>
                  </a:lnTo>
                  <a:lnTo>
                    <a:pt x="1111237" y="1981200"/>
                  </a:lnTo>
                  <a:lnTo>
                    <a:pt x="1109941" y="1981200"/>
                  </a:lnTo>
                  <a:lnTo>
                    <a:pt x="1110500" y="1968500"/>
                  </a:lnTo>
                  <a:lnTo>
                    <a:pt x="1112964" y="1968500"/>
                  </a:lnTo>
                  <a:lnTo>
                    <a:pt x="1113485" y="1981200"/>
                  </a:lnTo>
                  <a:lnTo>
                    <a:pt x="1113485" y="106121"/>
                  </a:lnTo>
                  <a:lnTo>
                    <a:pt x="1113320" y="106565"/>
                  </a:lnTo>
                  <a:lnTo>
                    <a:pt x="1113320" y="1917700"/>
                  </a:lnTo>
                  <a:lnTo>
                    <a:pt x="1113193" y="1930400"/>
                  </a:lnTo>
                  <a:lnTo>
                    <a:pt x="1109091" y="1930400"/>
                  </a:lnTo>
                  <a:lnTo>
                    <a:pt x="1108964" y="1917700"/>
                  </a:lnTo>
                  <a:lnTo>
                    <a:pt x="1113320" y="1917700"/>
                  </a:lnTo>
                  <a:lnTo>
                    <a:pt x="1113320" y="106565"/>
                  </a:lnTo>
                  <a:lnTo>
                    <a:pt x="1111453" y="111607"/>
                  </a:lnTo>
                  <a:lnTo>
                    <a:pt x="1111453" y="1854200"/>
                  </a:lnTo>
                  <a:lnTo>
                    <a:pt x="1107973" y="1854200"/>
                  </a:lnTo>
                  <a:lnTo>
                    <a:pt x="1108113" y="1841500"/>
                  </a:lnTo>
                  <a:lnTo>
                    <a:pt x="1108608" y="1841500"/>
                  </a:lnTo>
                  <a:lnTo>
                    <a:pt x="1109027" y="1828800"/>
                  </a:lnTo>
                  <a:lnTo>
                    <a:pt x="1110996" y="1828800"/>
                  </a:lnTo>
                  <a:lnTo>
                    <a:pt x="1111288" y="1841500"/>
                  </a:lnTo>
                  <a:lnTo>
                    <a:pt x="1111453" y="1854200"/>
                  </a:lnTo>
                  <a:lnTo>
                    <a:pt x="1111453" y="111607"/>
                  </a:lnTo>
                  <a:lnTo>
                    <a:pt x="1110576" y="113969"/>
                  </a:lnTo>
                  <a:lnTo>
                    <a:pt x="1110576" y="1752600"/>
                  </a:lnTo>
                  <a:lnTo>
                    <a:pt x="1110513" y="1765300"/>
                  </a:lnTo>
                  <a:lnTo>
                    <a:pt x="1109827" y="1765300"/>
                  </a:lnTo>
                  <a:lnTo>
                    <a:pt x="1109827" y="1816100"/>
                  </a:lnTo>
                  <a:lnTo>
                    <a:pt x="1109446" y="1816100"/>
                  </a:lnTo>
                  <a:lnTo>
                    <a:pt x="1109560" y="1803400"/>
                  </a:lnTo>
                  <a:lnTo>
                    <a:pt x="1109827" y="1816100"/>
                  </a:lnTo>
                  <a:lnTo>
                    <a:pt x="1109827" y="1765300"/>
                  </a:lnTo>
                  <a:lnTo>
                    <a:pt x="1108697" y="1765300"/>
                  </a:lnTo>
                  <a:lnTo>
                    <a:pt x="1108379" y="1752600"/>
                  </a:lnTo>
                  <a:lnTo>
                    <a:pt x="1110576" y="1752600"/>
                  </a:lnTo>
                  <a:lnTo>
                    <a:pt x="1110576" y="113969"/>
                  </a:lnTo>
                  <a:lnTo>
                    <a:pt x="1110449" y="114300"/>
                  </a:lnTo>
                  <a:lnTo>
                    <a:pt x="1107960" y="114300"/>
                  </a:lnTo>
                  <a:lnTo>
                    <a:pt x="1107960" y="2159000"/>
                  </a:lnTo>
                  <a:lnTo>
                    <a:pt x="1107884" y="2171700"/>
                  </a:lnTo>
                  <a:lnTo>
                    <a:pt x="1107516" y="2184400"/>
                  </a:lnTo>
                  <a:lnTo>
                    <a:pt x="1105877" y="2184400"/>
                  </a:lnTo>
                  <a:lnTo>
                    <a:pt x="1105903" y="2171700"/>
                  </a:lnTo>
                  <a:lnTo>
                    <a:pt x="1105649" y="2171700"/>
                  </a:lnTo>
                  <a:lnTo>
                    <a:pt x="1105941" y="2159000"/>
                  </a:lnTo>
                  <a:lnTo>
                    <a:pt x="1107960" y="2159000"/>
                  </a:lnTo>
                  <a:lnTo>
                    <a:pt x="1107960" y="114300"/>
                  </a:lnTo>
                  <a:lnTo>
                    <a:pt x="1103909" y="114300"/>
                  </a:lnTo>
                  <a:lnTo>
                    <a:pt x="1100937" y="127000"/>
                  </a:lnTo>
                  <a:lnTo>
                    <a:pt x="1105522" y="127000"/>
                  </a:lnTo>
                  <a:lnTo>
                    <a:pt x="1105293" y="127660"/>
                  </a:lnTo>
                  <a:lnTo>
                    <a:pt x="1105293" y="2311400"/>
                  </a:lnTo>
                  <a:lnTo>
                    <a:pt x="1103414" y="2311400"/>
                  </a:lnTo>
                  <a:lnTo>
                    <a:pt x="1103414" y="2349500"/>
                  </a:lnTo>
                  <a:lnTo>
                    <a:pt x="1098829" y="2362200"/>
                  </a:lnTo>
                  <a:lnTo>
                    <a:pt x="1102728" y="2374900"/>
                  </a:lnTo>
                  <a:lnTo>
                    <a:pt x="1103109" y="2374900"/>
                  </a:lnTo>
                  <a:lnTo>
                    <a:pt x="1099934" y="2387600"/>
                  </a:lnTo>
                  <a:lnTo>
                    <a:pt x="1099807" y="2387600"/>
                  </a:lnTo>
                  <a:lnTo>
                    <a:pt x="1099781" y="2400300"/>
                  </a:lnTo>
                  <a:lnTo>
                    <a:pt x="1096378" y="2413000"/>
                  </a:lnTo>
                  <a:lnTo>
                    <a:pt x="1096733" y="2413000"/>
                  </a:lnTo>
                  <a:lnTo>
                    <a:pt x="1097051" y="2463800"/>
                  </a:lnTo>
                  <a:lnTo>
                    <a:pt x="1096759" y="2476500"/>
                  </a:lnTo>
                  <a:lnTo>
                    <a:pt x="1093101" y="2489200"/>
                  </a:lnTo>
                  <a:lnTo>
                    <a:pt x="1093876" y="2489200"/>
                  </a:lnTo>
                  <a:lnTo>
                    <a:pt x="1093825" y="2501900"/>
                  </a:lnTo>
                  <a:lnTo>
                    <a:pt x="1092796" y="2501900"/>
                  </a:lnTo>
                  <a:lnTo>
                    <a:pt x="1092796" y="2540000"/>
                  </a:lnTo>
                  <a:lnTo>
                    <a:pt x="1091958" y="2552700"/>
                  </a:lnTo>
                  <a:lnTo>
                    <a:pt x="1091311" y="2552700"/>
                  </a:lnTo>
                  <a:lnTo>
                    <a:pt x="1091311" y="2578100"/>
                  </a:lnTo>
                  <a:lnTo>
                    <a:pt x="1088415" y="2590800"/>
                  </a:lnTo>
                  <a:lnTo>
                    <a:pt x="1088212" y="2603500"/>
                  </a:lnTo>
                  <a:lnTo>
                    <a:pt x="1088758" y="2616200"/>
                  </a:lnTo>
                  <a:lnTo>
                    <a:pt x="1087907" y="2628900"/>
                  </a:lnTo>
                  <a:lnTo>
                    <a:pt x="1086662" y="2628900"/>
                  </a:lnTo>
                  <a:lnTo>
                    <a:pt x="1085684" y="2641600"/>
                  </a:lnTo>
                  <a:lnTo>
                    <a:pt x="1085583" y="2705100"/>
                  </a:lnTo>
                  <a:lnTo>
                    <a:pt x="1085367" y="2705100"/>
                  </a:lnTo>
                  <a:lnTo>
                    <a:pt x="1085367" y="2781300"/>
                  </a:lnTo>
                  <a:lnTo>
                    <a:pt x="1085367" y="2794000"/>
                  </a:lnTo>
                  <a:lnTo>
                    <a:pt x="1082878" y="2794000"/>
                  </a:lnTo>
                  <a:lnTo>
                    <a:pt x="1082713" y="2806700"/>
                  </a:lnTo>
                  <a:lnTo>
                    <a:pt x="1083703" y="2806700"/>
                  </a:lnTo>
                  <a:lnTo>
                    <a:pt x="1082662" y="2815463"/>
                  </a:lnTo>
                  <a:lnTo>
                    <a:pt x="1082662" y="2857500"/>
                  </a:lnTo>
                  <a:lnTo>
                    <a:pt x="1082179" y="2860979"/>
                  </a:lnTo>
                  <a:lnTo>
                    <a:pt x="1082179" y="2895600"/>
                  </a:lnTo>
                  <a:lnTo>
                    <a:pt x="1081786" y="2901950"/>
                  </a:lnTo>
                  <a:lnTo>
                    <a:pt x="1081786" y="2984500"/>
                  </a:lnTo>
                  <a:lnTo>
                    <a:pt x="1079677" y="2994545"/>
                  </a:lnTo>
                  <a:lnTo>
                    <a:pt x="1079677" y="3098800"/>
                  </a:lnTo>
                  <a:lnTo>
                    <a:pt x="1079322" y="3098800"/>
                  </a:lnTo>
                  <a:lnTo>
                    <a:pt x="1079322" y="3314700"/>
                  </a:lnTo>
                  <a:lnTo>
                    <a:pt x="1077976" y="3314700"/>
                  </a:lnTo>
                  <a:lnTo>
                    <a:pt x="1077976" y="3390900"/>
                  </a:lnTo>
                  <a:lnTo>
                    <a:pt x="1075918" y="3390900"/>
                  </a:lnTo>
                  <a:lnTo>
                    <a:pt x="1076617" y="3378200"/>
                  </a:lnTo>
                  <a:lnTo>
                    <a:pt x="1077391" y="3378200"/>
                  </a:lnTo>
                  <a:lnTo>
                    <a:pt x="1077976" y="3390900"/>
                  </a:lnTo>
                  <a:lnTo>
                    <a:pt x="1077976" y="3314700"/>
                  </a:lnTo>
                  <a:lnTo>
                    <a:pt x="1077722" y="3314700"/>
                  </a:lnTo>
                  <a:lnTo>
                    <a:pt x="1077722" y="3365500"/>
                  </a:lnTo>
                  <a:lnTo>
                    <a:pt x="1076210" y="3365500"/>
                  </a:lnTo>
                  <a:lnTo>
                    <a:pt x="1076274" y="3352800"/>
                  </a:lnTo>
                  <a:lnTo>
                    <a:pt x="1077709" y="3352800"/>
                  </a:lnTo>
                  <a:lnTo>
                    <a:pt x="1077722" y="3365500"/>
                  </a:lnTo>
                  <a:lnTo>
                    <a:pt x="1077722" y="3314700"/>
                  </a:lnTo>
                  <a:lnTo>
                    <a:pt x="1075944" y="3314700"/>
                  </a:lnTo>
                  <a:lnTo>
                    <a:pt x="1075944" y="3302000"/>
                  </a:lnTo>
                  <a:lnTo>
                    <a:pt x="1078001" y="3302000"/>
                  </a:lnTo>
                  <a:lnTo>
                    <a:pt x="1079322" y="3314700"/>
                  </a:lnTo>
                  <a:lnTo>
                    <a:pt x="1079322" y="3098800"/>
                  </a:lnTo>
                  <a:lnTo>
                    <a:pt x="1078445" y="3098800"/>
                  </a:lnTo>
                  <a:lnTo>
                    <a:pt x="1078445" y="3162300"/>
                  </a:lnTo>
                  <a:lnTo>
                    <a:pt x="1078242" y="3162300"/>
                  </a:lnTo>
                  <a:lnTo>
                    <a:pt x="1078242" y="3263900"/>
                  </a:lnTo>
                  <a:lnTo>
                    <a:pt x="1078064" y="3276600"/>
                  </a:lnTo>
                  <a:lnTo>
                    <a:pt x="1075766" y="3276600"/>
                  </a:lnTo>
                  <a:lnTo>
                    <a:pt x="1075626" y="3263900"/>
                  </a:lnTo>
                  <a:lnTo>
                    <a:pt x="1078242" y="3263900"/>
                  </a:lnTo>
                  <a:lnTo>
                    <a:pt x="1078242" y="3162300"/>
                  </a:lnTo>
                  <a:lnTo>
                    <a:pt x="1078191" y="3225800"/>
                  </a:lnTo>
                  <a:lnTo>
                    <a:pt x="1078191" y="3238500"/>
                  </a:lnTo>
                  <a:lnTo>
                    <a:pt x="1078001" y="3238500"/>
                  </a:lnTo>
                  <a:lnTo>
                    <a:pt x="1078052" y="3251200"/>
                  </a:lnTo>
                  <a:lnTo>
                    <a:pt x="1076032" y="3251200"/>
                  </a:lnTo>
                  <a:lnTo>
                    <a:pt x="1075905" y="3225800"/>
                  </a:lnTo>
                  <a:lnTo>
                    <a:pt x="1076579" y="3225800"/>
                  </a:lnTo>
                  <a:lnTo>
                    <a:pt x="1076934" y="3213100"/>
                  </a:lnTo>
                  <a:lnTo>
                    <a:pt x="1077353" y="3225800"/>
                  </a:lnTo>
                  <a:lnTo>
                    <a:pt x="1078191" y="3225800"/>
                  </a:lnTo>
                  <a:lnTo>
                    <a:pt x="1078191" y="3162300"/>
                  </a:lnTo>
                  <a:lnTo>
                    <a:pt x="1076045" y="3162300"/>
                  </a:lnTo>
                  <a:lnTo>
                    <a:pt x="1075715" y="3149600"/>
                  </a:lnTo>
                  <a:lnTo>
                    <a:pt x="1073950" y="3136900"/>
                  </a:lnTo>
                  <a:lnTo>
                    <a:pt x="1077137" y="3136900"/>
                  </a:lnTo>
                  <a:lnTo>
                    <a:pt x="1077620" y="3149600"/>
                  </a:lnTo>
                  <a:lnTo>
                    <a:pt x="1078179" y="3149600"/>
                  </a:lnTo>
                  <a:lnTo>
                    <a:pt x="1078445" y="3162300"/>
                  </a:lnTo>
                  <a:lnTo>
                    <a:pt x="1078445" y="3098800"/>
                  </a:lnTo>
                  <a:lnTo>
                    <a:pt x="1075563" y="3098800"/>
                  </a:lnTo>
                  <a:lnTo>
                    <a:pt x="1075677" y="3086100"/>
                  </a:lnTo>
                  <a:lnTo>
                    <a:pt x="1079220" y="3086100"/>
                  </a:lnTo>
                  <a:lnTo>
                    <a:pt x="1079677" y="3098800"/>
                  </a:lnTo>
                  <a:lnTo>
                    <a:pt x="1079677" y="2994545"/>
                  </a:lnTo>
                  <a:lnTo>
                    <a:pt x="1079119" y="2997200"/>
                  </a:lnTo>
                  <a:lnTo>
                    <a:pt x="1077442" y="3009900"/>
                  </a:lnTo>
                  <a:lnTo>
                    <a:pt x="1078090" y="3022600"/>
                  </a:lnTo>
                  <a:lnTo>
                    <a:pt x="1079080" y="3035300"/>
                  </a:lnTo>
                  <a:lnTo>
                    <a:pt x="1079588" y="3048000"/>
                  </a:lnTo>
                  <a:lnTo>
                    <a:pt x="1076020" y="3048000"/>
                  </a:lnTo>
                  <a:lnTo>
                    <a:pt x="1076007" y="3035300"/>
                  </a:lnTo>
                  <a:lnTo>
                    <a:pt x="1075982" y="3009900"/>
                  </a:lnTo>
                  <a:lnTo>
                    <a:pt x="1076159" y="3009900"/>
                  </a:lnTo>
                  <a:lnTo>
                    <a:pt x="1076185" y="2984500"/>
                  </a:lnTo>
                  <a:lnTo>
                    <a:pt x="1076515" y="2984500"/>
                  </a:lnTo>
                  <a:lnTo>
                    <a:pt x="1076680" y="2971800"/>
                  </a:lnTo>
                  <a:lnTo>
                    <a:pt x="1077391" y="2984500"/>
                  </a:lnTo>
                  <a:lnTo>
                    <a:pt x="1081786" y="2984500"/>
                  </a:lnTo>
                  <a:lnTo>
                    <a:pt x="1081786" y="2901950"/>
                  </a:lnTo>
                  <a:lnTo>
                    <a:pt x="1081392" y="2908300"/>
                  </a:lnTo>
                  <a:lnTo>
                    <a:pt x="1078877" y="2921000"/>
                  </a:lnTo>
                  <a:lnTo>
                    <a:pt x="1078534" y="2921000"/>
                  </a:lnTo>
                  <a:lnTo>
                    <a:pt x="1078534" y="2933700"/>
                  </a:lnTo>
                  <a:lnTo>
                    <a:pt x="1077734" y="2946400"/>
                  </a:lnTo>
                  <a:lnTo>
                    <a:pt x="1077226" y="2946400"/>
                  </a:lnTo>
                  <a:lnTo>
                    <a:pt x="1076045" y="2933700"/>
                  </a:lnTo>
                  <a:lnTo>
                    <a:pt x="1078534" y="2933700"/>
                  </a:lnTo>
                  <a:lnTo>
                    <a:pt x="1078534" y="2921000"/>
                  </a:lnTo>
                  <a:lnTo>
                    <a:pt x="1076782" y="2921000"/>
                  </a:lnTo>
                  <a:lnTo>
                    <a:pt x="1078953" y="2908300"/>
                  </a:lnTo>
                  <a:lnTo>
                    <a:pt x="1078420" y="2908300"/>
                  </a:lnTo>
                  <a:lnTo>
                    <a:pt x="1078484" y="2895600"/>
                  </a:lnTo>
                  <a:lnTo>
                    <a:pt x="1078649" y="2882900"/>
                  </a:lnTo>
                  <a:lnTo>
                    <a:pt x="1080693" y="2882900"/>
                  </a:lnTo>
                  <a:lnTo>
                    <a:pt x="1081405" y="2895600"/>
                  </a:lnTo>
                  <a:lnTo>
                    <a:pt x="1082179" y="2895600"/>
                  </a:lnTo>
                  <a:lnTo>
                    <a:pt x="1082179" y="2860979"/>
                  </a:lnTo>
                  <a:lnTo>
                    <a:pt x="1080897" y="2870200"/>
                  </a:lnTo>
                  <a:lnTo>
                    <a:pt x="1078649" y="2870200"/>
                  </a:lnTo>
                  <a:lnTo>
                    <a:pt x="1078611" y="2857500"/>
                  </a:lnTo>
                  <a:lnTo>
                    <a:pt x="1079017" y="2844800"/>
                  </a:lnTo>
                  <a:lnTo>
                    <a:pt x="1080668" y="2844800"/>
                  </a:lnTo>
                  <a:lnTo>
                    <a:pt x="1080439" y="2857500"/>
                  </a:lnTo>
                  <a:lnTo>
                    <a:pt x="1082662" y="2857500"/>
                  </a:lnTo>
                  <a:lnTo>
                    <a:pt x="1082662" y="2815463"/>
                  </a:lnTo>
                  <a:lnTo>
                    <a:pt x="1082192" y="2819400"/>
                  </a:lnTo>
                  <a:lnTo>
                    <a:pt x="1080643" y="2806700"/>
                  </a:lnTo>
                  <a:lnTo>
                    <a:pt x="1082598" y="2806700"/>
                  </a:lnTo>
                  <a:lnTo>
                    <a:pt x="1081481" y="2794000"/>
                  </a:lnTo>
                  <a:lnTo>
                    <a:pt x="1080579" y="2781300"/>
                  </a:lnTo>
                  <a:lnTo>
                    <a:pt x="1079296" y="2781300"/>
                  </a:lnTo>
                  <a:lnTo>
                    <a:pt x="1082243" y="2770263"/>
                  </a:lnTo>
                  <a:lnTo>
                    <a:pt x="1082065" y="2781300"/>
                  </a:lnTo>
                  <a:lnTo>
                    <a:pt x="1085367" y="2781300"/>
                  </a:lnTo>
                  <a:lnTo>
                    <a:pt x="1085367" y="2705100"/>
                  </a:lnTo>
                  <a:lnTo>
                    <a:pt x="1084465" y="2705100"/>
                  </a:lnTo>
                  <a:lnTo>
                    <a:pt x="1084465" y="2755900"/>
                  </a:lnTo>
                  <a:lnTo>
                    <a:pt x="1082268" y="2768600"/>
                  </a:lnTo>
                  <a:lnTo>
                    <a:pt x="1081900" y="2768600"/>
                  </a:lnTo>
                  <a:lnTo>
                    <a:pt x="1081760" y="2755900"/>
                  </a:lnTo>
                  <a:lnTo>
                    <a:pt x="1081379" y="2755900"/>
                  </a:lnTo>
                  <a:lnTo>
                    <a:pt x="1081925" y="2743200"/>
                  </a:lnTo>
                  <a:lnTo>
                    <a:pt x="1083360" y="2755900"/>
                  </a:lnTo>
                  <a:lnTo>
                    <a:pt x="1084465" y="2755900"/>
                  </a:lnTo>
                  <a:lnTo>
                    <a:pt x="1084465" y="2705100"/>
                  </a:lnTo>
                  <a:lnTo>
                    <a:pt x="1084110" y="2705100"/>
                  </a:lnTo>
                  <a:lnTo>
                    <a:pt x="1084097" y="2705417"/>
                  </a:lnTo>
                  <a:lnTo>
                    <a:pt x="1083411" y="2717800"/>
                  </a:lnTo>
                  <a:lnTo>
                    <a:pt x="1083678" y="2717800"/>
                  </a:lnTo>
                  <a:lnTo>
                    <a:pt x="1084211" y="2717800"/>
                  </a:lnTo>
                  <a:lnTo>
                    <a:pt x="1083373" y="2730500"/>
                  </a:lnTo>
                  <a:lnTo>
                    <a:pt x="1081697" y="2730500"/>
                  </a:lnTo>
                  <a:lnTo>
                    <a:pt x="1081532" y="2717800"/>
                  </a:lnTo>
                  <a:lnTo>
                    <a:pt x="1083411" y="2717800"/>
                  </a:lnTo>
                  <a:lnTo>
                    <a:pt x="1084110" y="2705100"/>
                  </a:lnTo>
                  <a:lnTo>
                    <a:pt x="1084948" y="2679700"/>
                  </a:lnTo>
                  <a:lnTo>
                    <a:pt x="1085354" y="2679700"/>
                  </a:lnTo>
                  <a:lnTo>
                    <a:pt x="1085405" y="2692400"/>
                  </a:lnTo>
                  <a:lnTo>
                    <a:pt x="1085583" y="2705100"/>
                  </a:lnTo>
                  <a:lnTo>
                    <a:pt x="1085583" y="2641600"/>
                  </a:lnTo>
                  <a:lnTo>
                    <a:pt x="1084478" y="2641600"/>
                  </a:lnTo>
                  <a:lnTo>
                    <a:pt x="1084503" y="2628900"/>
                  </a:lnTo>
                  <a:lnTo>
                    <a:pt x="1084859" y="2628900"/>
                  </a:lnTo>
                  <a:lnTo>
                    <a:pt x="1086408" y="2616200"/>
                  </a:lnTo>
                  <a:lnTo>
                    <a:pt x="1087145" y="2603500"/>
                  </a:lnTo>
                  <a:lnTo>
                    <a:pt x="1087183" y="2552700"/>
                  </a:lnTo>
                  <a:lnTo>
                    <a:pt x="1087729" y="2552700"/>
                  </a:lnTo>
                  <a:lnTo>
                    <a:pt x="1089279" y="2565400"/>
                  </a:lnTo>
                  <a:lnTo>
                    <a:pt x="1091247" y="2565400"/>
                  </a:lnTo>
                  <a:lnTo>
                    <a:pt x="1091311" y="2578100"/>
                  </a:lnTo>
                  <a:lnTo>
                    <a:pt x="1091311" y="2552700"/>
                  </a:lnTo>
                  <a:lnTo>
                    <a:pt x="1089875" y="2552700"/>
                  </a:lnTo>
                  <a:lnTo>
                    <a:pt x="1089812" y="2540000"/>
                  </a:lnTo>
                  <a:lnTo>
                    <a:pt x="1090295" y="2540000"/>
                  </a:lnTo>
                  <a:lnTo>
                    <a:pt x="1090295" y="2527300"/>
                  </a:lnTo>
                  <a:lnTo>
                    <a:pt x="1092466" y="2540000"/>
                  </a:lnTo>
                  <a:lnTo>
                    <a:pt x="1092796" y="2540000"/>
                  </a:lnTo>
                  <a:lnTo>
                    <a:pt x="1092796" y="2501900"/>
                  </a:lnTo>
                  <a:lnTo>
                    <a:pt x="1092466" y="2501900"/>
                  </a:lnTo>
                  <a:lnTo>
                    <a:pt x="1092454" y="2463800"/>
                  </a:lnTo>
                  <a:lnTo>
                    <a:pt x="1092682" y="2463800"/>
                  </a:lnTo>
                  <a:lnTo>
                    <a:pt x="1092708" y="2438400"/>
                  </a:lnTo>
                  <a:lnTo>
                    <a:pt x="1093127" y="2438400"/>
                  </a:lnTo>
                  <a:lnTo>
                    <a:pt x="1094752" y="2425700"/>
                  </a:lnTo>
                  <a:lnTo>
                    <a:pt x="1095413" y="2425700"/>
                  </a:lnTo>
                  <a:lnTo>
                    <a:pt x="1095565" y="2413000"/>
                  </a:lnTo>
                  <a:lnTo>
                    <a:pt x="1095654" y="2400300"/>
                  </a:lnTo>
                  <a:lnTo>
                    <a:pt x="1095819" y="2400300"/>
                  </a:lnTo>
                  <a:lnTo>
                    <a:pt x="1096086" y="2387600"/>
                  </a:lnTo>
                  <a:lnTo>
                    <a:pt x="1096683" y="2387600"/>
                  </a:lnTo>
                  <a:lnTo>
                    <a:pt x="1097851" y="2374900"/>
                  </a:lnTo>
                  <a:lnTo>
                    <a:pt x="1098664" y="2374900"/>
                  </a:lnTo>
                  <a:lnTo>
                    <a:pt x="1098257" y="2362200"/>
                  </a:lnTo>
                  <a:lnTo>
                    <a:pt x="1098943" y="2349500"/>
                  </a:lnTo>
                  <a:lnTo>
                    <a:pt x="1103414" y="2349500"/>
                  </a:lnTo>
                  <a:lnTo>
                    <a:pt x="1103414" y="2311400"/>
                  </a:lnTo>
                  <a:lnTo>
                    <a:pt x="1102385" y="2324100"/>
                  </a:lnTo>
                  <a:lnTo>
                    <a:pt x="1102639" y="2324100"/>
                  </a:lnTo>
                  <a:lnTo>
                    <a:pt x="1102398" y="2336800"/>
                  </a:lnTo>
                  <a:lnTo>
                    <a:pt x="1099527" y="2336800"/>
                  </a:lnTo>
                  <a:lnTo>
                    <a:pt x="1099426" y="2324100"/>
                  </a:lnTo>
                  <a:lnTo>
                    <a:pt x="1099134" y="2324100"/>
                  </a:lnTo>
                  <a:lnTo>
                    <a:pt x="1099350" y="2311400"/>
                  </a:lnTo>
                  <a:lnTo>
                    <a:pt x="1099489" y="2311400"/>
                  </a:lnTo>
                  <a:lnTo>
                    <a:pt x="1099985" y="2298700"/>
                  </a:lnTo>
                  <a:lnTo>
                    <a:pt x="1104417" y="2298700"/>
                  </a:lnTo>
                  <a:lnTo>
                    <a:pt x="1105293" y="2311400"/>
                  </a:lnTo>
                  <a:lnTo>
                    <a:pt x="1105293" y="127660"/>
                  </a:lnTo>
                  <a:lnTo>
                    <a:pt x="1105217" y="127876"/>
                  </a:lnTo>
                  <a:lnTo>
                    <a:pt x="1105217" y="2260600"/>
                  </a:lnTo>
                  <a:lnTo>
                    <a:pt x="1102347" y="2260600"/>
                  </a:lnTo>
                  <a:lnTo>
                    <a:pt x="1102677" y="2247900"/>
                  </a:lnTo>
                  <a:lnTo>
                    <a:pt x="1105039" y="2247900"/>
                  </a:lnTo>
                  <a:lnTo>
                    <a:pt x="1105217" y="2260600"/>
                  </a:lnTo>
                  <a:lnTo>
                    <a:pt x="1105217" y="127876"/>
                  </a:lnTo>
                  <a:lnTo>
                    <a:pt x="1102525" y="135547"/>
                  </a:lnTo>
                  <a:lnTo>
                    <a:pt x="1102525" y="1562100"/>
                  </a:lnTo>
                  <a:lnTo>
                    <a:pt x="1102398" y="1574800"/>
                  </a:lnTo>
                  <a:lnTo>
                    <a:pt x="1100620" y="1574800"/>
                  </a:lnTo>
                  <a:lnTo>
                    <a:pt x="1100429" y="1562100"/>
                  </a:lnTo>
                  <a:lnTo>
                    <a:pt x="1102525" y="1562100"/>
                  </a:lnTo>
                  <a:lnTo>
                    <a:pt x="1102525" y="135547"/>
                  </a:lnTo>
                  <a:lnTo>
                    <a:pt x="1101890" y="137350"/>
                  </a:lnTo>
                  <a:lnTo>
                    <a:pt x="1101890" y="1549400"/>
                  </a:lnTo>
                  <a:lnTo>
                    <a:pt x="1101483" y="1549400"/>
                  </a:lnTo>
                  <a:lnTo>
                    <a:pt x="1101750" y="1536700"/>
                  </a:lnTo>
                  <a:lnTo>
                    <a:pt x="1101890" y="1549400"/>
                  </a:lnTo>
                  <a:lnTo>
                    <a:pt x="1101890" y="137350"/>
                  </a:lnTo>
                  <a:lnTo>
                    <a:pt x="1101064" y="139700"/>
                  </a:lnTo>
                  <a:lnTo>
                    <a:pt x="1100061" y="139700"/>
                  </a:lnTo>
                  <a:lnTo>
                    <a:pt x="1100061" y="1435100"/>
                  </a:lnTo>
                  <a:lnTo>
                    <a:pt x="1099375" y="1447800"/>
                  </a:lnTo>
                  <a:lnTo>
                    <a:pt x="1098931" y="1460500"/>
                  </a:lnTo>
                  <a:lnTo>
                    <a:pt x="1099566" y="1460500"/>
                  </a:lnTo>
                  <a:lnTo>
                    <a:pt x="1099223" y="1473200"/>
                  </a:lnTo>
                  <a:lnTo>
                    <a:pt x="1098410" y="1473200"/>
                  </a:lnTo>
                  <a:lnTo>
                    <a:pt x="1098232" y="1460500"/>
                  </a:lnTo>
                  <a:lnTo>
                    <a:pt x="1098461" y="1447800"/>
                  </a:lnTo>
                  <a:lnTo>
                    <a:pt x="1097965" y="1447800"/>
                  </a:lnTo>
                  <a:lnTo>
                    <a:pt x="1097826" y="1435100"/>
                  </a:lnTo>
                  <a:lnTo>
                    <a:pt x="1100061" y="1435100"/>
                  </a:lnTo>
                  <a:lnTo>
                    <a:pt x="1100061" y="139700"/>
                  </a:lnTo>
                  <a:lnTo>
                    <a:pt x="1099477" y="139700"/>
                  </a:lnTo>
                  <a:lnTo>
                    <a:pt x="1099477" y="812800"/>
                  </a:lnTo>
                  <a:lnTo>
                    <a:pt x="1097775" y="817791"/>
                  </a:lnTo>
                  <a:lnTo>
                    <a:pt x="1097775" y="1358900"/>
                  </a:lnTo>
                  <a:lnTo>
                    <a:pt x="1097470" y="1358900"/>
                  </a:lnTo>
                  <a:lnTo>
                    <a:pt x="1096264" y="1371600"/>
                  </a:lnTo>
                  <a:lnTo>
                    <a:pt x="1097559" y="1371600"/>
                  </a:lnTo>
                  <a:lnTo>
                    <a:pt x="1096746" y="1384300"/>
                  </a:lnTo>
                  <a:lnTo>
                    <a:pt x="1095463" y="1384300"/>
                  </a:lnTo>
                  <a:lnTo>
                    <a:pt x="1095781" y="1371600"/>
                  </a:lnTo>
                  <a:lnTo>
                    <a:pt x="1095273" y="1371600"/>
                  </a:lnTo>
                  <a:lnTo>
                    <a:pt x="1092720" y="1358900"/>
                  </a:lnTo>
                  <a:lnTo>
                    <a:pt x="1093571" y="1358900"/>
                  </a:lnTo>
                  <a:lnTo>
                    <a:pt x="1094968" y="1346200"/>
                  </a:lnTo>
                  <a:lnTo>
                    <a:pt x="1096391" y="1346200"/>
                  </a:lnTo>
                  <a:lnTo>
                    <a:pt x="1097775" y="1358900"/>
                  </a:lnTo>
                  <a:lnTo>
                    <a:pt x="1097775" y="817791"/>
                  </a:lnTo>
                  <a:lnTo>
                    <a:pt x="1096975" y="820127"/>
                  </a:lnTo>
                  <a:lnTo>
                    <a:pt x="1096975" y="850900"/>
                  </a:lnTo>
                  <a:lnTo>
                    <a:pt x="1096911" y="965200"/>
                  </a:lnTo>
                  <a:lnTo>
                    <a:pt x="1096695" y="970889"/>
                  </a:lnTo>
                  <a:lnTo>
                    <a:pt x="1096695" y="1257300"/>
                  </a:lnTo>
                  <a:lnTo>
                    <a:pt x="1093228" y="1257300"/>
                  </a:lnTo>
                  <a:lnTo>
                    <a:pt x="1094651" y="1244600"/>
                  </a:lnTo>
                  <a:lnTo>
                    <a:pt x="1096543" y="1244600"/>
                  </a:lnTo>
                  <a:lnTo>
                    <a:pt x="1096695" y="1257300"/>
                  </a:lnTo>
                  <a:lnTo>
                    <a:pt x="1096695" y="970889"/>
                  </a:lnTo>
                  <a:lnTo>
                    <a:pt x="1096429" y="977900"/>
                  </a:lnTo>
                  <a:lnTo>
                    <a:pt x="1095184" y="977900"/>
                  </a:lnTo>
                  <a:lnTo>
                    <a:pt x="1094270" y="965377"/>
                  </a:lnTo>
                  <a:lnTo>
                    <a:pt x="1094270" y="1041400"/>
                  </a:lnTo>
                  <a:lnTo>
                    <a:pt x="1093876" y="1054100"/>
                  </a:lnTo>
                  <a:lnTo>
                    <a:pt x="1093749" y="1054100"/>
                  </a:lnTo>
                  <a:lnTo>
                    <a:pt x="1093749" y="1104900"/>
                  </a:lnTo>
                  <a:lnTo>
                    <a:pt x="1093711" y="1117600"/>
                  </a:lnTo>
                  <a:lnTo>
                    <a:pt x="1092923" y="1117600"/>
                  </a:lnTo>
                  <a:lnTo>
                    <a:pt x="1092885" y="1104900"/>
                  </a:lnTo>
                  <a:lnTo>
                    <a:pt x="1093749" y="1104900"/>
                  </a:lnTo>
                  <a:lnTo>
                    <a:pt x="1093749" y="1054100"/>
                  </a:lnTo>
                  <a:lnTo>
                    <a:pt x="1092835" y="1054100"/>
                  </a:lnTo>
                  <a:lnTo>
                    <a:pt x="1092746" y="1041400"/>
                  </a:lnTo>
                  <a:lnTo>
                    <a:pt x="1092746" y="1028700"/>
                  </a:lnTo>
                  <a:lnTo>
                    <a:pt x="1094117" y="1028700"/>
                  </a:lnTo>
                  <a:lnTo>
                    <a:pt x="1094206" y="1041400"/>
                  </a:lnTo>
                  <a:lnTo>
                    <a:pt x="1094270" y="965377"/>
                  </a:lnTo>
                  <a:lnTo>
                    <a:pt x="1094257" y="965200"/>
                  </a:lnTo>
                  <a:lnTo>
                    <a:pt x="1096911" y="965200"/>
                  </a:lnTo>
                  <a:lnTo>
                    <a:pt x="1096911" y="850900"/>
                  </a:lnTo>
                  <a:lnTo>
                    <a:pt x="1096873" y="927100"/>
                  </a:lnTo>
                  <a:lnTo>
                    <a:pt x="1094803" y="927100"/>
                  </a:lnTo>
                  <a:lnTo>
                    <a:pt x="1095248" y="914323"/>
                  </a:lnTo>
                  <a:lnTo>
                    <a:pt x="1095781" y="889000"/>
                  </a:lnTo>
                  <a:lnTo>
                    <a:pt x="1096683" y="889000"/>
                  </a:lnTo>
                  <a:lnTo>
                    <a:pt x="1096657" y="914400"/>
                  </a:lnTo>
                  <a:lnTo>
                    <a:pt x="1096848" y="914400"/>
                  </a:lnTo>
                  <a:lnTo>
                    <a:pt x="1096873" y="927100"/>
                  </a:lnTo>
                  <a:lnTo>
                    <a:pt x="1096873" y="850900"/>
                  </a:lnTo>
                  <a:lnTo>
                    <a:pt x="1095451" y="850900"/>
                  </a:lnTo>
                  <a:lnTo>
                    <a:pt x="1095362" y="827290"/>
                  </a:lnTo>
                  <a:lnTo>
                    <a:pt x="1095451" y="828014"/>
                  </a:lnTo>
                  <a:lnTo>
                    <a:pt x="1096683" y="838200"/>
                  </a:lnTo>
                  <a:lnTo>
                    <a:pt x="1096975" y="850900"/>
                  </a:lnTo>
                  <a:lnTo>
                    <a:pt x="1096975" y="820127"/>
                  </a:lnTo>
                  <a:lnTo>
                    <a:pt x="1095781" y="823620"/>
                  </a:lnTo>
                  <a:lnTo>
                    <a:pt x="1095781" y="787400"/>
                  </a:lnTo>
                  <a:lnTo>
                    <a:pt x="1096391" y="787400"/>
                  </a:lnTo>
                  <a:lnTo>
                    <a:pt x="1096454" y="812800"/>
                  </a:lnTo>
                  <a:lnTo>
                    <a:pt x="1099477" y="812800"/>
                  </a:lnTo>
                  <a:lnTo>
                    <a:pt x="1099477" y="139700"/>
                  </a:lnTo>
                  <a:lnTo>
                    <a:pt x="1097864" y="139700"/>
                  </a:lnTo>
                  <a:lnTo>
                    <a:pt x="1095387" y="152400"/>
                  </a:lnTo>
                  <a:lnTo>
                    <a:pt x="1080655" y="152400"/>
                  </a:lnTo>
                  <a:lnTo>
                    <a:pt x="1078306" y="165100"/>
                  </a:lnTo>
                  <a:lnTo>
                    <a:pt x="1076045" y="165100"/>
                  </a:lnTo>
                  <a:lnTo>
                    <a:pt x="1069467" y="177800"/>
                  </a:lnTo>
                  <a:lnTo>
                    <a:pt x="1062558" y="177800"/>
                  </a:lnTo>
                  <a:lnTo>
                    <a:pt x="1053909" y="190500"/>
                  </a:lnTo>
                  <a:lnTo>
                    <a:pt x="1045565" y="203200"/>
                  </a:lnTo>
                  <a:lnTo>
                    <a:pt x="1037475" y="203200"/>
                  </a:lnTo>
                  <a:lnTo>
                    <a:pt x="1029563" y="215900"/>
                  </a:lnTo>
                  <a:lnTo>
                    <a:pt x="1026795" y="215900"/>
                  </a:lnTo>
                  <a:lnTo>
                    <a:pt x="1026439" y="216471"/>
                  </a:lnTo>
                  <a:lnTo>
                    <a:pt x="1026439" y="355600"/>
                  </a:lnTo>
                  <a:lnTo>
                    <a:pt x="1022350" y="362026"/>
                  </a:lnTo>
                  <a:lnTo>
                    <a:pt x="1023150" y="355600"/>
                  </a:lnTo>
                  <a:lnTo>
                    <a:pt x="1026439" y="355600"/>
                  </a:lnTo>
                  <a:lnTo>
                    <a:pt x="1026439" y="216471"/>
                  </a:lnTo>
                  <a:lnTo>
                    <a:pt x="1021803" y="223862"/>
                  </a:lnTo>
                  <a:lnTo>
                    <a:pt x="1021803" y="2019300"/>
                  </a:lnTo>
                  <a:lnTo>
                    <a:pt x="1018692" y="2032000"/>
                  </a:lnTo>
                  <a:lnTo>
                    <a:pt x="1018273" y="2032000"/>
                  </a:lnTo>
                  <a:lnTo>
                    <a:pt x="1018362" y="2044700"/>
                  </a:lnTo>
                  <a:lnTo>
                    <a:pt x="1018095" y="2057400"/>
                  </a:lnTo>
                  <a:lnTo>
                    <a:pt x="1018349" y="2070100"/>
                  </a:lnTo>
                  <a:lnTo>
                    <a:pt x="1019797" y="2070100"/>
                  </a:lnTo>
                  <a:lnTo>
                    <a:pt x="1018438" y="2082800"/>
                  </a:lnTo>
                  <a:lnTo>
                    <a:pt x="1018146" y="2095500"/>
                  </a:lnTo>
                  <a:lnTo>
                    <a:pt x="1018286" y="2095500"/>
                  </a:lnTo>
                  <a:lnTo>
                    <a:pt x="1018222" y="2108200"/>
                  </a:lnTo>
                  <a:lnTo>
                    <a:pt x="1017841" y="2108200"/>
                  </a:lnTo>
                  <a:lnTo>
                    <a:pt x="1018692" y="2120900"/>
                  </a:lnTo>
                  <a:lnTo>
                    <a:pt x="1015238" y="2120900"/>
                  </a:lnTo>
                  <a:lnTo>
                    <a:pt x="1015847" y="2133600"/>
                  </a:lnTo>
                  <a:lnTo>
                    <a:pt x="1012266" y="2133600"/>
                  </a:lnTo>
                  <a:lnTo>
                    <a:pt x="1015111" y="2146300"/>
                  </a:lnTo>
                  <a:lnTo>
                    <a:pt x="1015682" y="2146300"/>
                  </a:lnTo>
                  <a:lnTo>
                    <a:pt x="1015593" y="2159000"/>
                  </a:lnTo>
                  <a:lnTo>
                    <a:pt x="1018006" y="2159000"/>
                  </a:lnTo>
                  <a:lnTo>
                    <a:pt x="1017397" y="2171700"/>
                  </a:lnTo>
                  <a:lnTo>
                    <a:pt x="1007554" y="2171700"/>
                  </a:lnTo>
                  <a:lnTo>
                    <a:pt x="1008849" y="2184400"/>
                  </a:lnTo>
                  <a:lnTo>
                    <a:pt x="1016292" y="2184400"/>
                  </a:lnTo>
                  <a:lnTo>
                    <a:pt x="1015390" y="2197100"/>
                  </a:lnTo>
                  <a:lnTo>
                    <a:pt x="1006779" y="2197100"/>
                  </a:lnTo>
                  <a:lnTo>
                    <a:pt x="1006106" y="2209800"/>
                  </a:lnTo>
                  <a:lnTo>
                    <a:pt x="1003515" y="2209800"/>
                  </a:lnTo>
                  <a:lnTo>
                    <a:pt x="1003960" y="2222500"/>
                  </a:lnTo>
                  <a:lnTo>
                    <a:pt x="1007618" y="2222500"/>
                  </a:lnTo>
                  <a:lnTo>
                    <a:pt x="1005763" y="2235200"/>
                  </a:lnTo>
                  <a:lnTo>
                    <a:pt x="1012494" y="2235200"/>
                  </a:lnTo>
                  <a:lnTo>
                    <a:pt x="1012659" y="2260600"/>
                  </a:lnTo>
                  <a:lnTo>
                    <a:pt x="1012355" y="2260600"/>
                  </a:lnTo>
                  <a:lnTo>
                    <a:pt x="1011504" y="2273300"/>
                  </a:lnTo>
                  <a:lnTo>
                    <a:pt x="1009878" y="2273300"/>
                  </a:lnTo>
                  <a:lnTo>
                    <a:pt x="1012418" y="2286000"/>
                  </a:lnTo>
                  <a:lnTo>
                    <a:pt x="1009408" y="2286000"/>
                  </a:lnTo>
                  <a:lnTo>
                    <a:pt x="1009764" y="2298700"/>
                  </a:lnTo>
                  <a:lnTo>
                    <a:pt x="1009726" y="2336800"/>
                  </a:lnTo>
                  <a:lnTo>
                    <a:pt x="1009510" y="2349500"/>
                  </a:lnTo>
                  <a:lnTo>
                    <a:pt x="1008849" y="2349500"/>
                  </a:lnTo>
                  <a:lnTo>
                    <a:pt x="1007478" y="2362200"/>
                  </a:lnTo>
                  <a:lnTo>
                    <a:pt x="1007046" y="2362200"/>
                  </a:lnTo>
                  <a:lnTo>
                    <a:pt x="1006779" y="2374900"/>
                  </a:lnTo>
                  <a:lnTo>
                    <a:pt x="1006729" y="2387600"/>
                  </a:lnTo>
                  <a:lnTo>
                    <a:pt x="1006868" y="2400300"/>
                  </a:lnTo>
                  <a:lnTo>
                    <a:pt x="1007084" y="2400300"/>
                  </a:lnTo>
                  <a:lnTo>
                    <a:pt x="1006995" y="2413000"/>
                  </a:lnTo>
                  <a:lnTo>
                    <a:pt x="1003630" y="2425700"/>
                  </a:lnTo>
                  <a:lnTo>
                    <a:pt x="1003820" y="2425700"/>
                  </a:lnTo>
                  <a:lnTo>
                    <a:pt x="1004316" y="2438400"/>
                  </a:lnTo>
                  <a:lnTo>
                    <a:pt x="1003833" y="2438400"/>
                  </a:lnTo>
                  <a:lnTo>
                    <a:pt x="1003515" y="2451100"/>
                  </a:lnTo>
                  <a:lnTo>
                    <a:pt x="995921" y="2451100"/>
                  </a:lnTo>
                  <a:lnTo>
                    <a:pt x="996264" y="2463800"/>
                  </a:lnTo>
                  <a:lnTo>
                    <a:pt x="1003782" y="2463800"/>
                  </a:lnTo>
                  <a:lnTo>
                    <a:pt x="1002004" y="2476500"/>
                  </a:lnTo>
                  <a:lnTo>
                    <a:pt x="1001471" y="2476500"/>
                  </a:lnTo>
                  <a:lnTo>
                    <a:pt x="1001471" y="2527300"/>
                  </a:lnTo>
                  <a:lnTo>
                    <a:pt x="1000163" y="2527300"/>
                  </a:lnTo>
                  <a:lnTo>
                    <a:pt x="993241" y="2540000"/>
                  </a:lnTo>
                  <a:lnTo>
                    <a:pt x="999388" y="2540000"/>
                  </a:lnTo>
                  <a:lnTo>
                    <a:pt x="1001471" y="2552700"/>
                  </a:lnTo>
                  <a:lnTo>
                    <a:pt x="998499" y="2565400"/>
                  </a:lnTo>
                  <a:lnTo>
                    <a:pt x="998804" y="2565400"/>
                  </a:lnTo>
                  <a:lnTo>
                    <a:pt x="998537" y="2578100"/>
                  </a:lnTo>
                  <a:lnTo>
                    <a:pt x="993952" y="2578100"/>
                  </a:lnTo>
                  <a:lnTo>
                    <a:pt x="991527" y="2587256"/>
                  </a:lnTo>
                  <a:lnTo>
                    <a:pt x="991527" y="2806700"/>
                  </a:lnTo>
                  <a:lnTo>
                    <a:pt x="989672" y="2819400"/>
                  </a:lnTo>
                  <a:lnTo>
                    <a:pt x="989126" y="2819400"/>
                  </a:lnTo>
                  <a:lnTo>
                    <a:pt x="988809" y="2806700"/>
                  </a:lnTo>
                  <a:lnTo>
                    <a:pt x="988644" y="2806700"/>
                  </a:lnTo>
                  <a:lnTo>
                    <a:pt x="988072" y="2794000"/>
                  </a:lnTo>
                  <a:lnTo>
                    <a:pt x="986840" y="2794000"/>
                  </a:lnTo>
                  <a:lnTo>
                    <a:pt x="986840" y="3009900"/>
                  </a:lnTo>
                  <a:lnTo>
                    <a:pt x="986739" y="3021190"/>
                  </a:lnTo>
                  <a:lnTo>
                    <a:pt x="986739" y="3187700"/>
                  </a:lnTo>
                  <a:lnTo>
                    <a:pt x="986536" y="3187700"/>
                  </a:lnTo>
                  <a:lnTo>
                    <a:pt x="986421" y="3188690"/>
                  </a:lnTo>
                  <a:lnTo>
                    <a:pt x="986421" y="3251200"/>
                  </a:lnTo>
                  <a:lnTo>
                    <a:pt x="976591" y="3251200"/>
                  </a:lnTo>
                  <a:lnTo>
                    <a:pt x="976922" y="3263900"/>
                  </a:lnTo>
                  <a:lnTo>
                    <a:pt x="985215" y="3263900"/>
                  </a:lnTo>
                  <a:lnTo>
                    <a:pt x="985037" y="3276600"/>
                  </a:lnTo>
                  <a:lnTo>
                    <a:pt x="984389" y="3276600"/>
                  </a:lnTo>
                  <a:lnTo>
                    <a:pt x="984389" y="3352800"/>
                  </a:lnTo>
                  <a:lnTo>
                    <a:pt x="980490" y="3352800"/>
                  </a:lnTo>
                  <a:lnTo>
                    <a:pt x="980490" y="3429000"/>
                  </a:lnTo>
                  <a:lnTo>
                    <a:pt x="978192" y="3441700"/>
                  </a:lnTo>
                  <a:lnTo>
                    <a:pt x="976287" y="3441700"/>
                  </a:lnTo>
                  <a:lnTo>
                    <a:pt x="977188" y="3429000"/>
                  </a:lnTo>
                  <a:lnTo>
                    <a:pt x="980490" y="3429000"/>
                  </a:lnTo>
                  <a:lnTo>
                    <a:pt x="980490" y="3352800"/>
                  </a:lnTo>
                  <a:lnTo>
                    <a:pt x="976312" y="3352800"/>
                  </a:lnTo>
                  <a:lnTo>
                    <a:pt x="976312" y="3390900"/>
                  </a:lnTo>
                  <a:lnTo>
                    <a:pt x="976071" y="3403600"/>
                  </a:lnTo>
                  <a:lnTo>
                    <a:pt x="975499" y="3403600"/>
                  </a:lnTo>
                  <a:lnTo>
                    <a:pt x="975118" y="3390900"/>
                  </a:lnTo>
                  <a:lnTo>
                    <a:pt x="976312" y="3390900"/>
                  </a:lnTo>
                  <a:lnTo>
                    <a:pt x="976312" y="3352800"/>
                  </a:lnTo>
                  <a:lnTo>
                    <a:pt x="974648" y="3352800"/>
                  </a:lnTo>
                  <a:lnTo>
                    <a:pt x="974712" y="3340100"/>
                  </a:lnTo>
                  <a:lnTo>
                    <a:pt x="974712" y="3327400"/>
                  </a:lnTo>
                  <a:lnTo>
                    <a:pt x="974788" y="3314700"/>
                  </a:lnTo>
                  <a:lnTo>
                    <a:pt x="976858" y="3314700"/>
                  </a:lnTo>
                  <a:lnTo>
                    <a:pt x="976947" y="3327400"/>
                  </a:lnTo>
                  <a:lnTo>
                    <a:pt x="977112" y="3340100"/>
                  </a:lnTo>
                  <a:lnTo>
                    <a:pt x="978814" y="3340100"/>
                  </a:lnTo>
                  <a:lnTo>
                    <a:pt x="984389" y="3352800"/>
                  </a:lnTo>
                  <a:lnTo>
                    <a:pt x="984389" y="3276600"/>
                  </a:lnTo>
                  <a:lnTo>
                    <a:pt x="975639" y="3276600"/>
                  </a:lnTo>
                  <a:lnTo>
                    <a:pt x="976960" y="3289300"/>
                  </a:lnTo>
                  <a:lnTo>
                    <a:pt x="974890" y="3289300"/>
                  </a:lnTo>
                  <a:lnTo>
                    <a:pt x="974864" y="3263900"/>
                  </a:lnTo>
                  <a:lnTo>
                    <a:pt x="974585" y="3263900"/>
                  </a:lnTo>
                  <a:lnTo>
                    <a:pt x="974585" y="3251200"/>
                  </a:lnTo>
                  <a:lnTo>
                    <a:pt x="974623" y="3238500"/>
                  </a:lnTo>
                  <a:lnTo>
                    <a:pt x="986256" y="3238500"/>
                  </a:lnTo>
                  <a:lnTo>
                    <a:pt x="986421" y="3251200"/>
                  </a:lnTo>
                  <a:lnTo>
                    <a:pt x="986421" y="3188690"/>
                  </a:lnTo>
                  <a:lnTo>
                    <a:pt x="985062" y="3200400"/>
                  </a:lnTo>
                  <a:lnTo>
                    <a:pt x="982599" y="3200400"/>
                  </a:lnTo>
                  <a:lnTo>
                    <a:pt x="981278" y="3187700"/>
                  </a:lnTo>
                  <a:lnTo>
                    <a:pt x="977265" y="3187700"/>
                  </a:lnTo>
                  <a:lnTo>
                    <a:pt x="977036" y="3200400"/>
                  </a:lnTo>
                  <a:lnTo>
                    <a:pt x="976909" y="3213100"/>
                  </a:lnTo>
                  <a:lnTo>
                    <a:pt x="976706" y="3225800"/>
                  </a:lnTo>
                  <a:lnTo>
                    <a:pt x="974737" y="3225800"/>
                  </a:lnTo>
                  <a:lnTo>
                    <a:pt x="974674" y="3200400"/>
                  </a:lnTo>
                  <a:lnTo>
                    <a:pt x="974610" y="3175000"/>
                  </a:lnTo>
                  <a:lnTo>
                    <a:pt x="984643" y="3175000"/>
                  </a:lnTo>
                  <a:lnTo>
                    <a:pt x="986739" y="3187700"/>
                  </a:lnTo>
                  <a:lnTo>
                    <a:pt x="986739" y="3021190"/>
                  </a:lnTo>
                  <a:lnTo>
                    <a:pt x="986726" y="3022600"/>
                  </a:lnTo>
                  <a:lnTo>
                    <a:pt x="986193" y="3022600"/>
                  </a:lnTo>
                  <a:lnTo>
                    <a:pt x="986193" y="3111500"/>
                  </a:lnTo>
                  <a:lnTo>
                    <a:pt x="977480" y="3111500"/>
                  </a:lnTo>
                  <a:lnTo>
                    <a:pt x="975931" y="3124200"/>
                  </a:lnTo>
                  <a:lnTo>
                    <a:pt x="974864" y="3124200"/>
                  </a:lnTo>
                  <a:lnTo>
                    <a:pt x="974877" y="3111500"/>
                  </a:lnTo>
                  <a:lnTo>
                    <a:pt x="974572" y="3111500"/>
                  </a:lnTo>
                  <a:lnTo>
                    <a:pt x="974674" y="3098800"/>
                  </a:lnTo>
                  <a:lnTo>
                    <a:pt x="985113" y="3098800"/>
                  </a:lnTo>
                  <a:lnTo>
                    <a:pt x="986193" y="3111500"/>
                  </a:lnTo>
                  <a:lnTo>
                    <a:pt x="986193" y="3022600"/>
                  </a:lnTo>
                  <a:lnTo>
                    <a:pt x="977023" y="3022600"/>
                  </a:lnTo>
                  <a:lnTo>
                    <a:pt x="977214" y="3035300"/>
                  </a:lnTo>
                  <a:lnTo>
                    <a:pt x="976718" y="3035300"/>
                  </a:lnTo>
                  <a:lnTo>
                    <a:pt x="976718" y="3048000"/>
                  </a:lnTo>
                  <a:lnTo>
                    <a:pt x="976642" y="3060700"/>
                  </a:lnTo>
                  <a:lnTo>
                    <a:pt x="974966" y="3060700"/>
                  </a:lnTo>
                  <a:lnTo>
                    <a:pt x="974674" y="3048000"/>
                  </a:lnTo>
                  <a:lnTo>
                    <a:pt x="976718" y="3048000"/>
                  </a:lnTo>
                  <a:lnTo>
                    <a:pt x="976718" y="3035300"/>
                  </a:lnTo>
                  <a:lnTo>
                    <a:pt x="975042" y="3035300"/>
                  </a:lnTo>
                  <a:lnTo>
                    <a:pt x="974559" y="3022600"/>
                  </a:lnTo>
                  <a:lnTo>
                    <a:pt x="974521" y="2997200"/>
                  </a:lnTo>
                  <a:lnTo>
                    <a:pt x="974674" y="2997200"/>
                  </a:lnTo>
                  <a:lnTo>
                    <a:pt x="974737" y="2959100"/>
                  </a:lnTo>
                  <a:lnTo>
                    <a:pt x="977671" y="2959100"/>
                  </a:lnTo>
                  <a:lnTo>
                    <a:pt x="976617" y="2971800"/>
                  </a:lnTo>
                  <a:lnTo>
                    <a:pt x="977265" y="2971800"/>
                  </a:lnTo>
                  <a:lnTo>
                    <a:pt x="981316" y="2984500"/>
                  </a:lnTo>
                  <a:lnTo>
                    <a:pt x="980770" y="2997200"/>
                  </a:lnTo>
                  <a:lnTo>
                    <a:pt x="979170" y="3009900"/>
                  </a:lnTo>
                  <a:lnTo>
                    <a:pt x="986840" y="3009900"/>
                  </a:lnTo>
                  <a:lnTo>
                    <a:pt x="986840" y="2794000"/>
                  </a:lnTo>
                  <a:lnTo>
                    <a:pt x="982599" y="2794000"/>
                  </a:lnTo>
                  <a:lnTo>
                    <a:pt x="982599" y="2819400"/>
                  </a:lnTo>
                  <a:lnTo>
                    <a:pt x="980643" y="2830207"/>
                  </a:lnTo>
                  <a:lnTo>
                    <a:pt x="980643" y="2908300"/>
                  </a:lnTo>
                  <a:lnTo>
                    <a:pt x="978801" y="2921000"/>
                  </a:lnTo>
                  <a:lnTo>
                    <a:pt x="974331" y="2921000"/>
                  </a:lnTo>
                  <a:lnTo>
                    <a:pt x="977557" y="2908300"/>
                  </a:lnTo>
                  <a:lnTo>
                    <a:pt x="977366" y="2908300"/>
                  </a:lnTo>
                  <a:lnTo>
                    <a:pt x="977341" y="2895600"/>
                  </a:lnTo>
                  <a:lnTo>
                    <a:pt x="977455" y="2882900"/>
                  </a:lnTo>
                  <a:lnTo>
                    <a:pt x="977773" y="2857500"/>
                  </a:lnTo>
                  <a:lnTo>
                    <a:pt x="980287" y="2857500"/>
                  </a:lnTo>
                  <a:lnTo>
                    <a:pt x="980224" y="2908300"/>
                  </a:lnTo>
                  <a:lnTo>
                    <a:pt x="980643" y="2908300"/>
                  </a:lnTo>
                  <a:lnTo>
                    <a:pt x="980643" y="2830207"/>
                  </a:lnTo>
                  <a:lnTo>
                    <a:pt x="980300" y="2832100"/>
                  </a:lnTo>
                  <a:lnTo>
                    <a:pt x="979131" y="2844800"/>
                  </a:lnTo>
                  <a:lnTo>
                    <a:pt x="977531" y="2844800"/>
                  </a:lnTo>
                  <a:lnTo>
                    <a:pt x="977544" y="2832100"/>
                  </a:lnTo>
                  <a:lnTo>
                    <a:pt x="977328" y="2832100"/>
                  </a:lnTo>
                  <a:lnTo>
                    <a:pt x="977544" y="2819400"/>
                  </a:lnTo>
                  <a:lnTo>
                    <a:pt x="982599" y="2819400"/>
                  </a:lnTo>
                  <a:lnTo>
                    <a:pt x="982599" y="2794000"/>
                  </a:lnTo>
                  <a:lnTo>
                    <a:pt x="979716" y="2794000"/>
                  </a:lnTo>
                  <a:lnTo>
                    <a:pt x="979995" y="2781300"/>
                  </a:lnTo>
                  <a:lnTo>
                    <a:pt x="980020" y="2768600"/>
                  </a:lnTo>
                  <a:lnTo>
                    <a:pt x="982789" y="2768600"/>
                  </a:lnTo>
                  <a:lnTo>
                    <a:pt x="983919" y="2781300"/>
                  </a:lnTo>
                  <a:lnTo>
                    <a:pt x="990219" y="2781300"/>
                  </a:lnTo>
                  <a:lnTo>
                    <a:pt x="990168" y="2794000"/>
                  </a:lnTo>
                  <a:lnTo>
                    <a:pt x="989952" y="2794000"/>
                  </a:lnTo>
                  <a:lnTo>
                    <a:pt x="991527" y="2806700"/>
                  </a:lnTo>
                  <a:lnTo>
                    <a:pt x="991527" y="2587256"/>
                  </a:lnTo>
                  <a:lnTo>
                    <a:pt x="990587" y="2590800"/>
                  </a:lnTo>
                  <a:lnTo>
                    <a:pt x="988199" y="2590800"/>
                  </a:lnTo>
                  <a:lnTo>
                    <a:pt x="987132" y="2603500"/>
                  </a:lnTo>
                  <a:lnTo>
                    <a:pt x="988352" y="2603500"/>
                  </a:lnTo>
                  <a:lnTo>
                    <a:pt x="988783" y="2616200"/>
                  </a:lnTo>
                  <a:lnTo>
                    <a:pt x="988504" y="2616200"/>
                  </a:lnTo>
                  <a:lnTo>
                    <a:pt x="986942" y="2628900"/>
                  </a:lnTo>
                  <a:lnTo>
                    <a:pt x="985862" y="2641600"/>
                  </a:lnTo>
                  <a:lnTo>
                    <a:pt x="985278" y="2654300"/>
                  </a:lnTo>
                  <a:lnTo>
                    <a:pt x="985240" y="2679700"/>
                  </a:lnTo>
                  <a:lnTo>
                    <a:pt x="984262" y="2679700"/>
                  </a:lnTo>
                  <a:lnTo>
                    <a:pt x="985532" y="2692400"/>
                  </a:lnTo>
                  <a:lnTo>
                    <a:pt x="982980" y="2692400"/>
                  </a:lnTo>
                  <a:lnTo>
                    <a:pt x="982764" y="2705100"/>
                  </a:lnTo>
                  <a:lnTo>
                    <a:pt x="983449" y="2705100"/>
                  </a:lnTo>
                  <a:lnTo>
                    <a:pt x="984300" y="2717800"/>
                  </a:lnTo>
                  <a:lnTo>
                    <a:pt x="986497" y="2730500"/>
                  </a:lnTo>
                  <a:lnTo>
                    <a:pt x="984973" y="2743200"/>
                  </a:lnTo>
                  <a:lnTo>
                    <a:pt x="980071" y="2743200"/>
                  </a:lnTo>
                  <a:lnTo>
                    <a:pt x="980160" y="2705100"/>
                  </a:lnTo>
                  <a:lnTo>
                    <a:pt x="979868" y="2692400"/>
                  </a:lnTo>
                  <a:lnTo>
                    <a:pt x="983449" y="2679700"/>
                  </a:lnTo>
                  <a:lnTo>
                    <a:pt x="983157" y="2679700"/>
                  </a:lnTo>
                  <a:lnTo>
                    <a:pt x="982891" y="2616200"/>
                  </a:lnTo>
                  <a:lnTo>
                    <a:pt x="983183" y="2616200"/>
                  </a:lnTo>
                  <a:lnTo>
                    <a:pt x="985875" y="2603500"/>
                  </a:lnTo>
                  <a:lnTo>
                    <a:pt x="986053" y="2603500"/>
                  </a:lnTo>
                  <a:lnTo>
                    <a:pt x="985989" y="2590800"/>
                  </a:lnTo>
                  <a:lnTo>
                    <a:pt x="985647" y="2552700"/>
                  </a:lnTo>
                  <a:lnTo>
                    <a:pt x="985418" y="2540000"/>
                  </a:lnTo>
                  <a:lnTo>
                    <a:pt x="988758" y="2540000"/>
                  </a:lnTo>
                  <a:lnTo>
                    <a:pt x="988288" y="2527300"/>
                  </a:lnTo>
                  <a:lnTo>
                    <a:pt x="988453" y="2514600"/>
                  </a:lnTo>
                  <a:lnTo>
                    <a:pt x="988644" y="2476500"/>
                  </a:lnTo>
                  <a:lnTo>
                    <a:pt x="988872" y="2476500"/>
                  </a:lnTo>
                  <a:lnTo>
                    <a:pt x="991781" y="2451100"/>
                  </a:lnTo>
                  <a:lnTo>
                    <a:pt x="991247" y="2451100"/>
                  </a:lnTo>
                  <a:lnTo>
                    <a:pt x="991603" y="2438400"/>
                  </a:lnTo>
                  <a:lnTo>
                    <a:pt x="991247" y="2425700"/>
                  </a:lnTo>
                  <a:lnTo>
                    <a:pt x="994498" y="2413000"/>
                  </a:lnTo>
                  <a:lnTo>
                    <a:pt x="993978" y="2413000"/>
                  </a:lnTo>
                  <a:lnTo>
                    <a:pt x="994156" y="2400300"/>
                  </a:lnTo>
                  <a:lnTo>
                    <a:pt x="994486" y="2362200"/>
                  </a:lnTo>
                  <a:lnTo>
                    <a:pt x="994067" y="2362200"/>
                  </a:lnTo>
                  <a:lnTo>
                    <a:pt x="994803" y="2349500"/>
                  </a:lnTo>
                  <a:lnTo>
                    <a:pt x="996188" y="2349500"/>
                  </a:lnTo>
                  <a:lnTo>
                    <a:pt x="996721" y="2336800"/>
                  </a:lnTo>
                  <a:lnTo>
                    <a:pt x="996924" y="2324100"/>
                  </a:lnTo>
                  <a:lnTo>
                    <a:pt x="997153" y="2324100"/>
                  </a:lnTo>
                  <a:lnTo>
                    <a:pt x="997419" y="2311400"/>
                  </a:lnTo>
                  <a:lnTo>
                    <a:pt x="998004" y="2298700"/>
                  </a:lnTo>
                  <a:lnTo>
                    <a:pt x="999197" y="2286000"/>
                  </a:lnTo>
                  <a:lnTo>
                    <a:pt x="999604" y="2286000"/>
                  </a:lnTo>
                  <a:lnTo>
                    <a:pt x="999553" y="2273300"/>
                  </a:lnTo>
                  <a:lnTo>
                    <a:pt x="1000036" y="2260600"/>
                  </a:lnTo>
                  <a:lnTo>
                    <a:pt x="1000620" y="2247900"/>
                  </a:lnTo>
                  <a:lnTo>
                    <a:pt x="1000912" y="2235200"/>
                  </a:lnTo>
                  <a:lnTo>
                    <a:pt x="1001128" y="2222500"/>
                  </a:lnTo>
                  <a:lnTo>
                    <a:pt x="1002563" y="2222500"/>
                  </a:lnTo>
                  <a:lnTo>
                    <a:pt x="1003084" y="2209800"/>
                  </a:lnTo>
                  <a:lnTo>
                    <a:pt x="1003071" y="2171700"/>
                  </a:lnTo>
                  <a:lnTo>
                    <a:pt x="1003363" y="2171700"/>
                  </a:lnTo>
                  <a:lnTo>
                    <a:pt x="1003985" y="2159000"/>
                  </a:lnTo>
                  <a:lnTo>
                    <a:pt x="1005459" y="2159000"/>
                  </a:lnTo>
                  <a:lnTo>
                    <a:pt x="1005293" y="2146300"/>
                  </a:lnTo>
                  <a:lnTo>
                    <a:pt x="1005522" y="2133600"/>
                  </a:lnTo>
                  <a:lnTo>
                    <a:pt x="1005738" y="2133600"/>
                  </a:lnTo>
                  <a:lnTo>
                    <a:pt x="1004100" y="2120900"/>
                  </a:lnTo>
                  <a:lnTo>
                    <a:pt x="1007579" y="2108200"/>
                  </a:lnTo>
                  <a:lnTo>
                    <a:pt x="1006627" y="2095500"/>
                  </a:lnTo>
                  <a:lnTo>
                    <a:pt x="1006830" y="2082800"/>
                  </a:lnTo>
                  <a:lnTo>
                    <a:pt x="1006856" y="2070100"/>
                  </a:lnTo>
                  <a:lnTo>
                    <a:pt x="1007084" y="2070100"/>
                  </a:lnTo>
                  <a:lnTo>
                    <a:pt x="1008824" y="2057400"/>
                  </a:lnTo>
                  <a:lnTo>
                    <a:pt x="1009357" y="2044700"/>
                  </a:lnTo>
                  <a:lnTo>
                    <a:pt x="1009294" y="2032000"/>
                  </a:lnTo>
                  <a:lnTo>
                    <a:pt x="1009408" y="1993900"/>
                  </a:lnTo>
                  <a:lnTo>
                    <a:pt x="1009497" y="1981200"/>
                  </a:lnTo>
                  <a:lnTo>
                    <a:pt x="1009611" y="1943100"/>
                  </a:lnTo>
                  <a:lnTo>
                    <a:pt x="1009700" y="1866900"/>
                  </a:lnTo>
                  <a:lnTo>
                    <a:pt x="1009891" y="1866900"/>
                  </a:lnTo>
                  <a:lnTo>
                    <a:pt x="1013320" y="1854200"/>
                  </a:lnTo>
                  <a:lnTo>
                    <a:pt x="1009802" y="1854200"/>
                  </a:lnTo>
                  <a:lnTo>
                    <a:pt x="1009573" y="1841500"/>
                  </a:lnTo>
                  <a:lnTo>
                    <a:pt x="1009802" y="1841500"/>
                  </a:lnTo>
                  <a:lnTo>
                    <a:pt x="1010158" y="1828800"/>
                  </a:lnTo>
                  <a:lnTo>
                    <a:pt x="1009954" y="1828800"/>
                  </a:lnTo>
                  <a:lnTo>
                    <a:pt x="1009586" y="1816100"/>
                  </a:lnTo>
                  <a:lnTo>
                    <a:pt x="1009586" y="1790700"/>
                  </a:lnTo>
                  <a:lnTo>
                    <a:pt x="1009434" y="1778000"/>
                  </a:lnTo>
                  <a:lnTo>
                    <a:pt x="1009294" y="1765300"/>
                  </a:lnTo>
                  <a:lnTo>
                    <a:pt x="1009205" y="1752600"/>
                  </a:lnTo>
                  <a:lnTo>
                    <a:pt x="1007249" y="1739900"/>
                  </a:lnTo>
                  <a:lnTo>
                    <a:pt x="1007046" y="1739900"/>
                  </a:lnTo>
                  <a:lnTo>
                    <a:pt x="1008672" y="1727200"/>
                  </a:lnTo>
                  <a:lnTo>
                    <a:pt x="1008380" y="1727200"/>
                  </a:lnTo>
                  <a:lnTo>
                    <a:pt x="1006741" y="1714500"/>
                  </a:lnTo>
                  <a:lnTo>
                    <a:pt x="1006843" y="1701800"/>
                  </a:lnTo>
                  <a:lnTo>
                    <a:pt x="1006525" y="1701800"/>
                  </a:lnTo>
                  <a:lnTo>
                    <a:pt x="1006487" y="1689100"/>
                  </a:lnTo>
                  <a:lnTo>
                    <a:pt x="1004328" y="1689100"/>
                  </a:lnTo>
                  <a:lnTo>
                    <a:pt x="1003846" y="1676400"/>
                  </a:lnTo>
                  <a:lnTo>
                    <a:pt x="1003858" y="1660271"/>
                  </a:lnTo>
                  <a:lnTo>
                    <a:pt x="1003515" y="1638300"/>
                  </a:lnTo>
                  <a:lnTo>
                    <a:pt x="1002995" y="1625600"/>
                  </a:lnTo>
                  <a:lnTo>
                    <a:pt x="1002677" y="1600200"/>
                  </a:lnTo>
                  <a:lnTo>
                    <a:pt x="1002906" y="1600200"/>
                  </a:lnTo>
                  <a:lnTo>
                    <a:pt x="1002360" y="1587500"/>
                  </a:lnTo>
                  <a:lnTo>
                    <a:pt x="1001204" y="1587500"/>
                  </a:lnTo>
                  <a:lnTo>
                    <a:pt x="1000747" y="1574800"/>
                  </a:lnTo>
                  <a:lnTo>
                    <a:pt x="1000620" y="1574800"/>
                  </a:lnTo>
                  <a:lnTo>
                    <a:pt x="1000442" y="1562100"/>
                  </a:lnTo>
                  <a:lnTo>
                    <a:pt x="1000163" y="1549400"/>
                  </a:lnTo>
                  <a:lnTo>
                    <a:pt x="1000036" y="1536700"/>
                  </a:lnTo>
                  <a:lnTo>
                    <a:pt x="999934" y="1511300"/>
                  </a:lnTo>
                  <a:lnTo>
                    <a:pt x="999769" y="1511300"/>
                  </a:lnTo>
                  <a:lnTo>
                    <a:pt x="999236" y="1498600"/>
                  </a:lnTo>
                  <a:lnTo>
                    <a:pt x="998118" y="1498600"/>
                  </a:lnTo>
                  <a:lnTo>
                    <a:pt x="997597" y="1485900"/>
                  </a:lnTo>
                  <a:lnTo>
                    <a:pt x="997343" y="1473200"/>
                  </a:lnTo>
                  <a:lnTo>
                    <a:pt x="997000" y="1460500"/>
                  </a:lnTo>
                  <a:lnTo>
                    <a:pt x="996683" y="1447800"/>
                  </a:lnTo>
                  <a:lnTo>
                    <a:pt x="996518" y="1435100"/>
                  </a:lnTo>
                  <a:lnTo>
                    <a:pt x="996200" y="1435100"/>
                  </a:lnTo>
                  <a:lnTo>
                    <a:pt x="995019" y="1422400"/>
                  </a:lnTo>
                  <a:lnTo>
                    <a:pt x="996886" y="1422400"/>
                  </a:lnTo>
                  <a:lnTo>
                    <a:pt x="996238" y="1409700"/>
                  </a:lnTo>
                  <a:lnTo>
                    <a:pt x="996111" y="1397000"/>
                  </a:lnTo>
                  <a:lnTo>
                    <a:pt x="995235" y="1384300"/>
                  </a:lnTo>
                  <a:lnTo>
                    <a:pt x="994321" y="1371600"/>
                  </a:lnTo>
                  <a:lnTo>
                    <a:pt x="993990" y="1358900"/>
                  </a:lnTo>
                  <a:lnTo>
                    <a:pt x="994232" y="1333500"/>
                  </a:lnTo>
                  <a:lnTo>
                    <a:pt x="994156" y="1270000"/>
                  </a:lnTo>
                  <a:lnTo>
                    <a:pt x="993978" y="1231900"/>
                  </a:lnTo>
                  <a:lnTo>
                    <a:pt x="993876" y="1219200"/>
                  </a:lnTo>
                  <a:lnTo>
                    <a:pt x="993622" y="1219200"/>
                  </a:lnTo>
                  <a:lnTo>
                    <a:pt x="993089" y="1206500"/>
                  </a:lnTo>
                  <a:lnTo>
                    <a:pt x="991311" y="1193800"/>
                  </a:lnTo>
                  <a:lnTo>
                    <a:pt x="991031" y="1181100"/>
                  </a:lnTo>
                  <a:lnTo>
                    <a:pt x="991603" y="1181100"/>
                  </a:lnTo>
                  <a:lnTo>
                    <a:pt x="993292" y="1168400"/>
                  </a:lnTo>
                  <a:lnTo>
                    <a:pt x="994257" y="1168400"/>
                  </a:lnTo>
                  <a:lnTo>
                    <a:pt x="993902" y="1155700"/>
                  </a:lnTo>
                  <a:lnTo>
                    <a:pt x="993127" y="1155700"/>
                  </a:lnTo>
                  <a:lnTo>
                    <a:pt x="991616" y="1143000"/>
                  </a:lnTo>
                  <a:lnTo>
                    <a:pt x="990727" y="1143000"/>
                  </a:lnTo>
                  <a:lnTo>
                    <a:pt x="990574" y="1130300"/>
                  </a:lnTo>
                  <a:lnTo>
                    <a:pt x="991222" y="1130300"/>
                  </a:lnTo>
                  <a:lnTo>
                    <a:pt x="991565" y="1117600"/>
                  </a:lnTo>
                  <a:lnTo>
                    <a:pt x="991336" y="1117600"/>
                  </a:lnTo>
                  <a:lnTo>
                    <a:pt x="991450" y="990600"/>
                  </a:lnTo>
                  <a:lnTo>
                    <a:pt x="991463" y="977900"/>
                  </a:lnTo>
                  <a:lnTo>
                    <a:pt x="991311" y="977900"/>
                  </a:lnTo>
                  <a:lnTo>
                    <a:pt x="994422" y="965200"/>
                  </a:lnTo>
                  <a:lnTo>
                    <a:pt x="994003" y="952500"/>
                  </a:lnTo>
                  <a:lnTo>
                    <a:pt x="994105" y="925868"/>
                  </a:lnTo>
                  <a:lnTo>
                    <a:pt x="994130" y="914400"/>
                  </a:lnTo>
                  <a:lnTo>
                    <a:pt x="994206" y="876300"/>
                  </a:lnTo>
                  <a:lnTo>
                    <a:pt x="993851" y="876300"/>
                  </a:lnTo>
                  <a:lnTo>
                    <a:pt x="996264" y="863600"/>
                  </a:lnTo>
                  <a:lnTo>
                    <a:pt x="994930" y="863600"/>
                  </a:lnTo>
                  <a:lnTo>
                    <a:pt x="995476" y="850900"/>
                  </a:lnTo>
                  <a:lnTo>
                    <a:pt x="996416" y="838200"/>
                  </a:lnTo>
                  <a:lnTo>
                    <a:pt x="996238" y="838200"/>
                  </a:lnTo>
                  <a:lnTo>
                    <a:pt x="996861" y="825500"/>
                  </a:lnTo>
                  <a:lnTo>
                    <a:pt x="994041" y="812800"/>
                  </a:lnTo>
                  <a:lnTo>
                    <a:pt x="995248" y="800100"/>
                  </a:lnTo>
                  <a:lnTo>
                    <a:pt x="997915" y="800100"/>
                  </a:lnTo>
                  <a:lnTo>
                    <a:pt x="1002372" y="787400"/>
                  </a:lnTo>
                  <a:lnTo>
                    <a:pt x="1009700" y="787400"/>
                  </a:lnTo>
                  <a:lnTo>
                    <a:pt x="1009777" y="800100"/>
                  </a:lnTo>
                  <a:lnTo>
                    <a:pt x="1009713" y="816610"/>
                  </a:lnTo>
                  <a:lnTo>
                    <a:pt x="1009891" y="825500"/>
                  </a:lnTo>
                  <a:lnTo>
                    <a:pt x="1006690" y="825500"/>
                  </a:lnTo>
                  <a:lnTo>
                    <a:pt x="1007033" y="838200"/>
                  </a:lnTo>
                  <a:lnTo>
                    <a:pt x="1006894" y="952500"/>
                  </a:lnTo>
                  <a:lnTo>
                    <a:pt x="1007694" y="952500"/>
                  </a:lnTo>
                  <a:lnTo>
                    <a:pt x="1004328" y="965200"/>
                  </a:lnTo>
                  <a:lnTo>
                    <a:pt x="1004328" y="977900"/>
                  </a:lnTo>
                  <a:lnTo>
                    <a:pt x="1004392" y="990600"/>
                  </a:lnTo>
                  <a:lnTo>
                    <a:pt x="1006513" y="1003300"/>
                  </a:lnTo>
                  <a:lnTo>
                    <a:pt x="1004341" y="1003300"/>
                  </a:lnTo>
                  <a:lnTo>
                    <a:pt x="1004455" y="1028700"/>
                  </a:lnTo>
                  <a:lnTo>
                    <a:pt x="1004303" y="1041400"/>
                  </a:lnTo>
                  <a:lnTo>
                    <a:pt x="1004277" y="1181100"/>
                  </a:lnTo>
                  <a:lnTo>
                    <a:pt x="1004468" y="1181100"/>
                  </a:lnTo>
                  <a:lnTo>
                    <a:pt x="1005128" y="1193800"/>
                  </a:lnTo>
                  <a:lnTo>
                    <a:pt x="1006551" y="1206500"/>
                  </a:lnTo>
                  <a:lnTo>
                    <a:pt x="1005814" y="1206500"/>
                  </a:lnTo>
                  <a:lnTo>
                    <a:pt x="1004519" y="1219200"/>
                  </a:lnTo>
                  <a:lnTo>
                    <a:pt x="1007491" y="1219200"/>
                  </a:lnTo>
                  <a:lnTo>
                    <a:pt x="1004468" y="1231900"/>
                  </a:lnTo>
                  <a:lnTo>
                    <a:pt x="1004214" y="1244600"/>
                  </a:lnTo>
                  <a:lnTo>
                    <a:pt x="1004214" y="1257300"/>
                  </a:lnTo>
                  <a:lnTo>
                    <a:pt x="1003617" y="1257300"/>
                  </a:lnTo>
                  <a:lnTo>
                    <a:pt x="1006678" y="1270000"/>
                  </a:lnTo>
                  <a:lnTo>
                    <a:pt x="1004963" y="1270000"/>
                  </a:lnTo>
                  <a:lnTo>
                    <a:pt x="1006805" y="1282700"/>
                  </a:lnTo>
                  <a:lnTo>
                    <a:pt x="1007198" y="1295400"/>
                  </a:lnTo>
                  <a:lnTo>
                    <a:pt x="1006944" y="1308100"/>
                  </a:lnTo>
                  <a:lnTo>
                    <a:pt x="1007135" y="1320800"/>
                  </a:lnTo>
                  <a:lnTo>
                    <a:pt x="1007160" y="1346200"/>
                  </a:lnTo>
                  <a:lnTo>
                    <a:pt x="1006767" y="1358900"/>
                  </a:lnTo>
                  <a:lnTo>
                    <a:pt x="1006576" y="1371600"/>
                  </a:lnTo>
                  <a:lnTo>
                    <a:pt x="1006767" y="1371600"/>
                  </a:lnTo>
                  <a:lnTo>
                    <a:pt x="1007033" y="1384300"/>
                  </a:lnTo>
                  <a:lnTo>
                    <a:pt x="1007097" y="1397000"/>
                  </a:lnTo>
                  <a:lnTo>
                    <a:pt x="1007351" y="1409700"/>
                  </a:lnTo>
                  <a:lnTo>
                    <a:pt x="1007618" y="1422400"/>
                  </a:lnTo>
                  <a:lnTo>
                    <a:pt x="1007757" y="1422400"/>
                  </a:lnTo>
                  <a:lnTo>
                    <a:pt x="1007770" y="1435100"/>
                  </a:lnTo>
                  <a:lnTo>
                    <a:pt x="1007084" y="1435100"/>
                  </a:lnTo>
                  <a:lnTo>
                    <a:pt x="1009180" y="1447800"/>
                  </a:lnTo>
                  <a:lnTo>
                    <a:pt x="1008341" y="1447800"/>
                  </a:lnTo>
                  <a:lnTo>
                    <a:pt x="1010678" y="1460500"/>
                  </a:lnTo>
                  <a:lnTo>
                    <a:pt x="1006030" y="1460500"/>
                  </a:lnTo>
                  <a:lnTo>
                    <a:pt x="1006449" y="1473200"/>
                  </a:lnTo>
                  <a:lnTo>
                    <a:pt x="1009726" y="1473200"/>
                  </a:lnTo>
                  <a:lnTo>
                    <a:pt x="1009815" y="1524000"/>
                  </a:lnTo>
                  <a:lnTo>
                    <a:pt x="1009446" y="1536700"/>
                  </a:lnTo>
                  <a:lnTo>
                    <a:pt x="1011834" y="1536700"/>
                  </a:lnTo>
                  <a:lnTo>
                    <a:pt x="1009523" y="1549400"/>
                  </a:lnTo>
                  <a:lnTo>
                    <a:pt x="1009713" y="1549400"/>
                  </a:lnTo>
                  <a:lnTo>
                    <a:pt x="1012177" y="1562100"/>
                  </a:lnTo>
                  <a:lnTo>
                    <a:pt x="1012405" y="1562100"/>
                  </a:lnTo>
                  <a:lnTo>
                    <a:pt x="1012456" y="1574800"/>
                  </a:lnTo>
                  <a:lnTo>
                    <a:pt x="1012571" y="1600200"/>
                  </a:lnTo>
                  <a:lnTo>
                    <a:pt x="1012761" y="1612900"/>
                  </a:lnTo>
                  <a:lnTo>
                    <a:pt x="1011783" y="1625600"/>
                  </a:lnTo>
                  <a:lnTo>
                    <a:pt x="1014361" y="1625600"/>
                  </a:lnTo>
                  <a:lnTo>
                    <a:pt x="1011110" y="1638300"/>
                  </a:lnTo>
                  <a:lnTo>
                    <a:pt x="1014044" y="1638300"/>
                  </a:lnTo>
                  <a:lnTo>
                    <a:pt x="1015784" y="1651000"/>
                  </a:lnTo>
                  <a:lnTo>
                    <a:pt x="1015504" y="1660271"/>
                  </a:lnTo>
                  <a:lnTo>
                    <a:pt x="1015441" y="1676400"/>
                  </a:lnTo>
                  <a:lnTo>
                    <a:pt x="1015542" y="1701800"/>
                  </a:lnTo>
                  <a:lnTo>
                    <a:pt x="1018120" y="1714500"/>
                  </a:lnTo>
                  <a:lnTo>
                    <a:pt x="1018260" y="1727200"/>
                  </a:lnTo>
                  <a:lnTo>
                    <a:pt x="1018235" y="1739900"/>
                  </a:lnTo>
                  <a:lnTo>
                    <a:pt x="1017993" y="1752600"/>
                  </a:lnTo>
                  <a:lnTo>
                    <a:pt x="1018667" y="1765300"/>
                  </a:lnTo>
                  <a:lnTo>
                    <a:pt x="1019276" y="1765300"/>
                  </a:lnTo>
                  <a:lnTo>
                    <a:pt x="1020343" y="1778000"/>
                  </a:lnTo>
                  <a:lnTo>
                    <a:pt x="1020787" y="1778000"/>
                  </a:lnTo>
                  <a:lnTo>
                    <a:pt x="1020457" y="1790700"/>
                  </a:lnTo>
                  <a:lnTo>
                    <a:pt x="1020025" y="1790700"/>
                  </a:lnTo>
                  <a:lnTo>
                    <a:pt x="1020140" y="1803400"/>
                  </a:lnTo>
                  <a:lnTo>
                    <a:pt x="1019530" y="1803400"/>
                  </a:lnTo>
                  <a:lnTo>
                    <a:pt x="1020013" y="1816100"/>
                  </a:lnTo>
                  <a:lnTo>
                    <a:pt x="1020864" y="1816100"/>
                  </a:lnTo>
                  <a:lnTo>
                    <a:pt x="1021168" y="1828800"/>
                  </a:lnTo>
                  <a:lnTo>
                    <a:pt x="1021041" y="1828800"/>
                  </a:lnTo>
                  <a:lnTo>
                    <a:pt x="1020584" y="1841500"/>
                  </a:lnTo>
                  <a:lnTo>
                    <a:pt x="1018273" y="1841500"/>
                  </a:lnTo>
                  <a:lnTo>
                    <a:pt x="1014171" y="1854200"/>
                  </a:lnTo>
                  <a:lnTo>
                    <a:pt x="1020318" y="1854200"/>
                  </a:lnTo>
                  <a:lnTo>
                    <a:pt x="1020889" y="1866900"/>
                  </a:lnTo>
                  <a:lnTo>
                    <a:pt x="1013739" y="1866900"/>
                  </a:lnTo>
                  <a:lnTo>
                    <a:pt x="1012952" y="1879600"/>
                  </a:lnTo>
                  <a:lnTo>
                    <a:pt x="1021092" y="1879600"/>
                  </a:lnTo>
                  <a:lnTo>
                    <a:pt x="1020991" y="1955800"/>
                  </a:lnTo>
                  <a:lnTo>
                    <a:pt x="1020394" y="1955800"/>
                  </a:lnTo>
                  <a:lnTo>
                    <a:pt x="1017117" y="1968500"/>
                  </a:lnTo>
                  <a:lnTo>
                    <a:pt x="1016342" y="1968500"/>
                  </a:lnTo>
                  <a:lnTo>
                    <a:pt x="1018679" y="1981200"/>
                  </a:lnTo>
                  <a:lnTo>
                    <a:pt x="1018006" y="1981200"/>
                  </a:lnTo>
                  <a:lnTo>
                    <a:pt x="1017981" y="1993900"/>
                  </a:lnTo>
                  <a:lnTo>
                    <a:pt x="1011593" y="1993900"/>
                  </a:lnTo>
                  <a:lnTo>
                    <a:pt x="1018184" y="2006600"/>
                  </a:lnTo>
                  <a:lnTo>
                    <a:pt x="1019733" y="2006600"/>
                  </a:lnTo>
                  <a:lnTo>
                    <a:pt x="1020610" y="2019300"/>
                  </a:lnTo>
                  <a:lnTo>
                    <a:pt x="1021803" y="2019300"/>
                  </a:lnTo>
                  <a:lnTo>
                    <a:pt x="1021803" y="223862"/>
                  </a:lnTo>
                  <a:lnTo>
                    <a:pt x="1018832" y="228600"/>
                  </a:lnTo>
                  <a:lnTo>
                    <a:pt x="1018349" y="228600"/>
                  </a:lnTo>
                  <a:lnTo>
                    <a:pt x="1018349" y="368300"/>
                  </a:lnTo>
                  <a:lnTo>
                    <a:pt x="1010272" y="381000"/>
                  </a:lnTo>
                  <a:lnTo>
                    <a:pt x="1004023" y="381000"/>
                  </a:lnTo>
                  <a:lnTo>
                    <a:pt x="1009307" y="368300"/>
                  </a:lnTo>
                  <a:lnTo>
                    <a:pt x="1018349" y="368300"/>
                  </a:lnTo>
                  <a:lnTo>
                    <a:pt x="1018349" y="228600"/>
                  </a:lnTo>
                  <a:lnTo>
                    <a:pt x="1007224" y="228600"/>
                  </a:lnTo>
                  <a:lnTo>
                    <a:pt x="1002830" y="241300"/>
                  </a:lnTo>
                  <a:lnTo>
                    <a:pt x="999032" y="241300"/>
                  </a:lnTo>
                  <a:lnTo>
                    <a:pt x="998956" y="241566"/>
                  </a:lnTo>
                  <a:lnTo>
                    <a:pt x="998956" y="381000"/>
                  </a:lnTo>
                  <a:lnTo>
                    <a:pt x="997940" y="393700"/>
                  </a:lnTo>
                  <a:lnTo>
                    <a:pt x="996556" y="393700"/>
                  </a:lnTo>
                  <a:lnTo>
                    <a:pt x="996467" y="381000"/>
                  </a:lnTo>
                  <a:lnTo>
                    <a:pt x="998956" y="381000"/>
                  </a:lnTo>
                  <a:lnTo>
                    <a:pt x="998956" y="241566"/>
                  </a:lnTo>
                  <a:lnTo>
                    <a:pt x="995324" y="254000"/>
                  </a:lnTo>
                  <a:lnTo>
                    <a:pt x="981265" y="254000"/>
                  </a:lnTo>
                  <a:lnTo>
                    <a:pt x="981265" y="838200"/>
                  </a:lnTo>
                  <a:lnTo>
                    <a:pt x="980605" y="838200"/>
                  </a:lnTo>
                  <a:lnTo>
                    <a:pt x="980605" y="914400"/>
                  </a:lnTo>
                  <a:lnTo>
                    <a:pt x="980452" y="927100"/>
                  </a:lnTo>
                  <a:lnTo>
                    <a:pt x="979906" y="927100"/>
                  </a:lnTo>
                  <a:lnTo>
                    <a:pt x="979754" y="934821"/>
                  </a:lnTo>
                  <a:lnTo>
                    <a:pt x="979728" y="952500"/>
                  </a:lnTo>
                  <a:lnTo>
                    <a:pt x="980160" y="965200"/>
                  </a:lnTo>
                  <a:lnTo>
                    <a:pt x="980389" y="965200"/>
                  </a:lnTo>
                  <a:lnTo>
                    <a:pt x="978852" y="977900"/>
                  </a:lnTo>
                  <a:lnTo>
                    <a:pt x="978662" y="977900"/>
                  </a:lnTo>
                  <a:lnTo>
                    <a:pt x="980274" y="990600"/>
                  </a:lnTo>
                  <a:lnTo>
                    <a:pt x="980147" y="990600"/>
                  </a:lnTo>
                  <a:lnTo>
                    <a:pt x="980147" y="1130300"/>
                  </a:lnTo>
                  <a:lnTo>
                    <a:pt x="977455" y="1130300"/>
                  </a:lnTo>
                  <a:lnTo>
                    <a:pt x="977658" y="1143000"/>
                  </a:lnTo>
                  <a:lnTo>
                    <a:pt x="977011" y="1143000"/>
                  </a:lnTo>
                  <a:lnTo>
                    <a:pt x="977011" y="1549400"/>
                  </a:lnTo>
                  <a:lnTo>
                    <a:pt x="976693" y="1562100"/>
                  </a:lnTo>
                  <a:lnTo>
                    <a:pt x="974852" y="1562100"/>
                  </a:lnTo>
                  <a:lnTo>
                    <a:pt x="975042" y="1549400"/>
                  </a:lnTo>
                  <a:lnTo>
                    <a:pt x="977011" y="1549400"/>
                  </a:lnTo>
                  <a:lnTo>
                    <a:pt x="977011" y="1143000"/>
                  </a:lnTo>
                  <a:lnTo>
                    <a:pt x="974407" y="1143000"/>
                  </a:lnTo>
                  <a:lnTo>
                    <a:pt x="974407" y="1447800"/>
                  </a:lnTo>
                  <a:lnTo>
                    <a:pt x="974331" y="1460500"/>
                  </a:lnTo>
                  <a:lnTo>
                    <a:pt x="973124" y="1460500"/>
                  </a:lnTo>
                  <a:lnTo>
                    <a:pt x="972070" y="1447800"/>
                  </a:lnTo>
                  <a:lnTo>
                    <a:pt x="974407" y="1447800"/>
                  </a:lnTo>
                  <a:lnTo>
                    <a:pt x="974407" y="1143000"/>
                  </a:lnTo>
                  <a:lnTo>
                    <a:pt x="971613" y="1143000"/>
                  </a:lnTo>
                  <a:lnTo>
                    <a:pt x="972908" y="1130300"/>
                  </a:lnTo>
                  <a:lnTo>
                    <a:pt x="977417" y="1130300"/>
                  </a:lnTo>
                  <a:lnTo>
                    <a:pt x="977493" y="1117600"/>
                  </a:lnTo>
                  <a:lnTo>
                    <a:pt x="979449" y="1117600"/>
                  </a:lnTo>
                  <a:lnTo>
                    <a:pt x="980147" y="1130300"/>
                  </a:lnTo>
                  <a:lnTo>
                    <a:pt x="980147" y="990600"/>
                  </a:lnTo>
                  <a:lnTo>
                    <a:pt x="978979" y="990600"/>
                  </a:lnTo>
                  <a:lnTo>
                    <a:pt x="978979" y="1028700"/>
                  </a:lnTo>
                  <a:lnTo>
                    <a:pt x="977811" y="1028700"/>
                  </a:lnTo>
                  <a:lnTo>
                    <a:pt x="977874" y="1016000"/>
                  </a:lnTo>
                  <a:lnTo>
                    <a:pt x="978712" y="1016000"/>
                  </a:lnTo>
                  <a:lnTo>
                    <a:pt x="978979" y="1028700"/>
                  </a:lnTo>
                  <a:lnTo>
                    <a:pt x="978979" y="990600"/>
                  </a:lnTo>
                  <a:lnTo>
                    <a:pt x="976871" y="990600"/>
                  </a:lnTo>
                  <a:lnTo>
                    <a:pt x="976871" y="1117600"/>
                  </a:lnTo>
                  <a:lnTo>
                    <a:pt x="975715" y="1117600"/>
                  </a:lnTo>
                  <a:lnTo>
                    <a:pt x="975334" y="1104900"/>
                  </a:lnTo>
                  <a:lnTo>
                    <a:pt x="975931" y="1104900"/>
                  </a:lnTo>
                  <a:lnTo>
                    <a:pt x="976871" y="1117600"/>
                  </a:lnTo>
                  <a:lnTo>
                    <a:pt x="976871" y="990600"/>
                  </a:lnTo>
                  <a:lnTo>
                    <a:pt x="971283" y="990600"/>
                  </a:lnTo>
                  <a:lnTo>
                    <a:pt x="971283" y="1231900"/>
                  </a:lnTo>
                  <a:lnTo>
                    <a:pt x="969276" y="1231900"/>
                  </a:lnTo>
                  <a:lnTo>
                    <a:pt x="969911" y="1219200"/>
                  </a:lnTo>
                  <a:lnTo>
                    <a:pt x="970622" y="1219200"/>
                  </a:lnTo>
                  <a:lnTo>
                    <a:pt x="971283" y="1231900"/>
                  </a:lnTo>
                  <a:lnTo>
                    <a:pt x="971283" y="990600"/>
                  </a:lnTo>
                  <a:lnTo>
                    <a:pt x="969213" y="990600"/>
                  </a:lnTo>
                  <a:lnTo>
                    <a:pt x="969137" y="977900"/>
                  </a:lnTo>
                  <a:lnTo>
                    <a:pt x="969314" y="977900"/>
                  </a:lnTo>
                  <a:lnTo>
                    <a:pt x="968768" y="965200"/>
                  </a:lnTo>
                  <a:lnTo>
                    <a:pt x="975969" y="965200"/>
                  </a:lnTo>
                  <a:lnTo>
                    <a:pt x="972172" y="952500"/>
                  </a:lnTo>
                  <a:lnTo>
                    <a:pt x="976630" y="952500"/>
                  </a:lnTo>
                  <a:lnTo>
                    <a:pt x="976947" y="939800"/>
                  </a:lnTo>
                  <a:lnTo>
                    <a:pt x="971283" y="939800"/>
                  </a:lnTo>
                  <a:lnTo>
                    <a:pt x="969492" y="927100"/>
                  </a:lnTo>
                  <a:lnTo>
                    <a:pt x="976172" y="927100"/>
                  </a:lnTo>
                  <a:lnTo>
                    <a:pt x="977239" y="914400"/>
                  </a:lnTo>
                  <a:lnTo>
                    <a:pt x="980605" y="914400"/>
                  </a:lnTo>
                  <a:lnTo>
                    <a:pt x="980605" y="838200"/>
                  </a:lnTo>
                  <a:lnTo>
                    <a:pt x="974877" y="838200"/>
                  </a:lnTo>
                  <a:lnTo>
                    <a:pt x="975753" y="825500"/>
                  </a:lnTo>
                  <a:lnTo>
                    <a:pt x="979462" y="825500"/>
                  </a:lnTo>
                  <a:lnTo>
                    <a:pt x="981265" y="838200"/>
                  </a:lnTo>
                  <a:lnTo>
                    <a:pt x="981265" y="254000"/>
                  </a:lnTo>
                  <a:lnTo>
                    <a:pt x="974559" y="254000"/>
                  </a:lnTo>
                  <a:lnTo>
                    <a:pt x="973010" y="260438"/>
                  </a:lnTo>
                  <a:lnTo>
                    <a:pt x="973010" y="406400"/>
                  </a:lnTo>
                  <a:lnTo>
                    <a:pt x="970661" y="419100"/>
                  </a:lnTo>
                  <a:lnTo>
                    <a:pt x="966254" y="419100"/>
                  </a:lnTo>
                  <a:lnTo>
                    <a:pt x="966495" y="406400"/>
                  </a:lnTo>
                  <a:lnTo>
                    <a:pt x="973010" y="406400"/>
                  </a:lnTo>
                  <a:lnTo>
                    <a:pt x="973010" y="260438"/>
                  </a:lnTo>
                  <a:lnTo>
                    <a:pt x="971499" y="266700"/>
                  </a:lnTo>
                  <a:lnTo>
                    <a:pt x="962520" y="266700"/>
                  </a:lnTo>
                  <a:lnTo>
                    <a:pt x="963142" y="279400"/>
                  </a:lnTo>
                  <a:lnTo>
                    <a:pt x="957948" y="279400"/>
                  </a:lnTo>
                  <a:lnTo>
                    <a:pt x="957948" y="419100"/>
                  </a:lnTo>
                  <a:lnTo>
                    <a:pt x="956957" y="431800"/>
                  </a:lnTo>
                  <a:lnTo>
                    <a:pt x="950404" y="431800"/>
                  </a:lnTo>
                  <a:lnTo>
                    <a:pt x="952284" y="419100"/>
                  </a:lnTo>
                  <a:lnTo>
                    <a:pt x="957948" y="419100"/>
                  </a:lnTo>
                  <a:lnTo>
                    <a:pt x="957948" y="279400"/>
                  </a:lnTo>
                  <a:lnTo>
                    <a:pt x="957008" y="279400"/>
                  </a:lnTo>
                  <a:lnTo>
                    <a:pt x="953262" y="292100"/>
                  </a:lnTo>
                  <a:lnTo>
                    <a:pt x="943597" y="292100"/>
                  </a:lnTo>
                  <a:lnTo>
                    <a:pt x="940523" y="304800"/>
                  </a:lnTo>
                  <a:lnTo>
                    <a:pt x="933424" y="292569"/>
                  </a:lnTo>
                  <a:lnTo>
                    <a:pt x="930846" y="304800"/>
                  </a:lnTo>
                  <a:lnTo>
                    <a:pt x="930567" y="304800"/>
                  </a:lnTo>
                  <a:lnTo>
                    <a:pt x="930567" y="457200"/>
                  </a:lnTo>
                  <a:lnTo>
                    <a:pt x="924369" y="457200"/>
                  </a:lnTo>
                  <a:lnTo>
                    <a:pt x="928890" y="444500"/>
                  </a:lnTo>
                  <a:lnTo>
                    <a:pt x="930287" y="444500"/>
                  </a:lnTo>
                  <a:lnTo>
                    <a:pt x="930567" y="457200"/>
                  </a:lnTo>
                  <a:lnTo>
                    <a:pt x="930567" y="304800"/>
                  </a:lnTo>
                  <a:lnTo>
                    <a:pt x="926261" y="304800"/>
                  </a:lnTo>
                  <a:lnTo>
                    <a:pt x="927557" y="317500"/>
                  </a:lnTo>
                  <a:lnTo>
                    <a:pt x="918527" y="317500"/>
                  </a:lnTo>
                  <a:lnTo>
                    <a:pt x="918527" y="457200"/>
                  </a:lnTo>
                  <a:lnTo>
                    <a:pt x="916419" y="462635"/>
                  </a:lnTo>
                  <a:lnTo>
                    <a:pt x="916419" y="825500"/>
                  </a:lnTo>
                  <a:lnTo>
                    <a:pt x="908913" y="825500"/>
                  </a:lnTo>
                  <a:lnTo>
                    <a:pt x="914844" y="812800"/>
                  </a:lnTo>
                  <a:lnTo>
                    <a:pt x="915682" y="812800"/>
                  </a:lnTo>
                  <a:lnTo>
                    <a:pt x="916419" y="825500"/>
                  </a:lnTo>
                  <a:lnTo>
                    <a:pt x="916419" y="462635"/>
                  </a:lnTo>
                  <a:lnTo>
                    <a:pt x="913599" y="469900"/>
                  </a:lnTo>
                  <a:lnTo>
                    <a:pt x="909154" y="469900"/>
                  </a:lnTo>
                  <a:lnTo>
                    <a:pt x="913485" y="457200"/>
                  </a:lnTo>
                  <a:lnTo>
                    <a:pt x="918527" y="457200"/>
                  </a:lnTo>
                  <a:lnTo>
                    <a:pt x="918527" y="317500"/>
                  </a:lnTo>
                  <a:lnTo>
                    <a:pt x="911631" y="317500"/>
                  </a:lnTo>
                  <a:lnTo>
                    <a:pt x="903173" y="330200"/>
                  </a:lnTo>
                  <a:lnTo>
                    <a:pt x="896835" y="330200"/>
                  </a:lnTo>
                  <a:lnTo>
                    <a:pt x="897610" y="342900"/>
                  </a:lnTo>
                  <a:lnTo>
                    <a:pt x="892251" y="342900"/>
                  </a:lnTo>
                  <a:lnTo>
                    <a:pt x="889546" y="352399"/>
                  </a:lnTo>
                  <a:lnTo>
                    <a:pt x="889546" y="482600"/>
                  </a:lnTo>
                  <a:lnTo>
                    <a:pt x="888352" y="495300"/>
                  </a:lnTo>
                  <a:lnTo>
                    <a:pt x="887399" y="495300"/>
                  </a:lnTo>
                  <a:lnTo>
                    <a:pt x="886790" y="482600"/>
                  </a:lnTo>
                  <a:lnTo>
                    <a:pt x="889546" y="482600"/>
                  </a:lnTo>
                  <a:lnTo>
                    <a:pt x="889546" y="352399"/>
                  </a:lnTo>
                  <a:lnTo>
                    <a:pt x="888631" y="355600"/>
                  </a:lnTo>
                  <a:lnTo>
                    <a:pt x="879462" y="355600"/>
                  </a:lnTo>
                  <a:lnTo>
                    <a:pt x="879462" y="495300"/>
                  </a:lnTo>
                  <a:lnTo>
                    <a:pt x="871194" y="508000"/>
                  </a:lnTo>
                  <a:lnTo>
                    <a:pt x="864323" y="508000"/>
                  </a:lnTo>
                  <a:lnTo>
                    <a:pt x="869759" y="495300"/>
                  </a:lnTo>
                  <a:lnTo>
                    <a:pt x="879462" y="495300"/>
                  </a:lnTo>
                  <a:lnTo>
                    <a:pt x="879462" y="355600"/>
                  </a:lnTo>
                  <a:lnTo>
                    <a:pt x="878014" y="355600"/>
                  </a:lnTo>
                  <a:lnTo>
                    <a:pt x="871931" y="368300"/>
                  </a:lnTo>
                  <a:lnTo>
                    <a:pt x="862584" y="368300"/>
                  </a:lnTo>
                  <a:lnTo>
                    <a:pt x="862584" y="508000"/>
                  </a:lnTo>
                  <a:lnTo>
                    <a:pt x="858583" y="513486"/>
                  </a:lnTo>
                  <a:lnTo>
                    <a:pt x="858583" y="812800"/>
                  </a:lnTo>
                  <a:lnTo>
                    <a:pt x="855192" y="812800"/>
                  </a:lnTo>
                  <a:lnTo>
                    <a:pt x="855091" y="800100"/>
                  </a:lnTo>
                  <a:lnTo>
                    <a:pt x="856919" y="800100"/>
                  </a:lnTo>
                  <a:lnTo>
                    <a:pt x="858583" y="812800"/>
                  </a:lnTo>
                  <a:lnTo>
                    <a:pt x="858583" y="513486"/>
                  </a:lnTo>
                  <a:lnTo>
                    <a:pt x="854456" y="519137"/>
                  </a:lnTo>
                  <a:lnTo>
                    <a:pt x="856564" y="508000"/>
                  </a:lnTo>
                  <a:lnTo>
                    <a:pt x="862584" y="508000"/>
                  </a:lnTo>
                  <a:lnTo>
                    <a:pt x="862584" y="368300"/>
                  </a:lnTo>
                  <a:lnTo>
                    <a:pt x="855052" y="368300"/>
                  </a:lnTo>
                  <a:lnTo>
                    <a:pt x="853833" y="381000"/>
                  </a:lnTo>
                  <a:lnTo>
                    <a:pt x="852601" y="381000"/>
                  </a:lnTo>
                  <a:lnTo>
                    <a:pt x="848931" y="387946"/>
                  </a:lnTo>
                  <a:lnTo>
                    <a:pt x="848931" y="520700"/>
                  </a:lnTo>
                  <a:lnTo>
                    <a:pt x="846340" y="532168"/>
                  </a:lnTo>
                  <a:lnTo>
                    <a:pt x="846099" y="520700"/>
                  </a:lnTo>
                  <a:lnTo>
                    <a:pt x="848931" y="520700"/>
                  </a:lnTo>
                  <a:lnTo>
                    <a:pt x="848931" y="387946"/>
                  </a:lnTo>
                  <a:lnTo>
                    <a:pt x="845883" y="393700"/>
                  </a:lnTo>
                  <a:lnTo>
                    <a:pt x="833894" y="393700"/>
                  </a:lnTo>
                  <a:lnTo>
                    <a:pt x="830859" y="399034"/>
                  </a:lnTo>
                  <a:lnTo>
                    <a:pt x="830859" y="546100"/>
                  </a:lnTo>
                  <a:lnTo>
                    <a:pt x="825538" y="546100"/>
                  </a:lnTo>
                  <a:lnTo>
                    <a:pt x="820331" y="558800"/>
                  </a:lnTo>
                  <a:lnTo>
                    <a:pt x="810768" y="558800"/>
                  </a:lnTo>
                  <a:lnTo>
                    <a:pt x="811288" y="546100"/>
                  </a:lnTo>
                  <a:lnTo>
                    <a:pt x="823150" y="546100"/>
                  </a:lnTo>
                  <a:lnTo>
                    <a:pt x="829830" y="533400"/>
                  </a:lnTo>
                  <a:lnTo>
                    <a:pt x="830592" y="533400"/>
                  </a:lnTo>
                  <a:lnTo>
                    <a:pt x="830859" y="546100"/>
                  </a:lnTo>
                  <a:lnTo>
                    <a:pt x="830859" y="399034"/>
                  </a:lnTo>
                  <a:lnTo>
                    <a:pt x="826655" y="406400"/>
                  </a:lnTo>
                  <a:lnTo>
                    <a:pt x="819924" y="406400"/>
                  </a:lnTo>
                  <a:lnTo>
                    <a:pt x="811949" y="419100"/>
                  </a:lnTo>
                  <a:lnTo>
                    <a:pt x="809828" y="419100"/>
                  </a:lnTo>
                  <a:lnTo>
                    <a:pt x="809828" y="558800"/>
                  </a:lnTo>
                  <a:lnTo>
                    <a:pt x="804341" y="571500"/>
                  </a:lnTo>
                  <a:lnTo>
                    <a:pt x="791044" y="584200"/>
                  </a:lnTo>
                  <a:lnTo>
                    <a:pt x="788530" y="584200"/>
                  </a:lnTo>
                  <a:lnTo>
                    <a:pt x="791362" y="571500"/>
                  </a:lnTo>
                  <a:lnTo>
                    <a:pt x="799592" y="571500"/>
                  </a:lnTo>
                  <a:lnTo>
                    <a:pt x="802779" y="558800"/>
                  </a:lnTo>
                  <a:lnTo>
                    <a:pt x="809828" y="558800"/>
                  </a:lnTo>
                  <a:lnTo>
                    <a:pt x="809828" y="419100"/>
                  </a:lnTo>
                  <a:lnTo>
                    <a:pt x="806919" y="419100"/>
                  </a:lnTo>
                  <a:lnTo>
                    <a:pt x="799160" y="431800"/>
                  </a:lnTo>
                  <a:lnTo>
                    <a:pt x="795667" y="431800"/>
                  </a:lnTo>
                  <a:lnTo>
                    <a:pt x="786777" y="444500"/>
                  </a:lnTo>
                  <a:lnTo>
                    <a:pt x="778230" y="444500"/>
                  </a:lnTo>
                  <a:lnTo>
                    <a:pt x="778230" y="584200"/>
                  </a:lnTo>
                  <a:lnTo>
                    <a:pt x="764006" y="609600"/>
                  </a:lnTo>
                  <a:lnTo>
                    <a:pt x="751687" y="609600"/>
                  </a:lnTo>
                  <a:lnTo>
                    <a:pt x="756615" y="596900"/>
                  </a:lnTo>
                  <a:lnTo>
                    <a:pt x="767397" y="596900"/>
                  </a:lnTo>
                  <a:lnTo>
                    <a:pt x="771728" y="584200"/>
                  </a:lnTo>
                  <a:lnTo>
                    <a:pt x="778230" y="584200"/>
                  </a:lnTo>
                  <a:lnTo>
                    <a:pt x="778230" y="444500"/>
                  </a:lnTo>
                  <a:lnTo>
                    <a:pt x="774242" y="457200"/>
                  </a:lnTo>
                  <a:lnTo>
                    <a:pt x="760730" y="457200"/>
                  </a:lnTo>
                  <a:lnTo>
                    <a:pt x="761834" y="469900"/>
                  </a:lnTo>
                  <a:lnTo>
                    <a:pt x="753960" y="469900"/>
                  </a:lnTo>
                  <a:lnTo>
                    <a:pt x="750836" y="476567"/>
                  </a:lnTo>
                  <a:lnTo>
                    <a:pt x="750836" y="609600"/>
                  </a:lnTo>
                  <a:lnTo>
                    <a:pt x="747991" y="622300"/>
                  </a:lnTo>
                  <a:lnTo>
                    <a:pt x="742950" y="622300"/>
                  </a:lnTo>
                  <a:lnTo>
                    <a:pt x="750316" y="609600"/>
                  </a:lnTo>
                  <a:lnTo>
                    <a:pt x="750836" y="609600"/>
                  </a:lnTo>
                  <a:lnTo>
                    <a:pt x="750836" y="476567"/>
                  </a:lnTo>
                  <a:lnTo>
                    <a:pt x="748004" y="482600"/>
                  </a:lnTo>
                  <a:lnTo>
                    <a:pt x="741730" y="482600"/>
                  </a:lnTo>
                  <a:lnTo>
                    <a:pt x="739762" y="486219"/>
                  </a:lnTo>
                  <a:lnTo>
                    <a:pt x="739762" y="914400"/>
                  </a:lnTo>
                  <a:lnTo>
                    <a:pt x="737311" y="925868"/>
                  </a:lnTo>
                  <a:lnTo>
                    <a:pt x="737311" y="914400"/>
                  </a:lnTo>
                  <a:lnTo>
                    <a:pt x="739762" y="914400"/>
                  </a:lnTo>
                  <a:lnTo>
                    <a:pt x="739762" y="486219"/>
                  </a:lnTo>
                  <a:lnTo>
                    <a:pt x="734809" y="495300"/>
                  </a:lnTo>
                  <a:lnTo>
                    <a:pt x="726376" y="495300"/>
                  </a:lnTo>
                  <a:lnTo>
                    <a:pt x="726376" y="635000"/>
                  </a:lnTo>
                  <a:lnTo>
                    <a:pt x="715111" y="647700"/>
                  </a:lnTo>
                  <a:lnTo>
                    <a:pt x="703630" y="660400"/>
                  </a:lnTo>
                  <a:lnTo>
                    <a:pt x="700405" y="660400"/>
                  </a:lnTo>
                  <a:lnTo>
                    <a:pt x="707009" y="647700"/>
                  </a:lnTo>
                  <a:lnTo>
                    <a:pt x="713930" y="647700"/>
                  </a:lnTo>
                  <a:lnTo>
                    <a:pt x="721512" y="635000"/>
                  </a:lnTo>
                  <a:lnTo>
                    <a:pt x="726376" y="635000"/>
                  </a:lnTo>
                  <a:lnTo>
                    <a:pt x="726376" y="495300"/>
                  </a:lnTo>
                  <a:lnTo>
                    <a:pt x="713397" y="495300"/>
                  </a:lnTo>
                  <a:lnTo>
                    <a:pt x="709688" y="508000"/>
                  </a:lnTo>
                  <a:lnTo>
                    <a:pt x="703427" y="508000"/>
                  </a:lnTo>
                  <a:lnTo>
                    <a:pt x="699795" y="520700"/>
                  </a:lnTo>
                  <a:lnTo>
                    <a:pt x="695198" y="520700"/>
                  </a:lnTo>
                  <a:lnTo>
                    <a:pt x="690753" y="533400"/>
                  </a:lnTo>
                  <a:lnTo>
                    <a:pt x="687628" y="533400"/>
                  </a:lnTo>
                  <a:lnTo>
                    <a:pt x="687628" y="673100"/>
                  </a:lnTo>
                  <a:lnTo>
                    <a:pt x="680758" y="685800"/>
                  </a:lnTo>
                  <a:lnTo>
                    <a:pt x="667994" y="685800"/>
                  </a:lnTo>
                  <a:lnTo>
                    <a:pt x="672693" y="673100"/>
                  </a:lnTo>
                  <a:lnTo>
                    <a:pt x="687628" y="673100"/>
                  </a:lnTo>
                  <a:lnTo>
                    <a:pt x="687628" y="533400"/>
                  </a:lnTo>
                  <a:lnTo>
                    <a:pt x="671093" y="533400"/>
                  </a:lnTo>
                  <a:lnTo>
                    <a:pt x="667893" y="544715"/>
                  </a:lnTo>
                  <a:lnTo>
                    <a:pt x="667893" y="685800"/>
                  </a:lnTo>
                  <a:lnTo>
                    <a:pt x="661504" y="698500"/>
                  </a:lnTo>
                  <a:lnTo>
                    <a:pt x="659320" y="698500"/>
                  </a:lnTo>
                  <a:lnTo>
                    <a:pt x="660654" y="685800"/>
                  </a:lnTo>
                  <a:lnTo>
                    <a:pt x="667893" y="685800"/>
                  </a:lnTo>
                  <a:lnTo>
                    <a:pt x="667893" y="544715"/>
                  </a:lnTo>
                  <a:lnTo>
                    <a:pt x="667499" y="546100"/>
                  </a:lnTo>
                  <a:lnTo>
                    <a:pt x="664514" y="546100"/>
                  </a:lnTo>
                  <a:lnTo>
                    <a:pt x="664006" y="558800"/>
                  </a:lnTo>
                  <a:lnTo>
                    <a:pt x="656653" y="558800"/>
                  </a:lnTo>
                  <a:lnTo>
                    <a:pt x="656653" y="698500"/>
                  </a:lnTo>
                  <a:lnTo>
                    <a:pt x="652538" y="711200"/>
                  </a:lnTo>
                  <a:lnTo>
                    <a:pt x="644753" y="711200"/>
                  </a:lnTo>
                  <a:lnTo>
                    <a:pt x="649909" y="698500"/>
                  </a:lnTo>
                  <a:lnTo>
                    <a:pt x="656653" y="698500"/>
                  </a:lnTo>
                  <a:lnTo>
                    <a:pt x="656653" y="558800"/>
                  </a:lnTo>
                  <a:lnTo>
                    <a:pt x="655510" y="558800"/>
                  </a:lnTo>
                  <a:lnTo>
                    <a:pt x="648182" y="571500"/>
                  </a:lnTo>
                  <a:lnTo>
                    <a:pt x="641146" y="571500"/>
                  </a:lnTo>
                  <a:lnTo>
                    <a:pt x="641146" y="711200"/>
                  </a:lnTo>
                  <a:lnTo>
                    <a:pt x="635939" y="723900"/>
                  </a:lnTo>
                  <a:lnTo>
                    <a:pt x="634542" y="723900"/>
                  </a:lnTo>
                  <a:lnTo>
                    <a:pt x="636193" y="711200"/>
                  </a:lnTo>
                  <a:lnTo>
                    <a:pt x="641146" y="711200"/>
                  </a:lnTo>
                  <a:lnTo>
                    <a:pt x="641146" y="571500"/>
                  </a:lnTo>
                  <a:lnTo>
                    <a:pt x="640295" y="571500"/>
                  </a:lnTo>
                  <a:lnTo>
                    <a:pt x="631558" y="584200"/>
                  </a:lnTo>
                  <a:lnTo>
                    <a:pt x="628027" y="584200"/>
                  </a:lnTo>
                  <a:lnTo>
                    <a:pt x="623989" y="596900"/>
                  </a:lnTo>
                  <a:lnTo>
                    <a:pt x="607644" y="596900"/>
                  </a:lnTo>
                  <a:lnTo>
                    <a:pt x="604100" y="609600"/>
                  </a:lnTo>
                  <a:lnTo>
                    <a:pt x="590105" y="609600"/>
                  </a:lnTo>
                  <a:lnTo>
                    <a:pt x="586333" y="622300"/>
                  </a:lnTo>
                  <a:lnTo>
                    <a:pt x="579932" y="622300"/>
                  </a:lnTo>
                  <a:lnTo>
                    <a:pt x="579932" y="774700"/>
                  </a:lnTo>
                  <a:lnTo>
                    <a:pt x="577151" y="774700"/>
                  </a:lnTo>
                  <a:lnTo>
                    <a:pt x="579907" y="763041"/>
                  </a:lnTo>
                  <a:lnTo>
                    <a:pt x="579932" y="774700"/>
                  </a:lnTo>
                  <a:lnTo>
                    <a:pt x="579932" y="622300"/>
                  </a:lnTo>
                  <a:lnTo>
                    <a:pt x="575081" y="622300"/>
                  </a:lnTo>
                  <a:lnTo>
                    <a:pt x="573430" y="635000"/>
                  </a:lnTo>
                  <a:lnTo>
                    <a:pt x="570750" y="635000"/>
                  </a:lnTo>
                  <a:lnTo>
                    <a:pt x="562571" y="647700"/>
                  </a:lnTo>
                  <a:lnTo>
                    <a:pt x="557504" y="647700"/>
                  </a:lnTo>
                  <a:lnTo>
                    <a:pt x="553745" y="660400"/>
                  </a:lnTo>
                  <a:lnTo>
                    <a:pt x="542061" y="660400"/>
                  </a:lnTo>
                  <a:lnTo>
                    <a:pt x="541972" y="673100"/>
                  </a:lnTo>
                  <a:lnTo>
                    <a:pt x="539584" y="673100"/>
                  </a:lnTo>
                  <a:lnTo>
                    <a:pt x="539584" y="812800"/>
                  </a:lnTo>
                  <a:lnTo>
                    <a:pt x="537883" y="812800"/>
                  </a:lnTo>
                  <a:lnTo>
                    <a:pt x="539076" y="802297"/>
                  </a:lnTo>
                  <a:lnTo>
                    <a:pt x="539584" y="812800"/>
                  </a:lnTo>
                  <a:lnTo>
                    <a:pt x="539584" y="673100"/>
                  </a:lnTo>
                  <a:lnTo>
                    <a:pt x="531202" y="673100"/>
                  </a:lnTo>
                  <a:lnTo>
                    <a:pt x="527672" y="685800"/>
                  </a:lnTo>
                  <a:lnTo>
                    <a:pt x="519620" y="685800"/>
                  </a:lnTo>
                  <a:lnTo>
                    <a:pt x="519620" y="825500"/>
                  </a:lnTo>
                  <a:lnTo>
                    <a:pt x="513130" y="838200"/>
                  </a:lnTo>
                  <a:lnTo>
                    <a:pt x="507428" y="838200"/>
                  </a:lnTo>
                  <a:lnTo>
                    <a:pt x="501700" y="850900"/>
                  </a:lnTo>
                  <a:lnTo>
                    <a:pt x="490143" y="850900"/>
                  </a:lnTo>
                  <a:lnTo>
                    <a:pt x="516166" y="825500"/>
                  </a:lnTo>
                  <a:lnTo>
                    <a:pt x="519620" y="825500"/>
                  </a:lnTo>
                  <a:lnTo>
                    <a:pt x="519620" y="685800"/>
                  </a:lnTo>
                  <a:lnTo>
                    <a:pt x="511454" y="685800"/>
                  </a:lnTo>
                  <a:lnTo>
                    <a:pt x="509473" y="698500"/>
                  </a:lnTo>
                  <a:lnTo>
                    <a:pt x="506425" y="711200"/>
                  </a:lnTo>
                  <a:lnTo>
                    <a:pt x="487286" y="711200"/>
                  </a:lnTo>
                  <a:lnTo>
                    <a:pt x="487286" y="850900"/>
                  </a:lnTo>
                  <a:lnTo>
                    <a:pt x="485279" y="863066"/>
                  </a:lnTo>
                  <a:lnTo>
                    <a:pt x="486333" y="850900"/>
                  </a:lnTo>
                  <a:lnTo>
                    <a:pt x="487286" y="850900"/>
                  </a:lnTo>
                  <a:lnTo>
                    <a:pt x="487286" y="711200"/>
                  </a:lnTo>
                  <a:lnTo>
                    <a:pt x="486257" y="711200"/>
                  </a:lnTo>
                  <a:lnTo>
                    <a:pt x="481088" y="723900"/>
                  </a:lnTo>
                  <a:lnTo>
                    <a:pt x="476415" y="723900"/>
                  </a:lnTo>
                  <a:lnTo>
                    <a:pt x="476415" y="863600"/>
                  </a:lnTo>
                  <a:lnTo>
                    <a:pt x="472922" y="876300"/>
                  </a:lnTo>
                  <a:lnTo>
                    <a:pt x="468439" y="876300"/>
                  </a:lnTo>
                  <a:lnTo>
                    <a:pt x="474700" y="863600"/>
                  </a:lnTo>
                  <a:lnTo>
                    <a:pt x="476415" y="863600"/>
                  </a:lnTo>
                  <a:lnTo>
                    <a:pt x="476415" y="723900"/>
                  </a:lnTo>
                  <a:lnTo>
                    <a:pt x="470344" y="723900"/>
                  </a:lnTo>
                  <a:lnTo>
                    <a:pt x="469328" y="736600"/>
                  </a:lnTo>
                  <a:lnTo>
                    <a:pt x="464985" y="736600"/>
                  </a:lnTo>
                  <a:lnTo>
                    <a:pt x="457682" y="749300"/>
                  </a:lnTo>
                  <a:lnTo>
                    <a:pt x="437654" y="749300"/>
                  </a:lnTo>
                  <a:lnTo>
                    <a:pt x="437565" y="762000"/>
                  </a:lnTo>
                  <a:lnTo>
                    <a:pt x="435800" y="762000"/>
                  </a:lnTo>
                  <a:lnTo>
                    <a:pt x="430466" y="774700"/>
                  </a:lnTo>
                  <a:lnTo>
                    <a:pt x="425475" y="774700"/>
                  </a:lnTo>
                  <a:lnTo>
                    <a:pt x="415886" y="787400"/>
                  </a:lnTo>
                  <a:lnTo>
                    <a:pt x="410629" y="787400"/>
                  </a:lnTo>
                  <a:lnTo>
                    <a:pt x="403644" y="800100"/>
                  </a:lnTo>
                  <a:lnTo>
                    <a:pt x="386651" y="800100"/>
                  </a:lnTo>
                  <a:lnTo>
                    <a:pt x="381571" y="812800"/>
                  </a:lnTo>
                  <a:lnTo>
                    <a:pt x="377329" y="812800"/>
                  </a:lnTo>
                  <a:lnTo>
                    <a:pt x="371983" y="825500"/>
                  </a:lnTo>
                  <a:lnTo>
                    <a:pt x="369849" y="825500"/>
                  </a:lnTo>
                  <a:lnTo>
                    <a:pt x="369849" y="977900"/>
                  </a:lnTo>
                  <a:lnTo>
                    <a:pt x="367131" y="977900"/>
                  </a:lnTo>
                  <a:lnTo>
                    <a:pt x="368160" y="965200"/>
                  </a:lnTo>
                  <a:lnTo>
                    <a:pt x="369773" y="965200"/>
                  </a:lnTo>
                  <a:lnTo>
                    <a:pt x="369849" y="977900"/>
                  </a:lnTo>
                  <a:lnTo>
                    <a:pt x="369849" y="825500"/>
                  </a:lnTo>
                  <a:lnTo>
                    <a:pt x="368274" y="825500"/>
                  </a:lnTo>
                  <a:lnTo>
                    <a:pt x="357149" y="838200"/>
                  </a:lnTo>
                  <a:lnTo>
                    <a:pt x="347357" y="838200"/>
                  </a:lnTo>
                  <a:lnTo>
                    <a:pt x="350139" y="850900"/>
                  </a:lnTo>
                  <a:lnTo>
                    <a:pt x="332447" y="850900"/>
                  </a:lnTo>
                  <a:lnTo>
                    <a:pt x="331165" y="863600"/>
                  </a:lnTo>
                  <a:lnTo>
                    <a:pt x="320700" y="863600"/>
                  </a:lnTo>
                  <a:lnTo>
                    <a:pt x="320065" y="876300"/>
                  </a:lnTo>
                  <a:lnTo>
                    <a:pt x="314553" y="876300"/>
                  </a:lnTo>
                  <a:lnTo>
                    <a:pt x="309930" y="889000"/>
                  </a:lnTo>
                  <a:lnTo>
                    <a:pt x="304787" y="889000"/>
                  </a:lnTo>
                  <a:lnTo>
                    <a:pt x="295960" y="901700"/>
                  </a:lnTo>
                  <a:lnTo>
                    <a:pt x="291553" y="901700"/>
                  </a:lnTo>
                  <a:lnTo>
                    <a:pt x="289153" y="914400"/>
                  </a:lnTo>
                  <a:lnTo>
                    <a:pt x="282689" y="901700"/>
                  </a:lnTo>
                  <a:lnTo>
                    <a:pt x="280657" y="914400"/>
                  </a:lnTo>
                  <a:lnTo>
                    <a:pt x="272821" y="914400"/>
                  </a:lnTo>
                  <a:lnTo>
                    <a:pt x="270129" y="927100"/>
                  </a:lnTo>
                  <a:lnTo>
                    <a:pt x="260540" y="927100"/>
                  </a:lnTo>
                  <a:lnTo>
                    <a:pt x="254279" y="939800"/>
                  </a:lnTo>
                  <a:lnTo>
                    <a:pt x="251079" y="939800"/>
                  </a:lnTo>
                  <a:lnTo>
                    <a:pt x="243078" y="952500"/>
                  </a:lnTo>
                  <a:lnTo>
                    <a:pt x="242709" y="952500"/>
                  </a:lnTo>
                  <a:lnTo>
                    <a:pt x="241388" y="965200"/>
                  </a:lnTo>
                  <a:lnTo>
                    <a:pt x="219583" y="965200"/>
                  </a:lnTo>
                  <a:lnTo>
                    <a:pt x="217284" y="977900"/>
                  </a:lnTo>
                  <a:lnTo>
                    <a:pt x="210870" y="977900"/>
                  </a:lnTo>
                  <a:lnTo>
                    <a:pt x="209169" y="990600"/>
                  </a:lnTo>
                  <a:lnTo>
                    <a:pt x="205892" y="990600"/>
                  </a:lnTo>
                  <a:lnTo>
                    <a:pt x="206095" y="977900"/>
                  </a:lnTo>
                  <a:lnTo>
                    <a:pt x="197840" y="977900"/>
                  </a:lnTo>
                  <a:lnTo>
                    <a:pt x="197840" y="1003300"/>
                  </a:lnTo>
                  <a:lnTo>
                    <a:pt x="192633" y="1003300"/>
                  </a:lnTo>
                  <a:lnTo>
                    <a:pt x="197370" y="991196"/>
                  </a:lnTo>
                  <a:lnTo>
                    <a:pt x="197840" y="1003300"/>
                  </a:lnTo>
                  <a:lnTo>
                    <a:pt x="197840" y="977900"/>
                  </a:lnTo>
                  <a:lnTo>
                    <a:pt x="197434" y="977900"/>
                  </a:lnTo>
                  <a:lnTo>
                    <a:pt x="196164" y="990600"/>
                  </a:lnTo>
                  <a:lnTo>
                    <a:pt x="189585" y="990600"/>
                  </a:lnTo>
                  <a:lnTo>
                    <a:pt x="189585" y="1003300"/>
                  </a:lnTo>
                  <a:lnTo>
                    <a:pt x="185115" y="1016000"/>
                  </a:lnTo>
                  <a:lnTo>
                    <a:pt x="178917" y="1016000"/>
                  </a:lnTo>
                  <a:lnTo>
                    <a:pt x="188036" y="1003300"/>
                  </a:lnTo>
                  <a:lnTo>
                    <a:pt x="189585" y="1003300"/>
                  </a:lnTo>
                  <a:lnTo>
                    <a:pt x="189585" y="990600"/>
                  </a:lnTo>
                  <a:lnTo>
                    <a:pt x="186499" y="990600"/>
                  </a:lnTo>
                  <a:lnTo>
                    <a:pt x="181940" y="1003300"/>
                  </a:lnTo>
                  <a:lnTo>
                    <a:pt x="175272" y="1003300"/>
                  </a:lnTo>
                  <a:lnTo>
                    <a:pt x="174917" y="1016000"/>
                  </a:lnTo>
                  <a:lnTo>
                    <a:pt x="160934" y="1016000"/>
                  </a:lnTo>
                  <a:lnTo>
                    <a:pt x="152438" y="1028700"/>
                  </a:lnTo>
                  <a:lnTo>
                    <a:pt x="150749" y="1028700"/>
                  </a:lnTo>
                  <a:lnTo>
                    <a:pt x="150749" y="1042682"/>
                  </a:lnTo>
                  <a:lnTo>
                    <a:pt x="150672" y="1054100"/>
                  </a:lnTo>
                  <a:lnTo>
                    <a:pt x="148082" y="1054100"/>
                  </a:lnTo>
                  <a:lnTo>
                    <a:pt x="150749" y="1042682"/>
                  </a:lnTo>
                  <a:lnTo>
                    <a:pt x="150749" y="1028700"/>
                  </a:lnTo>
                  <a:lnTo>
                    <a:pt x="148793" y="1028700"/>
                  </a:lnTo>
                  <a:lnTo>
                    <a:pt x="145402" y="1041400"/>
                  </a:lnTo>
                  <a:lnTo>
                    <a:pt x="139446" y="1041400"/>
                  </a:lnTo>
                  <a:lnTo>
                    <a:pt x="133616" y="1054100"/>
                  </a:lnTo>
                  <a:lnTo>
                    <a:pt x="121246" y="1066800"/>
                  </a:lnTo>
                  <a:lnTo>
                    <a:pt x="118376" y="1066800"/>
                  </a:lnTo>
                  <a:lnTo>
                    <a:pt x="116332" y="1079500"/>
                  </a:lnTo>
                  <a:lnTo>
                    <a:pt x="108140" y="1079500"/>
                  </a:lnTo>
                  <a:lnTo>
                    <a:pt x="106578" y="1092200"/>
                  </a:lnTo>
                  <a:lnTo>
                    <a:pt x="98742" y="1092200"/>
                  </a:lnTo>
                  <a:lnTo>
                    <a:pt x="96837" y="1104900"/>
                  </a:lnTo>
                  <a:lnTo>
                    <a:pt x="90792" y="1104900"/>
                  </a:lnTo>
                  <a:lnTo>
                    <a:pt x="90398" y="1117600"/>
                  </a:lnTo>
                  <a:lnTo>
                    <a:pt x="75184" y="1117600"/>
                  </a:lnTo>
                  <a:lnTo>
                    <a:pt x="71005" y="1130300"/>
                  </a:lnTo>
                  <a:lnTo>
                    <a:pt x="67246" y="1130300"/>
                  </a:lnTo>
                  <a:lnTo>
                    <a:pt x="58775" y="1143000"/>
                  </a:lnTo>
                  <a:lnTo>
                    <a:pt x="58623" y="1143000"/>
                  </a:lnTo>
                  <a:lnTo>
                    <a:pt x="60591" y="1130300"/>
                  </a:lnTo>
                  <a:lnTo>
                    <a:pt x="54508" y="1130300"/>
                  </a:lnTo>
                  <a:lnTo>
                    <a:pt x="49657" y="1143000"/>
                  </a:lnTo>
                  <a:lnTo>
                    <a:pt x="42138" y="1143000"/>
                  </a:lnTo>
                  <a:lnTo>
                    <a:pt x="37338" y="1155700"/>
                  </a:lnTo>
                  <a:lnTo>
                    <a:pt x="33782" y="1155700"/>
                  </a:lnTo>
                  <a:lnTo>
                    <a:pt x="31343" y="1168400"/>
                  </a:lnTo>
                  <a:lnTo>
                    <a:pt x="20383" y="1168400"/>
                  </a:lnTo>
                  <a:lnTo>
                    <a:pt x="15773" y="1181100"/>
                  </a:lnTo>
                  <a:lnTo>
                    <a:pt x="11518" y="1181100"/>
                  </a:lnTo>
                  <a:lnTo>
                    <a:pt x="7556" y="1193800"/>
                  </a:lnTo>
                  <a:lnTo>
                    <a:pt x="1066" y="1193800"/>
                  </a:lnTo>
                  <a:lnTo>
                    <a:pt x="0" y="1206500"/>
                  </a:lnTo>
                  <a:lnTo>
                    <a:pt x="241" y="1206500"/>
                  </a:lnTo>
                  <a:lnTo>
                    <a:pt x="1371" y="1219200"/>
                  </a:lnTo>
                  <a:lnTo>
                    <a:pt x="2921" y="1219200"/>
                  </a:lnTo>
                  <a:lnTo>
                    <a:pt x="8851" y="1231900"/>
                  </a:lnTo>
                  <a:lnTo>
                    <a:pt x="13690" y="1231900"/>
                  </a:lnTo>
                  <a:lnTo>
                    <a:pt x="24701" y="1244600"/>
                  </a:lnTo>
                  <a:lnTo>
                    <a:pt x="31877" y="1244600"/>
                  </a:lnTo>
                  <a:lnTo>
                    <a:pt x="41846" y="1257300"/>
                  </a:lnTo>
                  <a:lnTo>
                    <a:pt x="51358" y="1270000"/>
                  </a:lnTo>
                  <a:lnTo>
                    <a:pt x="60756" y="1270000"/>
                  </a:lnTo>
                  <a:lnTo>
                    <a:pt x="70408" y="1282700"/>
                  </a:lnTo>
                  <a:lnTo>
                    <a:pt x="82981" y="1282700"/>
                  </a:lnTo>
                  <a:lnTo>
                    <a:pt x="84975" y="1295400"/>
                  </a:lnTo>
                  <a:lnTo>
                    <a:pt x="98361" y="1295400"/>
                  </a:lnTo>
                  <a:lnTo>
                    <a:pt x="104228" y="1308100"/>
                  </a:lnTo>
                  <a:lnTo>
                    <a:pt x="115189" y="1308100"/>
                  </a:lnTo>
                  <a:lnTo>
                    <a:pt x="117106" y="1320800"/>
                  </a:lnTo>
                  <a:lnTo>
                    <a:pt x="126453" y="1320800"/>
                  </a:lnTo>
                  <a:lnTo>
                    <a:pt x="129921" y="1333500"/>
                  </a:lnTo>
                  <a:lnTo>
                    <a:pt x="135864" y="1320800"/>
                  </a:lnTo>
                  <a:lnTo>
                    <a:pt x="136994" y="1320800"/>
                  </a:lnTo>
                  <a:lnTo>
                    <a:pt x="137642" y="1333500"/>
                  </a:lnTo>
                  <a:lnTo>
                    <a:pt x="144449" y="1333500"/>
                  </a:lnTo>
                  <a:lnTo>
                    <a:pt x="147053" y="1346200"/>
                  </a:lnTo>
                  <a:lnTo>
                    <a:pt x="164642" y="1346200"/>
                  </a:lnTo>
                  <a:lnTo>
                    <a:pt x="165887" y="1358900"/>
                  </a:lnTo>
                  <a:lnTo>
                    <a:pt x="176263" y="1358900"/>
                  </a:lnTo>
                  <a:lnTo>
                    <a:pt x="180682" y="1371600"/>
                  </a:lnTo>
                  <a:lnTo>
                    <a:pt x="196684" y="1371600"/>
                  </a:lnTo>
                  <a:lnTo>
                    <a:pt x="198501" y="1384300"/>
                  </a:lnTo>
                  <a:lnTo>
                    <a:pt x="201637" y="1384300"/>
                  </a:lnTo>
                  <a:lnTo>
                    <a:pt x="203263" y="1397000"/>
                  </a:lnTo>
                  <a:lnTo>
                    <a:pt x="222669" y="1397000"/>
                  </a:lnTo>
                  <a:lnTo>
                    <a:pt x="226834" y="1409700"/>
                  </a:lnTo>
                  <a:lnTo>
                    <a:pt x="237007" y="1409700"/>
                  </a:lnTo>
                  <a:lnTo>
                    <a:pt x="238671" y="1422400"/>
                  </a:lnTo>
                  <a:lnTo>
                    <a:pt x="248488" y="1422400"/>
                  </a:lnTo>
                  <a:lnTo>
                    <a:pt x="249605" y="1435100"/>
                  </a:lnTo>
                  <a:lnTo>
                    <a:pt x="266090" y="1435100"/>
                  </a:lnTo>
                  <a:lnTo>
                    <a:pt x="270916" y="1447800"/>
                  </a:lnTo>
                  <a:lnTo>
                    <a:pt x="272948" y="1435100"/>
                  </a:lnTo>
                  <a:lnTo>
                    <a:pt x="278409" y="1435100"/>
                  </a:lnTo>
                  <a:lnTo>
                    <a:pt x="280708" y="1447800"/>
                  </a:lnTo>
                  <a:lnTo>
                    <a:pt x="289318" y="1447800"/>
                  </a:lnTo>
                  <a:lnTo>
                    <a:pt x="300964" y="1460500"/>
                  </a:lnTo>
                  <a:lnTo>
                    <a:pt x="336207" y="1460500"/>
                  </a:lnTo>
                  <a:lnTo>
                    <a:pt x="342734" y="1447800"/>
                  </a:lnTo>
                  <a:lnTo>
                    <a:pt x="352602" y="1447800"/>
                  </a:lnTo>
                  <a:lnTo>
                    <a:pt x="357581" y="1435100"/>
                  </a:lnTo>
                  <a:lnTo>
                    <a:pt x="362610" y="1435100"/>
                  </a:lnTo>
                  <a:lnTo>
                    <a:pt x="368122" y="1422400"/>
                  </a:lnTo>
                  <a:lnTo>
                    <a:pt x="379260" y="1409700"/>
                  </a:lnTo>
                  <a:lnTo>
                    <a:pt x="384771" y="1409700"/>
                  </a:lnTo>
                  <a:lnTo>
                    <a:pt x="389928" y="1397000"/>
                  </a:lnTo>
                  <a:lnTo>
                    <a:pt x="395008" y="1397000"/>
                  </a:lnTo>
                  <a:lnTo>
                    <a:pt x="400164" y="1384300"/>
                  </a:lnTo>
                  <a:lnTo>
                    <a:pt x="413219" y="1371600"/>
                  </a:lnTo>
                  <a:lnTo>
                    <a:pt x="420712" y="1358900"/>
                  </a:lnTo>
                  <a:lnTo>
                    <a:pt x="428383" y="1346200"/>
                  </a:lnTo>
                  <a:lnTo>
                    <a:pt x="438556" y="1346200"/>
                  </a:lnTo>
                  <a:lnTo>
                    <a:pt x="442696" y="1333500"/>
                  </a:lnTo>
                  <a:lnTo>
                    <a:pt x="447903" y="1333500"/>
                  </a:lnTo>
                  <a:lnTo>
                    <a:pt x="457911" y="1320800"/>
                  </a:lnTo>
                  <a:lnTo>
                    <a:pt x="463245" y="1308100"/>
                  </a:lnTo>
                  <a:lnTo>
                    <a:pt x="472427" y="1308100"/>
                  </a:lnTo>
                  <a:lnTo>
                    <a:pt x="476084" y="1295400"/>
                  </a:lnTo>
                  <a:lnTo>
                    <a:pt x="490245" y="1282700"/>
                  </a:lnTo>
                  <a:lnTo>
                    <a:pt x="521741" y="1244600"/>
                  </a:lnTo>
                  <a:lnTo>
                    <a:pt x="529704" y="1244600"/>
                  </a:lnTo>
                  <a:lnTo>
                    <a:pt x="551319" y="1219200"/>
                  </a:lnTo>
                  <a:lnTo>
                    <a:pt x="557809" y="1206500"/>
                  </a:lnTo>
                  <a:lnTo>
                    <a:pt x="576999" y="1193800"/>
                  </a:lnTo>
                  <a:lnTo>
                    <a:pt x="606539" y="1168400"/>
                  </a:lnTo>
                  <a:lnTo>
                    <a:pt x="625817" y="1143000"/>
                  </a:lnTo>
                  <a:lnTo>
                    <a:pt x="631558" y="1143000"/>
                  </a:lnTo>
                  <a:lnTo>
                    <a:pt x="637362" y="1130300"/>
                  </a:lnTo>
                  <a:lnTo>
                    <a:pt x="643458" y="1130300"/>
                  </a:lnTo>
                  <a:lnTo>
                    <a:pt x="650049" y="1117600"/>
                  </a:lnTo>
                  <a:lnTo>
                    <a:pt x="658558" y="1117600"/>
                  </a:lnTo>
                  <a:lnTo>
                    <a:pt x="663257" y="1104900"/>
                  </a:lnTo>
                  <a:lnTo>
                    <a:pt x="667613" y="1104900"/>
                  </a:lnTo>
                  <a:lnTo>
                    <a:pt x="682891" y="1092200"/>
                  </a:lnTo>
                  <a:lnTo>
                    <a:pt x="714743" y="1054100"/>
                  </a:lnTo>
                  <a:lnTo>
                    <a:pt x="730008" y="1041400"/>
                  </a:lnTo>
                  <a:lnTo>
                    <a:pt x="738632" y="1041400"/>
                  </a:lnTo>
                  <a:lnTo>
                    <a:pt x="743737" y="1028700"/>
                  </a:lnTo>
                  <a:lnTo>
                    <a:pt x="753491" y="1028700"/>
                  </a:lnTo>
                  <a:lnTo>
                    <a:pt x="759104" y="1016000"/>
                  </a:lnTo>
                  <a:lnTo>
                    <a:pt x="764197" y="1016000"/>
                  </a:lnTo>
                  <a:lnTo>
                    <a:pt x="770318" y="1003300"/>
                  </a:lnTo>
                  <a:lnTo>
                    <a:pt x="781240" y="1003300"/>
                  </a:lnTo>
                  <a:lnTo>
                    <a:pt x="786434" y="990600"/>
                  </a:lnTo>
                  <a:lnTo>
                    <a:pt x="791591" y="990600"/>
                  </a:lnTo>
                  <a:lnTo>
                    <a:pt x="802779" y="977900"/>
                  </a:lnTo>
                  <a:lnTo>
                    <a:pt x="808621" y="977900"/>
                  </a:lnTo>
                  <a:lnTo>
                    <a:pt x="814933" y="965200"/>
                  </a:lnTo>
                  <a:lnTo>
                    <a:pt x="818921" y="965200"/>
                  </a:lnTo>
                  <a:lnTo>
                    <a:pt x="835507" y="952500"/>
                  </a:lnTo>
                  <a:lnTo>
                    <a:pt x="842683" y="939800"/>
                  </a:lnTo>
                  <a:lnTo>
                    <a:pt x="851255" y="939800"/>
                  </a:lnTo>
                  <a:lnTo>
                    <a:pt x="855205" y="927100"/>
                  </a:lnTo>
                  <a:lnTo>
                    <a:pt x="858888" y="927100"/>
                  </a:lnTo>
                  <a:lnTo>
                    <a:pt x="866749" y="914400"/>
                  </a:lnTo>
                  <a:lnTo>
                    <a:pt x="874483" y="914400"/>
                  </a:lnTo>
                  <a:lnTo>
                    <a:pt x="882459" y="901700"/>
                  </a:lnTo>
                  <a:lnTo>
                    <a:pt x="893965" y="901700"/>
                  </a:lnTo>
                  <a:lnTo>
                    <a:pt x="897991" y="889000"/>
                  </a:lnTo>
                  <a:lnTo>
                    <a:pt x="902652" y="889000"/>
                  </a:lnTo>
                  <a:lnTo>
                    <a:pt x="911085" y="876300"/>
                  </a:lnTo>
                  <a:lnTo>
                    <a:pt x="915746" y="876300"/>
                  </a:lnTo>
                  <a:lnTo>
                    <a:pt x="922566" y="863600"/>
                  </a:lnTo>
                  <a:lnTo>
                    <a:pt x="925525" y="863600"/>
                  </a:lnTo>
                  <a:lnTo>
                    <a:pt x="935558" y="850900"/>
                  </a:lnTo>
                  <a:lnTo>
                    <a:pt x="941070" y="850900"/>
                  </a:lnTo>
                  <a:lnTo>
                    <a:pt x="949490" y="838200"/>
                  </a:lnTo>
                  <a:lnTo>
                    <a:pt x="962240" y="838200"/>
                  </a:lnTo>
                  <a:lnTo>
                    <a:pt x="961567" y="852373"/>
                  </a:lnTo>
                  <a:lnTo>
                    <a:pt x="960970" y="863600"/>
                  </a:lnTo>
                  <a:lnTo>
                    <a:pt x="960653" y="876300"/>
                  </a:lnTo>
                  <a:lnTo>
                    <a:pt x="960424" y="1003300"/>
                  </a:lnTo>
                  <a:lnTo>
                    <a:pt x="961186" y="1003300"/>
                  </a:lnTo>
                  <a:lnTo>
                    <a:pt x="957732" y="1016000"/>
                  </a:lnTo>
                  <a:lnTo>
                    <a:pt x="957961" y="1016000"/>
                  </a:lnTo>
                  <a:lnTo>
                    <a:pt x="958278" y="1028700"/>
                  </a:lnTo>
                  <a:lnTo>
                    <a:pt x="958100" y="1028700"/>
                  </a:lnTo>
                  <a:lnTo>
                    <a:pt x="957821" y="1041400"/>
                  </a:lnTo>
                  <a:lnTo>
                    <a:pt x="957846" y="1054100"/>
                  </a:lnTo>
                  <a:lnTo>
                    <a:pt x="958138" y="1054100"/>
                  </a:lnTo>
                  <a:lnTo>
                    <a:pt x="957732" y="1066800"/>
                  </a:lnTo>
                  <a:lnTo>
                    <a:pt x="960539" y="1079500"/>
                  </a:lnTo>
                  <a:lnTo>
                    <a:pt x="958049" y="1079500"/>
                  </a:lnTo>
                  <a:lnTo>
                    <a:pt x="961021" y="1092200"/>
                  </a:lnTo>
                  <a:lnTo>
                    <a:pt x="958443" y="1092200"/>
                  </a:lnTo>
                  <a:lnTo>
                    <a:pt x="959929" y="1104900"/>
                  </a:lnTo>
                  <a:lnTo>
                    <a:pt x="952373" y="1104900"/>
                  </a:lnTo>
                  <a:lnTo>
                    <a:pt x="952347" y="1130300"/>
                  </a:lnTo>
                  <a:lnTo>
                    <a:pt x="958037" y="1130300"/>
                  </a:lnTo>
                  <a:lnTo>
                    <a:pt x="957859" y="1143000"/>
                  </a:lnTo>
                  <a:lnTo>
                    <a:pt x="958380" y="1155700"/>
                  </a:lnTo>
                  <a:lnTo>
                    <a:pt x="960247" y="1168400"/>
                  </a:lnTo>
                  <a:lnTo>
                    <a:pt x="960450" y="1168400"/>
                  </a:lnTo>
                  <a:lnTo>
                    <a:pt x="960475" y="1181100"/>
                  </a:lnTo>
                  <a:lnTo>
                    <a:pt x="960335" y="1181100"/>
                  </a:lnTo>
                  <a:lnTo>
                    <a:pt x="960615" y="1193800"/>
                  </a:lnTo>
                  <a:lnTo>
                    <a:pt x="959891" y="1193800"/>
                  </a:lnTo>
                  <a:lnTo>
                    <a:pt x="954163" y="1206500"/>
                  </a:lnTo>
                  <a:lnTo>
                    <a:pt x="954874" y="1206500"/>
                  </a:lnTo>
                  <a:lnTo>
                    <a:pt x="959688" y="1219200"/>
                  </a:lnTo>
                  <a:lnTo>
                    <a:pt x="960399" y="1219200"/>
                  </a:lnTo>
                  <a:lnTo>
                    <a:pt x="960424" y="1282700"/>
                  </a:lnTo>
                  <a:lnTo>
                    <a:pt x="958342" y="1282700"/>
                  </a:lnTo>
                  <a:lnTo>
                    <a:pt x="959739" y="1295400"/>
                  </a:lnTo>
                  <a:lnTo>
                    <a:pt x="960767" y="1295400"/>
                  </a:lnTo>
                  <a:lnTo>
                    <a:pt x="961491" y="1308100"/>
                  </a:lnTo>
                  <a:lnTo>
                    <a:pt x="960894" y="1308100"/>
                  </a:lnTo>
                  <a:lnTo>
                    <a:pt x="960729" y="1320800"/>
                  </a:lnTo>
                  <a:lnTo>
                    <a:pt x="962875" y="1320800"/>
                  </a:lnTo>
                  <a:lnTo>
                    <a:pt x="959815" y="1333500"/>
                  </a:lnTo>
                  <a:lnTo>
                    <a:pt x="960742" y="1333500"/>
                  </a:lnTo>
                  <a:lnTo>
                    <a:pt x="960551" y="1345234"/>
                  </a:lnTo>
                  <a:lnTo>
                    <a:pt x="960551" y="1384300"/>
                  </a:lnTo>
                  <a:lnTo>
                    <a:pt x="955941" y="1384300"/>
                  </a:lnTo>
                  <a:lnTo>
                    <a:pt x="956792" y="1397000"/>
                  </a:lnTo>
                  <a:lnTo>
                    <a:pt x="963295" y="1397000"/>
                  </a:lnTo>
                  <a:lnTo>
                    <a:pt x="959853" y="1409700"/>
                  </a:lnTo>
                  <a:lnTo>
                    <a:pt x="961580" y="1422400"/>
                  </a:lnTo>
                  <a:lnTo>
                    <a:pt x="962545" y="1422400"/>
                  </a:lnTo>
                  <a:lnTo>
                    <a:pt x="965365" y="1435100"/>
                  </a:lnTo>
                  <a:lnTo>
                    <a:pt x="962558" y="1447800"/>
                  </a:lnTo>
                  <a:lnTo>
                    <a:pt x="962926" y="1460500"/>
                  </a:lnTo>
                  <a:lnTo>
                    <a:pt x="965822" y="1473200"/>
                  </a:lnTo>
                  <a:lnTo>
                    <a:pt x="966025" y="1473200"/>
                  </a:lnTo>
                  <a:lnTo>
                    <a:pt x="966203" y="1536700"/>
                  </a:lnTo>
                  <a:lnTo>
                    <a:pt x="966711" y="1536700"/>
                  </a:lnTo>
                  <a:lnTo>
                    <a:pt x="967397" y="1549400"/>
                  </a:lnTo>
                  <a:lnTo>
                    <a:pt x="970686" y="1549400"/>
                  </a:lnTo>
                  <a:lnTo>
                    <a:pt x="967917" y="1562100"/>
                  </a:lnTo>
                  <a:lnTo>
                    <a:pt x="964552" y="1562100"/>
                  </a:lnTo>
                  <a:lnTo>
                    <a:pt x="968743" y="1574800"/>
                  </a:lnTo>
                  <a:lnTo>
                    <a:pt x="965542" y="1574800"/>
                  </a:lnTo>
                  <a:lnTo>
                    <a:pt x="968717" y="1587500"/>
                  </a:lnTo>
                  <a:lnTo>
                    <a:pt x="968959" y="1587500"/>
                  </a:lnTo>
                  <a:lnTo>
                    <a:pt x="968768" y="1600200"/>
                  </a:lnTo>
                  <a:lnTo>
                    <a:pt x="969962" y="1612900"/>
                  </a:lnTo>
                  <a:lnTo>
                    <a:pt x="966863" y="1612900"/>
                  </a:lnTo>
                  <a:lnTo>
                    <a:pt x="967320" y="1625600"/>
                  </a:lnTo>
                  <a:lnTo>
                    <a:pt x="969429" y="1625600"/>
                  </a:lnTo>
                  <a:lnTo>
                    <a:pt x="971207" y="1638300"/>
                  </a:lnTo>
                  <a:lnTo>
                    <a:pt x="969162" y="1638300"/>
                  </a:lnTo>
                  <a:lnTo>
                    <a:pt x="968565" y="1651000"/>
                  </a:lnTo>
                  <a:lnTo>
                    <a:pt x="961009" y="1651000"/>
                  </a:lnTo>
                  <a:lnTo>
                    <a:pt x="960780" y="1663700"/>
                  </a:lnTo>
                  <a:lnTo>
                    <a:pt x="962037" y="1663700"/>
                  </a:lnTo>
                  <a:lnTo>
                    <a:pt x="966774" y="1676400"/>
                  </a:lnTo>
                  <a:lnTo>
                    <a:pt x="971854" y="1676400"/>
                  </a:lnTo>
                  <a:lnTo>
                    <a:pt x="971550" y="1689100"/>
                  </a:lnTo>
                  <a:lnTo>
                    <a:pt x="971816" y="1701800"/>
                  </a:lnTo>
                  <a:lnTo>
                    <a:pt x="971943" y="1714500"/>
                  </a:lnTo>
                  <a:lnTo>
                    <a:pt x="971588" y="1714500"/>
                  </a:lnTo>
                  <a:lnTo>
                    <a:pt x="974966" y="1727200"/>
                  </a:lnTo>
                  <a:lnTo>
                    <a:pt x="974001" y="1727200"/>
                  </a:lnTo>
                  <a:lnTo>
                    <a:pt x="971130" y="1739900"/>
                  </a:lnTo>
                  <a:lnTo>
                    <a:pt x="970902" y="1739900"/>
                  </a:lnTo>
                  <a:lnTo>
                    <a:pt x="974928" y="1765300"/>
                  </a:lnTo>
                  <a:lnTo>
                    <a:pt x="974966" y="1778000"/>
                  </a:lnTo>
                  <a:lnTo>
                    <a:pt x="974661" y="1790700"/>
                  </a:lnTo>
                  <a:lnTo>
                    <a:pt x="974636" y="1803400"/>
                  </a:lnTo>
                  <a:lnTo>
                    <a:pt x="974242" y="1803400"/>
                  </a:lnTo>
                  <a:lnTo>
                    <a:pt x="973201" y="1816100"/>
                  </a:lnTo>
                  <a:lnTo>
                    <a:pt x="971181" y="1816100"/>
                  </a:lnTo>
                  <a:lnTo>
                    <a:pt x="970241" y="1828800"/>
                  </a:lnTo>
                  <a:lnTo>
                    <a:pt x="974598" y="1828800"/>
                  </a:lnTo>
                  <a:lnTo>
                    <a:pt x="974648" y="1841500"/>
                  </a:lnTo>
                  <a:lnTo>
                    <a:pt x="974763" y="1879600"/>
                  </a:lnTo>
                  <a:lnTo>
                    <a:pt x="974598" y="1892300"/>
                  </a:lnTo>
                  <a:lnTo>
                    <a:pt x="974458" y="1905000"/>
                  </a:lnTo>
                  <a:lnTo>
                    <a:pt x="975334" y="1905000"/>
                  </a:lnTo>
                  <a:lnTo>
                    <a:pt x="972273" y="1917700"/>
                  </a:lnTo>
                  <a:lnTo>
                    <a:pt x="972058" y="1917700"/>
                  </a:lnTo>
                  <a:lnTo>
                    <a:pt x="974051" y="1930400"/>
                  </a:lnTo>
                  <a:lnTo>
                    <a:pt x="974623" y="1930400"/>
                  </a:lnTo>
                  <a:lnTo>
                    <a:pt x="974636" y="1955800"/>
                  </a:lnTo>
                  <a:lnTo>
                    <a:pt x="974445" y="1968500"/>
                  </a:lnTo>
                  <a:lnTo>
                    <a:pt x="973188" y="1968500"/>
                  </a:lnTo>
                  <a:lnTo>
                    <a:pt x="971029" y="1981200"/>
                  </a:lnTo>
                  <a:lnTo>
                    <a:pt x="972693" y="1981200"/>
                  </a:lnTo>
                  <a:lnTo>
                    <a:pt x="969149" y="1993900"/>
                  </a:lnTo>
                  <a:lnTo>
                    <a:pt x="974712" y="1993900"/>
                  </a:lnTo>
                  <a:lnTo>
                    <a:pt x="973861" y="2006600"/>
                  </a:lnTo>
                  <a:lnTo>
                    <a:pt x="973848" y="2019300"/>
                  </a:lnTo>
                  <a:lnTo>
                    <a:pt x="974382" y="2032000"/>
                  </a:lnTo>
                  <a:lnTo>
                    <a:pt x="973874" y="2032000"/>
                  </a:lnTo>
                  <a:lnTo>
                    <a:pt x="976312" y="2044700"/>
                  </a:lnTo>
                  <a:lnTo>
                    <a:pt x="975766" y="2044700"/>
                  </a:lnTo>
                  <a:lnTo>
                    <a:pt x="973747" y="2057400"/>
                  </a:lnTo>
                  <a:lnTo>
                    <a:pt x="971524" y="2057400"/>
                  </a:lnTo>
                  <a:lnTo>
                    <a:pt x="974267" y="2070100"/>
                  </a:lnTo>
                  <a:lnTo>
                    <a:pt x="973912" y="2070100"/>
                  </a:lnTo>
                  <a:lnTo>
                    <a:pt x="970368" y="2082800"/>
                  </a:lnTo>
                  <a:lnTo>
                    <a:pt x="971143" y="2095500"/>
                  </a:lnTo>
                  <a:lnTo>
                    <a:pt x="969327" y="2095500"/>
                  </a:lnTo>
                  <a:lnTo>
                    <a:pt x="971118" y="2108200"/>
                  </a:lnTo>
                  <a:lnTo>
                    <a:pt x="970559" y="2108200"/>
                  </a:lnTo>
                  <a:lnTo>
                    <a:pt x="971550" y="2120900"/>
                  </a:lnTo>
                  <a:lnTo>
                    <a:pt x="971715" y="2133600"/>
                  </a:lnTo>
                  <a:lnTo>
                    <a:pt x="972426" y="2133600"/>
                  </a:lnTo>
                  <a:lnTo>
                    <a:pt x="969759" y="2146300"/>
                  </a:lnTo>
                  <a:lnTo>
                    <a:pt x="971435" y="2146300"/>
                  </a:lnTo>
                  <a:lnTo>
                    <a:pt x="969010" y="2159000"/>
                  </a:lnTo>
                  <a:lnTo>
                    <a:pt x="971600" y="2159000"/>
                  </a:lnTo>
                  <a:lnTo>
                    <a:pt x="968273" y="2171700"/>
                  </a:lnTo>
                  <a:lnTo>
                    <a:pt x="969010" y="2184400"/>
                  </a:lnTo>
                  <a:lnTo>
                    <a:pt x="968819" y="2197100"/>
                  </a:lnTo>
                  <a:lnTo>
                    <a:pt x="966012" y="2209800"/>
                  </a:lnTo>
                  <a:lnTo>
                    <a:pt x="965555" y="2209800"/>
                  </a:lnTo>
                  <a:lnTo>
                    <a:pt x="968959" y="2222500"/>
                  </a:lnTo>
                  <a:lnTo>
                    <a:pt x="966025" y="2235200"/>
                  </a:lnTo>
                  <a:lnTo>
                    <a:pt x="967587" y="2247900"/>
                  </a:lnTo>
                  <a:lnTo>
                    <a:pt x="965720" y="2247900"/>
                  </a:lnTo>
                  <a:lnTo>
                    <a:pt x="965314" y="2260600"/>
                  </a:lnTo>
                  <a:lnTo>
                    <a:pt x="966228" y="2273300"/>
                  </a:lnTo>
                  <a:lnTo>
                    <a:pt x="966673" y="2273300"/>
                  </a:lnTo>
                  <a:lnTo>
                    <a:pt x="964260" y="2286000"/>
                  </a:lnTo>
                  <a:lnTo>
                    <a:pt x="963980" y="2298700"/>
                  </a:lnTo>
                  <a:lnTo>
                    <a:pt x="966355" y="2298700"/>
                  </a:lnTo>
                  <a:lnTo>
                    <a:pt x="963015" y="2311400"/>
                  </a:lnTo>
                  <a:lnTo>
                    <a:pt x="963409" y="2311400"/>
                  </a:lnTo>
                  <a:lnTo>
                    <a:pt x="963206" y="2324100"/>
                  </a:lnTo>
                  <a:lnTo>
                    <a:pt x="963485" y="2336800"/>
                  </a:lnTo>
                  <a:lnTo>
                    <a:pt x="960247" y="2336800"/>
                  </a:lnTo>
                  <a:lnTo>
                    <a:pt x="960208" y="2349500"/>
                  </a:lnTo>
                  <a:lnTo>
                    <a:pt x="962914" y="2349500"/>
                  </a:lnTo>
                  <a:lnTo>
                    <a:pt x="961758" y="2362200"/>
                  </a:lnTo>
                  <a:lnTo>
                    <a:pt x="960424" y="2362200"/>
                  </a:lnTo>
                  <a:lnTo>
                    <a:pt x="960869" y="2374900"/>
                  </a:lnTo>
                  <a:lnTo>
                    <a:pt x="960602" y="2374900"/>
                  </a:lnTo>
                  <a:lnTo>
                    <a:pt x="962558" y="2387600"/>
                  </a:lnTo>
                  <a:lnTo>
                    <a:pt x="963142" y="2387600"/>
                  </a:lnTo>
                  <a:lnTo>
                    <a:pt x="960412" y="2400300"/>
                  </a:lnTo>
                  <a:lnTo>
                    <a:pt x="959802" y="2400300"/>
                  </a:lnTo>
                  <a:lnTo>
                    <a:pt x="958748" y="2413000"/>
                  </a:lnTo>
                  <a:lnTo>
                    <a:pt x="960678" y="2413000"/>
                  </a:lnTo>
                  <a:lnTo>
                    <a:pt x="959573" y="2425700"/>
                  </a:lnTo>
                  <a:lnTo>
                    <a:pt x="958469" y="2425700"/>
                  </a:lnTo>
                  <a:lnTo>
                    <a:pt x="957834" y="2438400"/>
                  </a:lnTo>
                  <a:lnTo>
                    <a:pt x="957516" y="2438400"/>
                  </a:lnTo>
                  <a:lnTo>
                    <a:pt x="957859" y="2463800"/>
                  </a:lnTo>
                  <a:lnTo>
                    <a:pt x="957440" y="2463800"/>
                  </a:lnTo>
                  <a:lnTo>
                    <a:pt x="959993" y="2476500"/>
                  </a:lnTo>
                  <a:lnTo>
                    <a:pt x="958583" y="2476500"/>
                  </a:lnTo>
                  <a:lnTo>
                    <a:pt x="957770" y="2489200"/>
                  </a:lnTo>
                  <a:lnTo>
                    <a:pt x="954862" y="2489200"/>
                  </a:lnTo>
                  <a:lnTo>
                    <a:pt x="954963" y="2501900"/>
                  </a:lnTo>
                  <a:lnTo>
                    <a:pt x="954989" y="2527300"/>
                  </a:lnTo>
                  <a:lnTo>
                    <a:pt x="954900" y="2540000"/>
                  </a:lnTo>
                  <a:lnTo>
                    <a:pt x="955395" y="2552700"/>
                  </a:lnTo>
                  <a:lnTo>
                    <a:pt x="951598" y="2552700"/>
                  </a:lnTo>
                  <a:lnTo>
                    <a:pt x="952334" y="2565400"/>
                  </a:lnTo>
                  <a:lnTo>
                    <a:pt x="952322" y="2578100"/>
                  </a:lnTo>
                  <a:lnTo>
                    <a:pt x="949210" y="2590800"/>
                  </a:lnTo>
                  <a:lnTo>
                    <a:pt x="951103" y="2603500"/>
                  </a:lnTo>
                  <a:lnTo>
                    <a:pt x="948004" y="2603500"/>
                  </a:lnTo>
                  <a:lnTo>
                    <a:pt x="948956" y="2616200"/>
                  </a:lnTo>
                  <a:lnTo>
                    <a:pt x="948969" y="2628900"/>
                  </a:lnTo>
                  <a:lnTo>
                    <a:pt x="949223" y="2654300"/>
                  </a:lnTo>
                  <a:lnTo>
                    <a:pt x="949540" y="2667000"/>
                  </a:lnTo>
                  <a:lnTo>
                    <a:pt x="947216" y="2667000"/>
                  </a:lnTo>
                  <a:lnTo>
                    <a:pt x="946581" y="2679700"/>
                  </a:lnTo>
                  <a:lnTo>
                    <a:pt x="946797" y="2679700"/>
                  </a:lnTo>
                  <a:lnTo>
                    <a:pt x="947699" y="2692400"/>
                  </a:lnTo>
                  <a:lnTo>
                    <a:pt x="946772" y="2705100"/>
                  </a:lnTo>
                  <a:lnTo>
                    <a:pt x="946518" y="2717800"/>
                  </a:lnTo>
                  <a:lnTo>
                    <a:pt x="946442" y="2743200"/>
                  </a:lnTo>
                  <a:lnTo>
                    <a:pt x="946378" y="2755900"/>
                  </a:lnTo>
                  <a:lnTo>
                    <a:pt x="944867" y="2755900"/>
                  </a:lnTo>
                  <a:lnTo>
                    <a:pt x="944854" y="2768600"/>
                  </a:lnTo>
                  <a:lnTo>
                    <a:pt x="946175" y="2768600"/>
                  </a:lnTo>
                  <a:lnTo>
                    <a:pt x="946467" y="2781300"/>
                  </a:lnTo>
                  <a:lnTo>
                    <a:pt x="946111" y="2781300"/>
                  </a:lnTo>
                  <a:lnTo>
                    <a:pt x="944981" y="2794000"/>
                  </a:lnTo>
                  <a:lnTo>
                    <a:pt x="943940" y="2794000"/>
                  </a:lnTo>
                  <a:lnTo>
                    <a:pt x="943698" y="2806700"/>
                  </a:lnTo>
                  <a:lnTo>
                    <a:pt x="945349" y="2806700"/>
                  </a:lnTo>
                  <a:lnTo>
                    <a:pt x="944270" y="2819400"/>
                  </a:lnTo>
                  <a:lnTo>
                    <a:pt x="943978" y="2819400"/>
                  </a:lnTo>
                  <a:lnTo>
                    <a:pt x="944003" y="2832100"/>
                  </a:lnTo>
                  <a:lnTo>
                    <a:pt x="943495" y="2844800"/>
                  </a:lnTo>
                  <a:lnTo>
                    <a:pt x="943330" y="2857500"/>
                  </a:lnTo>
                  <a:lnTo>
                    <a:pt x="943229" y="2870200"/>
                  </a:lnTo>
                  <a:lnTo>
                    <a:pt x="943089" y="2882900"/>
                  </a:lnTo>
                  <a:lnTo>
                    <a:pt x="942873" y="2882900"/>
                  </a:lnTo>
                  <a:lnTo>
                    <a:pt x="941019" y="2895600"/>
                  </a:lnTo>
                  <a:lnTo>
                    <a:pt x="940790" y="2895600"/>
                  </a:lnTo>
                  <a:lnTo>
                    <a:pt x="943978" y="2908300"/>
                  </a:lnTo>
                  <a:lnTo>
                    <a:pt x="941641" y="2921000"/>
                  </a:lnTo>
                  <a:lnTo>
                    <a:pt x="941311" y="2921000"/>
                  </a:lnTo>
                  <a:lnTo>
                    <a:pt x="944283" y="2933700"/>
                  </a:lnTo>
                  <a:lnTo>
                    <a:pt x="943165" y="2933700"/>
                  </a:lnTo>
                  <a:lnTo>
                    <a:pt x="941654" y="2946400"/>
                  </a:lnTo>
                  <a:lnTo>
                    <a:pt x="941019" y="2959100"/>
                  </a:lnTo>
                  <a:lnTo>
                    <a:pt x="940879" y="2959100"/>
                  </a:lnTo>
                  <a:lnTo>
                    <a:pt x="940828" y="2984500"/>
                  </a:lnTo>
                  <a:lnTo>
                    <a:pt x="940523" y="3048000"/>
                  </a:lnTo>
                  <a:lnTo>
                    <a:pt x="940269" y="3086100"/>
                  </a:lnTo>
                  <a:lnTo>
                    <a:pt x="938720" y="3086100"/>
                  </a:lnTo>
                  <a:lnTo>
                    <a:pt x="938822" y="3098800"/>
                  </a:lnTo>
                  <a:lnTo>
                    <a:pt x="940003" y="3111500"/>
                  </a:lnTo>
                  <a:lnTo>
                    <a:pt x="940714" y="3111500"/>
                  </a:lnTo>
                  <a:lnTo>
                    <a:pt x="940739" y="3162300"/>
                  </a:lnTo>
                  <a:lnTo>
                    <a:pt x="940295" y="3175000"/>
                  </a:lnTo>
                  <a:lnTo>
                    <a:pt x="938199" y="3187700"/>
                  </a:lnTo>
                  <a:lnTo>
                    <a:pt x="937463" y="3200400"/>
                  </a:lnTo>
                  <a:lnTo>
                    <a:pt x="938834" y="3200400"/>
                  </a:lnTo>
                  <a:lnTo>
                    <a:pt x="940231" y="3213100"/>
                  </a:lnTo>
                  <a:lnTo>
                    <a:pt x="940625" y="3225800"/>
                  </a:lnTo>
                  <a:lnTo>
                    <a:pt x="940269" y="3238500"/>
                  </a:lnTo>
                  <a:lnTo>
                    <a:pt x="939419" y="3238500"/>
                  </a:lnTo>
                  <a:lnTo>
                    <a:pt x="938974" y="3251200"/>
                  </a:lnTo>
                  <a:lnTo>
                    <a:pt x="939355" y="3251200"/>
                  </a:lnTo>
                  <a:lnTo>
                    <a:pt x="940409" y="3263900"/>
                  </a:lnTo>
                  <a:lnTo>
                    <a:pt x="940917" y="3276600"/>
                  </a:lnTo>
                  <a:lnTo>
                    <a:pt x="940485" y="3289300"/>
                  </a:lnTo>
                  <a:lnTo>
                    <a:pt x="938707" y="3302000"/>
                  </a:lnTo>
                  <a:lnTo>
                    <a:pt x="937844" y="3314700"/>
                  </a:lnTo>
                  <a:lnTo>
                    <a:pt x="940473" y="3327400"/>
                  </a:lnTo>
                  <a:lnTo>
                    <a:pt x="940777" y="3327400"/>
                  </a:lnTo>
                  <a:lnTo>
                    <a:pt x="940676" y="3365500"/>
                  </a:lnTo>
                  <a:lnTo>
                    <a:pt x="940409" y="3390900"/>
                  </a:lnTo>
                  <a:lnTo>
                    <a:pt x="940219" y="3390900"/>
                  </a:lnTo>
                  <a:lnTo>
                    <a:pt x="940079" y="3403600"/>
                  </a:lnTo>
                  <a:lnTo>
                    <a:pt x="940193" y="3416300"/>
                  </a:lnTo>
                  <a:lnTo>
                    <a:pt x="940574" y="3429000"/>
                  </a:lnTo>
                  <a:lnTo>
                    <a:pt x="940689" y="3492500"/>
                  </a:lnTo>
                  <a:lnTo>
                    <a:pt x="940015" y="3505200"/>
                  </a:lnTo>
                  <a:lnTo>
                    <a:pt x="936764" y="3505200"/>
                  </a:lnTo>
                  <a:lnTo>
                    <a:pt x="936459" y="3492500"/>
                  </a:lnTo>
                  <a:lnTo>
                    <a:pt x="936371" y="3467100"/>
                  </a:lnTo>
                  <a:lnTo>
                    <a:pt x="936917" y="3467100"/>
                  </a:lnTo>
                  <a:lnTo>
                    <a:pt x="935202" y="3454400"/>
                  </a:lnTo>
                  <a:lnTo>
                    <a:pt x="935786" y="3454400"/>
                  </a:lnTo>
                  <a:lnTo>
                    <a:pt x="934059" y="3441700"/>
                  </a:lnTo>
                  <a:lnTo>
                    <a:pt x="937933" y="3441700"/>
                  </a:lnTo>
                  <a:lnTo>
                    <a:pt x="937310" y="3429000"/>
                  </a:lnTo>
                  <a:lnTo>
                    <a:pt x="936586" y="3429000"/>
                  </a:lnTo>
                  <a:lnTo>
                    <a:pt x="935494" y="3416300"/>
                  </a:lnTo>
                  <a:lnTo>
                    <a:pt x="932611" y="3416300"/>
                  </a:lnTo>
                  <a:lnTo>
                    <a:pt x="928370" y="3429000"/>
                  </a:lnTo>
                  <a:lnTo>
                    <a:pt x="919429" y="3429000"/>
                  </a:lnTo>
                  <a:lnTo>
                    <a:pt x="921816" y="3441700"/>
                  </a:lnTo>
                  <a:lnTo>
                    <a:pt x="922870" y="3441700"/>
                  </a:lnTo>
                  <a:lnTo>
                    <a:pt x="921867" y="3454400"/>
                  </a:lnTo>
                  <a:lnTo>
                    <a:pt x="923290" y="3454400"/>
                  </a:lnTo>
                  <a:lnTo>
                    <a:pt x="926884" y="3467100"/>
                  </a:lnTo>
                  <a:lnTo>
                    <a:pt x="928306" y="3479800"/>
                  </a:lnTo>
                  <a:lnTo>
                    <a:pt x="928319" y="3492500"/>
                  </a:lnTo>
                  <a:lnTo>
                    <a:pt x="928230" y="3505200"/>
                  </a:lnTo>
                  <a:lnTo>
                    <a:pt x="928065" y="3505200"/>
                  </a:lnTo>
                  <a:lnTo>
                    <a:pt x="928204" y="3517900"/>
                  </a:lnTo>
                  <a:lnTo>
                    <a:pt x="926109" y="3530600"/>
                  </a:lnTo>
                  <a:lnTo>
                    <a:pt x="927442" y="3530600"/>
                  </a:lnTo>
                  <a:lnTo>
                    <a:pt x="925563" y="3543287"/>
                  </a:lnTo>
                  <a:lnTo>
                    <a:pt x="1274533" y="3543287"/>
                  </a:lnTo>
                  <a:lnTo>
                    <a:pt x="1276438" y="3530600"/>
                  </a:lnTo>
                  <a:lnTo>
                    <a:pt x="1275969" y="3530600"/>
                  </a:lnTo>
                  <a:lnTo>
                    <a:pt x="1272959" y="3517900"/>
                  </a:lnTo>
                  <a:lnTo>
                    <a:pt x="1275105" y="3517900"/>
                  </a:lnTo>
                  <a:lnTo>
                    <a:pt x="1275803" y="3505200"/>
                  </a:lnTo>
                  <a:lnTo>
                    <a:pt x="1274610" y="3492500"/>
                  </a:lnTo>
                  <a:lnTo>
                    <a:pt x="1278940" y="3492500"/>
                  </a:lnTo>
                  <a:lnTo>
                    <a:pt x="1276083" y="3479800"/>
                  </a:lnTo>
                  <a:lnTo>
                    <a:pt x="1275651" y="3479800"/>
                  </a:lnTo>
                  <a:lnTo>
                    <a:pt x="1275524" y="3467100"/>
                  </a:lnTo>
                  <a:lnTo>
                    <a:pt x="1275257" y="3454400"/>
                  </a:lnTo>
                  <a:lnTo>
                    <a:pt x="1276108" y="3454400"/>
                  </a:lnTo>
                  <a:lnTo>
                    <a:pt x="1272324" y="3441700"/>
                  </a:lnTo>
                  <a:lnTo>
                    <a:pt x="1272501" y="3441700"/>
                  </a:lnTo>
                  <a:lnTo>
                    <a:pt x="1273289" y="3429000"/>
                  </a:lnTo>
                  <a:lnTo>
                    <a:pt x="1271739" y="3429000"/>
                  </a:lnTo>
                  <a:lnTo>
                    <a:pt x="1273327" y="3416300"/>
                  </a:lnTo>
                  <a:lnTo>
                    <a:pt x="1280299" y="3416300"/>
                  </a:lnTo>
                  <a:lnTo>
                    <a:pt x="1280541" y="3429000"/>
                  </a:lnTo>
                  <a:lnTo>
                    <a:pt x="1281049" y="3429000"/>
                  </a:lnTo>
                  <a:lnTo>
                    <a:pt x="1280299" y="3441700"/>
                  </a:lnTo>
                  <a:lnTo>
                    <a:pt x="1279448" y="3441700"/>
                  </a:lnTo>
                  <a:lnTo>
                    <a:pt x="1279105" y="3454400"/>
                  </a:lnTo>
                  <a:lnTo>
                    <a:pt x="1278978" y="3467100"/>
                  </a:lnTo>
                  <a:lnTo>
                    <a:pt x="1279385" y="3479800"/>
                  </a:lnTo>
                  <a:lnTo>
                    <a:pt x="1283716" y="3479800"/>
                  </a:lnTo>
                  <a:lnTo>
                    <a:pt x="1283284" y="3492500"/>
                  </a:lnTo>
                  <a:lnTo>
                    <a:pt x="1282776" y="3492500"/>
                  </a:lnTo>
                  <a:lnTo>
                    <a:pt x="1282471" y="3505200"/>
                  </a:lnTo>
                  <a:lnTo>
                    <a:pt x="1281645" y="3505200"/>
                  </a:lnTo>
                  <a:lnTo>
                    <a:pt x="1279575" y="3517900"/>
                  </a:lnTo>
                  <a:lnTo>
                    <a:pt x="1278966" y="3530600"/>
                  </a:lnTo>
                  <a:lnTo>
                    <a:pt x="1277835" y="3530600"/>
                  </a:lnTo>
                  <a:lnTo>
                    <a:pt x="1277264" y="3543287"/>
                  </a:lnTo>
                  <a:lnTo>
                    <a:pt x="1348359" y="3543287"/>
                  </a:lnTo>
                  <a:lnTo>
                    <a:pt x="1348460" y="3492500"/>
                  </a:lnTo>
                  <a:lnTo>
                    <a:pt x="1348409" y="3416300"/>
                  </a:lnTo>
                  <a:lnTo>
                    <a:pt x="1348295" y="3390900"/>
                  </a:lnTo>
                  <a:lnTo>
                    <a:pt x="1348219" y="3314700"/>
                  </a:lnTo>
                  <a:lnTo>
                    <a:pt x="1348028" y="3302000"/>
                  </a:lnTo>
                  <a:lnTo>
                    <a:pt x="1347851" y="3289300"/>
                  </a:lnTo>
                  <a:lnTo>
                    <a:pt x="1347546" y="3276600"/>
                  </a:lnTo>
                  <a:lnTo>
                    <a:pt x="1346860" y="3276600"/>
                  </a:lnTo>
                  <a:lnTo>
                    <a:pt x="1345742" y="3263900"/>
                  </a:lnTo>
                  <a:lnTo>
                    <a:pt x="1343977" y="3263900"/>
                  </a:lnTo>
                  <a:lnTo>
                    <a:pt x="1344549" y="3251200"/>
                  </a:lnTo>
                  <a:lnTo>
                    <a:pt x="1347558" y="3238500"/>
                  </a:lnTo>
                  <a:lnTo>
                    <a:pt x="1346962" y="3238500"/>
                  </a:lnTo>
                  <a:lnTo>
                    <a:pt x="1347025" y="3225800"/>
                  </a:lnTo>
                  <a:lnTo>
                    <a:pt x="1347203" y="3225800"/>
                  </a:lnTo>
                  <a:lnTo>
                    <a:pt x="1347520" y="3213100"/>
                  </a:lnTo>
                  <a:lnTo>
                    <a:pt x="1347876" y="3200400"/>
                  </a:lnTo>
                  <a:lnTo>
                    <a:pt x="1348206" y="3200400"/>
                  </a:lnTo>
                  <a:lnTo>
                    <a:pt x="1348435" y="3187700"/>
                  </a:lnTo>
                  <a:lnTo>
                    <a:pt x="1347673" y="3187700"/>
                  </a:lnTo>
                  <a:lnTo>
                    <a:pt x="1345577" y="3175000"/>
                  </a:lnTo>
                  <a:lnTo>
                    <a:pt x="1345298" y="3162300"/>
                  </a:lnTo>
                  <a:lnTo>
                    <a:pt x="1344561" y="3162300"/>
                  </a:lnTo>
                  <a:lnTo>
                    <a:pt x="1343355" y="3149600"/>
                  </a:lnTo>
                  <a:lnTo>
                    <a:pt x="1336992" y="3149600"/>
                  </a:lnTo>
                  <a:lnTo>
                    <a:pt x="1340904" y="3136900"/>
                  </a:lnTo>
                  <a:lnTo>
                    <a:pt x="1346847" y="3136900"/>
                  </a:lnTo>
                  <a:lnTo>
                    <a:pt x="1347787" y="3124200"/>
                  </a:lnTo>
                  <a:lnTo>
                    <a:pt x="1347470" y="3124200"/>
                  </a:lnTo>
                  <a:lnTo>
                    <a:pt x="1346936" y="3111500"/>
                  </a:lnTo>
                  <a:lnTo>
                    <a:pt x="1347177" y="3111500"/>
                  </a:lnTo>
                  <a:lnTo>
                    <a:pt x="1347190" y="3098800"/>
                  </a:lnTo>
                  <a:lnTo>
                    <a:pt x="1346733" y="3098800"/>
                  </a:lnTo>
                  <a:lnTo>
                    <a:pt x="1346517" y="3086100"/>
                  </a:lnTo>
                  <a:lnTo>
                    <a:pt x="1347228" y="3086100"/>
                  </a:lnTo>
                  <a:lnTo>
                    <a:pt x="1346923" y="3073400"/>
                  </a:lnTo>
                  <a:lnTo>
                    <a:pt x="1347152" y="3060700"/>
                  </a:lnTo>
                  <a:lnTo>
                    <a:pt x="1347571" y="3060700"/>
                  </a:lnTo>
                  <a:lnTo>
                    <a:pt x="1347787" y="3048000"/>
                  </a:lnTo>
                  <a:lnTo>
                    <a:pt x="1347889" y="3022600"/>
                  </a:lnTo>
                  <a:lnTo>
                    <a:pt x="1347952" y="3009900"/>
                  </a:lnTo>
                  <a:lnTo>
                    <a:pt x="1348168" y="2984500"/>
                  </a:lnTo>
                  <a:lnTo>
                    <a:pt x="1348409" y="2971800"/>
                  </a:lnTo>
                  <a:lnTo>
                    <a:pt x="1348511" y="2946400"/>
                  </a:lnTo>
                  <a:lnTo>
                    <a:pt x="1348828" y="2946400"/>
                  </a:lnTo>
                  <a:lnTo>
                    <a:pt x="1350454" y="2921000"/>
                  </a:lnTo>
                  <a:lnTo>
                    <a:pt x="1350899" y="2921000"/>
                  </a:lnTo>
                  <a:lnTo>
                    <a:pt x="1351114" y="2908300"/>
                  </a:lnTo>
                  <a:lnTo>
                    <a:pt x="1351216" y="2895600"/>
                  </a:lnTo>
                  <a:lnTo>
                    <a:pt x="1349743" y="2895600"/>
                  </a:lnTo>
                  <a:lnTo>
                    <a:pt x="1347787" y="2882900"/>
                  </a:lnTo>
                  <a:lnTo>
                    <a:pt x="1351165" y="2882900"/>
                  </a:lnTo>
                  <a:lnTo>
                    <a:pt x="1350886" y="2870200"/>
                  </a:lnTo>
                  <a:lnTo>
                    <a:pt x="1351038" y="2870200"/>
                  </a:lnTo>
                  <a:lnTo>
                    <a:pt x="1351241" y="2857500"/>
                  </a:lnTo>
                  <a:lnTo>
                    <a:pt x="1351813" y="2844800"/>
                  </a:lnTo>
                  <a:lnTo>
                    <a:pt x="1353197" y="2832100"/>
                  </a:lnTo>
                  <a:lnTo>
                    <a:pt x="1353375" y="2832100"/>
                  </a:lnTo>
                  <a:lnTo>
                    <a:pt x="1352118" y="2819400"/>
                  </a:lnTo>
                  <a:lnTo>
                    <a:pt x="1353400" y="2819400"/>
                  </a:lnTo>
                  <a:lnTo>
                    <a:pt x="1352384" y="2806700"/>
                  </a:lnTo>
                  <a:lnTo>
                    <a:pt x="1353032" y="2794000"/>
                  </a:lnTo>
                  <a:lnTo>
                    <a:pt x="1354061" y="2781300"/>
                  </a:lnTo>
                  <a:lnTo>
                    <a:pt x="1353870" y="2768600"/>
                  </a:lnTo>
                  <a:lnTo>
                    <a:pt x="1354150" y="2755900"/>
                  </a:lnTo>
                  <a:lnTo>
                    <a:pt x="1354150" y="2743200"/>
                  </a:lnTo>
                  <a:lnTo>
                    <a:pt x="1356690" y="2743200"/>
                  </a:lnTo>
                  <a:lnTo>
                    <a:pt x="1354429" y="2730500"/>
                  </a:lnTo>
                  <a:lnTo>
                    <a:pt x="1354709" y="2717800"/>
                  </a:lnTo>
                  <a:lnTo>
                    <a:pt x="1354315" y="2705100"/>
                  </a:lnTo>
                  <a:lnTo>
                    <a:pt x="1357820" y="2692400"/>
                  </a:lnTo>
                  <a:lnTo>
                    <a:pt x="1357363" y="2692400"/>
                  </a:lnTo>
                  <a:lnTo>
                    <a:pt x="1348600" y="2679700"/>
                  </a:lnTo>
                  <a:lnTo>
                    <a:pt x="1348308" y="2679700"/>
                  </a:lnTo>
                  <a:lnTo>
                    <a:pt x="1348651" y="2667000"/>
                  </a:lnTo>
                  <a:lnTo>
                    <a:pt x="1356918" y="2667000"/>
                  </a:lnTo>
                  <a:lnTo>
                    <a:pt x="1357388" y="2654300"/>
                  </a:lnTo>
                  <a:lnTo>
                    <a:pt x="1357909" y="2641600"/>
                  </a:lnTo>
                  <a:lnTo>
                    <a:pt x="1358061" y="2628900"/>
                  </a:lnTo>
                  <a:lnTo>
                    <a:pt x="1357439" y="2628900"/>
                  </a:lnTo>
                  <a:lnTo>
                    <a:pt x="1357249" y="2616200"/>
                  </a:lnTo>
                  <a:lnTo>
                    <a:pt x="1359242" y="2616200"/>
                  </a:lnTo>
                  <a:lnTo>
                    <a:pt x="1359776" y="2603500"/>
                  </a:lnTo>
                  <a:lnTo>
                    <a:pt x="1359865" y="2590800"/>
                  </a:lnTo>
                  <a:lnTo>
                    <a:pt x="1360068" y="2578100"/>
                  </a:lnTo>
                  <a:lnTo>
                    <a:pt x="1359458" y="2578100"/>
                  </a:lnTo>
                  <a:lnTo>
                    <a:pt x="1362925" y="2565400"/>
                  </a:lnTo>
                  <a:lnTo>
                    <a:pt x="1362621" y="2565400"/>
                  </a:lnTo>
                  <a:lnTo>
                    <a:pt x="1362773" y="2552700"/>
                  </a:lnTo>
                  <a:lnTo>
                    <a:pt x="1362773" y="2540000"/>
                  </a:lnTo>
                  <a:lnTo>
                    <a:pt x="1362621" y="2527300"/>
                  </a:lnTo>
                  <a:lnTo>
                    <a:pt x="1364386" y="2527300"/>
                  </a:lnTo>
                  <a:lnTo>
                    <a:pt x="1362697" y="2514600"/>
                  </a:lnTo>
                  <a:lnTo>
                    <a:pt x="1364348" y="2514600"/>
                  </a:lnTo>
                  <a:lnTo>
                    <a:pt x="1362925" y="2501900"/>
                  </a:lnTo>
                  <a:lnTo>
                    <a:pt x="1361960" y="2501900"/>
                  </a:lnTo>
                  <a:lnTo>
                    <a:pt x="1360500" y="2489200"/>
                  </a:lnTo>
                  <a:lnTo>
                    <a:pt x="1356233" y="2489200"/>
                  </a:lnTo>
                  <a:lnTo>
                    <a:pt x="1357731" y="2476500"/>
                  </a:lnTo>
                  <a:lnTo>
                    <a:pt x="1365491" y="2476500"/>
                  </a:lnTo>
                  <a:lnTo>
                    <a:pt x="1365415" y="2463800"/>
                  </a:lnTo>
                  <a:lnTo>
                    <a:pt x="1364945" y="2463800"/>
                  </a:lnTo>
                  <a:lnTo>
                    <a:pt x="1365542" y="2451100"/>
                  </a:lnTo>
                  <a:lnTo>
                    <a:pt x="1367523" y="2451100"/>
                  </a:lnTo>
                  <a:lnTo>
                    <a:pt x="1368221" y="2438400"/>
                  </a:lnTo>
                  <a:lnTo>
                    <a:pt x="1368336" y="2425700"/>
                  </a:lnTo>
                  <a:lnTo>
                    <a:pt x="1368475" y="2413000"/>
                  </a:lnTo>
                  <a:lnTo>
                    <a:pt x="1371752" y="2400300"/>
                  </a:lnTo>
                  <a:lnTo>
                    <a:pt x="1371104" y="2400300"/>
                  </a:lnTo>
                  <a:lnTo>
                    <a:pt x="1371307" y="2387600"/>
                  </a:lnTo>
                  <a:lnTo>
                    <a:pt x="1372616" y="2387600"/>
                  </a:lnTo>
                  <a:lnTo>
                    <a:pt x="1370787" y="2374900"/>
                  </a:lnTo>
                  <a:lnTo>
                    <a:pt x="1367663" y="2362200"/>
                  </a:lnTo>
                  <a:lnTo>
                    <a:pt x="1368158" y="2362200"/>
                  </a:lnTo>
                  <a:lnTo>
                    <a:pt x="1371866" y="2349500"/>
                  </a:lnTo>
                  <a:lnTo>
                    <a:pt x="1370952" y="2336800"/>
                  </a:lnTo>
                  <a:lnTo>
                    <a:pt x="1371269" y="2324100"/>
                  </a:lnTo>
                  <a:lnTo>
                    <a:pt x="1371041" y="2324100"/>
                  </a:lnTo>
                  <a:lnTo>
                    <a:pt x="1374000" y="2311400"/>
                  </a:lnTo>
                  <a:lnTo>
                    <a:pt x="1373784" y="2311400"/>
                  </a:lnTo>
                  <a:lnTo>
                    <a:pt x="1373936" y="2298700"/>
                  </a:lnTo>
                  <a:lnTo>
                    <a:pt x="1373962" y="2286000"/>
                  </a:lnTo>
                  <a:lnTo>
                    <a:pt x="1373771" y="2273300"/>
                  </a:lnTo>
                  <a:lnTo>
                    <a:pt x="1376045" y="2273300"/>
                  </a:lnTo>
                  <a:lnTo>
                    <a:pt x="1376184" y="2260600"/>
                  </a:lnTo>
                  <a:lnTo>
                    <a:pt x="1375156" y="2260600"/>
                  </a:lnTo>
                  <a:lnTo>
                    <a:pt x="1377073" y="2235200"/>
                  </a:lnTo>
                  <a:lnTo>
                    <a:pt x="1376616" y="2235200"/>
                  </a:lnTo>
                  <a:lnTo>
                    <a:pt x="1376591" y="2209800"/>
                  </a:lnTo>
                  <a:lnTo>
                    <a:pt x="1376730" y="2197100"/>
                  </a:lnTo>
                  <a:lnTo>
                    <a:pt x="1375930" y="2197100"/>
                  </a:lnTo>
                  <a:lnTo>
                    <a:pt x="1378889" y="2184400"/>
                  </a:lnTo>
                  <a:lnTo>
                    <a:pt x="1379296" y="2184400"/>
                  </a:lnTo>
                  <a:lnTo>
                    <a:pt x="1379562" y="2171700"/>
                  </a:lnTo>
                  <a:lnTo>
                    <a:pt x="1379258" y="2171700"/>
                  </a:lnTo>
                  <a:lnTo>
                    <a:pt x="1377988" y="2159000"/>
                  </a:lnTo>
                  <a:lnTo>
                    <a:pt x="1376527" y="2159000"/>
                  </a:lnTo>
                  <a:lnTo>
                    <a:pt x="1376083" y="2146300"/>
                  </a:lnTo>
                  <a:lnTo>
                    <a:pt x="1379435" y="2146300"/>
                  </a:lnTo>
                  <a:lnTo>
                    <a:pt x="1379537" y="2095500"/>
                  </a:lnTo>
                  <a:lnTo>
                    <a:pt x="1379486" y="1917700"/>
                  </a:lnTo>
                  <a:lnTo>
                    <a:pt x="1379905" y="1905000"/>
                  </a:lnTo>
                  <a:lnTo>
                    <a:pt x="1375994" y="1892300"/>
                  </a:lnTo>
                  <a:lnTo>
                    <a:pt x="1377721" y="1892300"/>
                  </a:lnTo>
                  <a:lnTo>
                    <a:pt x="1379131" y="1879600"/>
                  </a:lnTo>
                  <a:lnTo>
                    <a:pt x="1379601" y="1879600"/>
                  </a:lnTo>
                  <a:lnTo>
                    <a:pt x="1379181" y="1866900"/>
                  </a:lnTo>
                  <a:lnTo>
                    <a:pt x="1377924" y="1854200"/>
                  </a:lnTo>
                  <a:lnTo>
                    <a:pt x="1376972" y="1854200"/>
                  </a:lnTo>
                  <a:lnTo>
                    <a:pt x="1376832" y="1841500"/>
                  </a:lnTo>
                  <a:lnTo>
                    <a:pt x="1376591" y="1841500"/>
                  </a:lnTo>
                  <a:lnTo>
                    <a:pt x="1376768" y="1828800"/>
                  </a:lnTo>
                  <a:lnTo>
                    <a:pt x="1377861" y="1816100"/>
                  </a:lnTo>
                  <a:lnTo>
                    <a:pt x="1378432" y="1816100"/>
                  </a:lnTo>
                  <a:lnTo>
                    <a:pt x="1376108" y="1803400"/>
                  </a:lnTo>
                  <a:lnTo>
                    <a:pt x="1376972" y="1803400"/>
                  </a:lnTo>
                  <a:lnTo>
                    <a:pt x="1376578" y="1790700"/>
                  </a:lnTo>
                  <a:lnTo>
                    <a:pt x="1376489" y="1778000"/>
                  </a:lnTo>
                  <a:lnTo>
                    <a:pt x="1373987" y="1765300"/>
                  </a:lnTo>
                  <a:lnTo>
                    <a:pt x="1373898" y="1739900"/>
                  </a:lnTo>
                  <a:lnTo>
                    <a:pt x="1373809" y="1727200"/>
                  </a:lnTo>
                  <a:lnTo>
                    <a:pt x="1373771" y="1701800"/>
                  </a:lnTo>
                  <a:lnTo>
                    <a:pt x="1373466" y="1701800"/>
                  </a:lnTo>
                  <a:lnTo>
                    <a:pt x="1372108" y="1689100"/>
                  </a:lnTo>
                  <a:lnTo>
                    <a:pt x="1373378" y="1689100"/>
                  </a:lnTo>
                  <a:lnTo>
                    <a:pt x="1370545" y="1676400"/>
                  </a:lnTo>
                  <a:lnTo>
                    <a:pt x="1371130" y="1676400"/>
                  </a:lnTo>
                  <a:lnTo>
                    <a:pt x="1371219" y="1662861"/>
                  </a:lnTo>
                  <a:lnTo>
                    <a:pt x="1370469" y="1651000"/>
                  </a:lnTo>
                  <a:lnTo>
                    <a:pt x="1370812" y="1651000"/>
                  </a:lnTo>
                  <a:lnTo>
                    <a:pt x="1371117" y="1638300"/>
                  </a:lnTo>
                  <a:lnTo>
                    <a:pt x="1371015" y="1612900"/>
                  </a:lnTo>
                  <a:lnTo>
                    <a:pt x="1371193" y="1612900"/>
                  </a:lnTo>
                  <a:lnTo>
                    <a:pt x="1367561" y="1600200"/>
                  </a:lnTo>
                  <a:lnTo>
                    <a:pt x="1368107" y="1600200"/>
                  </a:lnTo>
                  <a:lnTo>
                    <a:pt x="1368475" y="1587500"/>
                  </a:lnTo>
                  <a:lnTo>
                    <a:pt x="1368679" y="1574800"/>
                  </a:lnTo>
                  <a:lnTo>
                    <a:pt x="1368412" y="1562100"/>
                  </a:lnTo>
                  <a:lnTo>
                    <a:pt x="1368348" y="1549400"/>
                  </a:lnTo>
                  <a:lnTo>
                    <a:pt x="1368361" y="1524000"/>
                  </a:lnTo>
                  <a:lnTo>
                    <a:pt x="1368209" y="1511300"/>
                  </a:lnTo>
                  <a:lnTo>
                    <a:pt x="1367561" y="1511300"/>
                  </a:lnTo>
                  <a:lnTo>
                    <a:pt x="1366761" y="1498600"/>
                  </a:lnTo>
                  <a:lnTo>
                    <a:pt x="1366100" y="1498600"/>
                  </a:lnTo>
                  <a:lnTo>
                    <a:pt x="1365846" y="1485900"/>
                  </a:lnTo>
                  <a:lnTo>
                    <a:pt x="1365745" y="1473200"/>
                  </a:lnTo>
                  <a:lnTo>
                    <a:pt x="1365631" y="1460500"/>
                  </a:lnTo>
                  <a:lnTo>
                    <a:pt x="1365465" y="1447800"/>
                  </a:lnTo>
                  <a:lnTo>
                    <a:pt x="1367993" y="1447800"/>
                  </a:lnTo>
                  <a:lnTo>
                    <a:pt x="1365669" y="1435100"/>
                  </a:lnTo>
                  <a:lnTo>
                    <a:pt x="1365262" y="1422400"/>
                  </a:lnTo>
                  <a:lnTo>
                    <a:pt x="1366494" y="1409700"/>
                  </a:lnTo>
                  <a:lnTo>
                    <a:pt x="1363802" y="1409700"/>
                  </a:lnTo>
                  <a:lnTo>
                    <a:pt x="1364767" y="1397000"/>
                  </a:lnTo>
                  <a:lnTo>
                    <a:pt x="1365148" y="1397000"/>
                  </a:lnTo>
                  <a:lnTo>
                    <a:pt x="1365567" y="1384300"/>
                  </a:lnTo>
                  <a:lnTo>
                    <a:pt x="1359839" y="1384300"/>
                  </a:lnTo>
                  <a:lnTo>
                    <a:pt x="1365427" y="1371600"/>
                  </a:lnTo>
                  <a:lnTo>
                    <a:pt x="1365796" y="1371600"/>
                  </a:lnTo>
                  <a:lnTo>
                    <a:pt x="1365135" y="1358900"/>
                  </a:lnTo>
                  <a:lnTo>
                    <a:pt x="1362722" y="1358900"/>
                  </a:lnTo>
                  <a:lnTo>
                    <a:pt x="1365237" y="1346200"/>
                  </a:lnTo>
                  <a:lnTo>
                    <a:pt x="1364767" y="1346200"/>
                  </a:lnTo>
                  <a:lnTo>
                    <a:pt x="1362303" y="1333500"/>
                  </a:lnTo>
                  <a:lnTo>
                    <a:pt x="1362862" y="1333500"/>
                  </a:lnTo>
                  <a:lnTo>
                    <a:pt x="1362824" y="1320800"/>
                  </a:lnTo>
                  <a:lnTo>
                    <a:pt x="1362735" y="1282700"/>
                  </a:lnTo>
                  <a:lnTo>
                    <a:pt x="1362900" y="1257300"/>
                  </a:lnTo>
                  <a:lnTo>
                    <a:pt x="1363027" y="1257300"/>
                  </a:lnTo>
                  <a:lnTo>
                    <a:pt x="1361376" y="1244600"/>
                  </a:lnTo>
                  <a:lnTo>
                    <a:pt x="1359268" y="1231900"/>
                  </a:lnTo>
                  <a:lnTo>
                    <a:pt x="1356347" y="1231900"/>
                  </a:lnTo>
                  <a:lnTo>
                    <a:pt x="1359865" y="1219200"/>
                  </a:lnTo>
                  <a:lnTo>
                    <a:pt x="1361884" y="1219200"/>
                  </a:lnTo>
                  <a:lnTo>
                    <a:pt x="1362760" y="1206500"/>
                  </a:lnTo>
                  <a:lnTo>
                    <a:pt x="1362900" y="1206500"/>
                  </a:lnTo>
                  <a:lnTo>
                    <a:pt x="1362748" y="1181100"/>
                  </a:lnTo>
                  <a:lnTo>
                    <a:pt x="1362710" y="1155700"/>
                  </a:lnTo>
                  <a:lnTo>
                    <a:pt x="1362824" y="1130300"/>
                  </a:lnTo>
                  <a:lnTo>
                    <a:pt x="1362964" y="1117600"/>
                  </a:lnTo>
                  <a:lnTo>
                    <a:pt x="1363332" y="1104900"/>
                  </a:lnTo>
                  <a:lnTo>
                    <a:pt x="1365732" y="1104900"/>
                  </a:lnTo>
                  <a:lnTo>
                    <a:pt x="1365758" y="1117600"/>
                  </a:lnTo>
                  <a:lnTo>
                    <a:pt x="1365415" y="1117600"/>
                  </a:lnTo>
                  <a:lnTo>
                    <a:pt x="1367878" y="1130300"/>
                  </a:lnTo>
                  <a:lnTo>
                    <a:pt x="1366939" y="1130300"/>
                  </a:lnTo>
                  <a:lnTo>
                    <a:pt x="1366558" y="1143000"/>
                  </a:lnTo>
                  <a:lnTo>
                    <a:pt x="1366354" y="1143000"/>
                  </a:lnTo>
                  <a:lnTo>
                    <a:pt x="1366050" y="1155700"/>
                  </a:lnTo>
                  <a:lnTo>
                    <a:pt x="1365770" y="1168400"/>
                  </a:lnTo>
                  <a:lnTo>
                    <a:pt x="1366050" y="1181100"/>
                  </a:lnTo>
                  <a:lnTo>
                    <a:pt x="1367396" y="1193800"/>
                  </a:lnTo>
                  <a:lnTo>
                    <a:pt x="1365605" y="1193800"/>
                  </a:lnTo>
                  <a:lnTo>
                    <a:pt x="1366850" y="1206500"/>
                  </a:lnTo>
                  <a:lnTo>
                    <a:pt x="1368602" y="1219200"/>
                  </a:lnTo>
                  <a:lnTo>
                    <a:pt x="1369301" y="1219200"/>
                  </a:lnTo>
                  <a:lnTo>
                    <a:pt x="1365440" y="1231900"/>
                  </a:lnTo>
                  <a:lnTo>
                    <a:pt x="1365783" y="1231900"/>
                  </a:lnTo>
                  <a:lnTo>
                    <a:pt x="1368615" y="1244600"/>
                  </a:lnTo>
                  <a:lnTo>
                    <a:pt x="1368869" y="1244600"/>
                  </a:lnTo>
                  <a:lnTo>
                    <a:pt x="1366748" y="1257300"/>
                  </a:lnTo>
                  <a:lnTo>
                    <a:pt x="1369009" y="1257300"/>
                  </a:lnTo>
                  <a:lnTo>
                    <a:pt x="1367967" y="1270000"/>
                  </a:lnTo>
                  <a:lnTo>
                    <a:pt x="1367815" y="1282700"/>
                  </a:lnTo>
                  <a:lnTo>
                    <a:pt x="1368272" y="1282700"/>
                  </a:lnTo>
                  <a:lnTo>
                    <a:pt x="1367523" y="1295400"/>
                  </a:lnTo>
                  <a:lnTo>
                    <a:pt x="1365554" y="1295400"/>
                  </a:lnTo>
                  <a:lnTo>
                    <a:pt x="1365592" y="1308100"/>
                  </a:lnTo>
                  <a:lnTo>
                    <a:pt x="1366862" y="1308100"/>
                  </a:lnTo>
                  <a:lnTo>
                    <a:pt x="1367485" y="1320800"/>
                  </a:lnTo>
                  <a:lnTo>
                    <a:pt x="1365948" y="1320800"/>
                  </a:lnTo>
                  <a:lnTo>
                    <a:pt x="1367510" y="1333500"/>
                  </a:lnTo>
                  <a:lnTo>
                    <a:pt x="1370393" y="1333500"/>
                  </a:lnTo>
                  <a:lnTo>
                    <a:pt x="1368666" y="1346200"/>
                  </a:lnTo>
                  <a:lnTo>
                    <a:pt x="1369072" y="1358900"/>
                  </a:lnTo>
                  <a:lnTo>
                    <a:pt x="1377175" y="1358900"/>
                  </a:lnTo>
                  <a:lnTo>
                    <a:pt x="1377810" y="1371600"/>
                  </a:lnTo>
                  <a:lnTo>
                    <a:pt x="1370152" y="1371600"/>
                  </a:lnTo>
                  <a:lnTo>
                    <a:pt x="1371003" y="1384300"/>
                  </a:lnTo>
                  <a:lnTo>
                    <a:pt x="1371333" y="1397000"/>
                  </a:lnTo>
                  <a:lnTo>
                    <a:pt x="1371371" y="1435100"/>
                  </a:lnTo>
                  <a:lnTo>
                    <a:pt x="1371269" y="1447800"/>
                  </a:lnTo>
                  <a:lnTo>
                    <a:pt x="1371587" y="1460500"/>
                  </a:lnTo>
                  <a:lnTo>
                    <a:pt x="1372374" y="1460500"/>
                  </a:lnTo>
                  <a:lnTo>
                    <a:pt x="1373835" y="1473200"/>
                  </a:lnTo>
                  <a:lnTo>
                    <a:pt x="1375181" y="1473200"/>
                  </a:lnTo>
                  <a:lnTo>
                    <a:pt x="1371130" y="1485900"/>
                  </a:lnTo>
                  <a:lnTo>
                    <a:pt x="1374241" y="1498600"/>
                  </a:lnTo>
                  <a:lnTo>
                    <a:pt x="1374940" y="1511300"/>
                  </a:lnTo>
                  <a:lnTo>
                    <a:pt x="1372285" y="1524000"/>
                  </a:lnTo>
                  <a:lnTo>
                    <a:pt x="1373479" y="1524000"/>
                  </a:lnTo>
                  <a:lnTo>
                    <a:pt x="1374330" y="1536700"/>
                  </a:lnTo>
                  <a:lnTo>
                    <a:pt x="1372920" y="1549400"/>
                  </a:lnTo>
                  <a:lnTo>
                    <a:pt x="1373873" y="1549400"/>
                  </a:lnTo>
                  <a:lnTo>
                    <a:pt x="1375549" y="1574800"/>
                  </a:lnTo>
                  <a:lnTo>
                    <a:pt x="1376197" y="1574800"/>
                  </a:lnTo>
                  <a:lnTo>
                    <a:pt x="1374457" y="1587500"/>
                  </a:lnTo>
                  <a:lnTo>
                    <a:pt x="1375410" y="1587500"/>
                  </a:lnTo>
                  <a:lnTo>
                    <a:pt x="1375829" y="1600200"/>
                  </a:lnTo>
                  <a:lnTo>
                    <a:pt x="1376286" y="1600200"/>
                  </a:lnTo>
                  <a:lnTo>
                    <a:pt x="1375600" y="1612900"/>
                  </a:lnTo>
                  <a:lnTo>
                    <a:pt x="1377340" y="1612900"/>
                  </a:lnTo>
                  <a:lnTo>
                    <a:pt x="1374597" y="1625600"/>
                  </a:lnTo>
                  <a:lnTo>
                    <a:pt x="1377416" y="1638300"/>
                  </a:lnTo>
                  <a:lnTo>
                    <a:pt x="1375956" y="1651000"/>
                  </a:lnTo>
                  <a:lnTo>
                    <a:pt x="1381556" y="1651000"/>
                  </a:lnTo>
                  <a:lnTo>
                    <a:pt x="1384668" y="1662861"/>
                  </a:lnTo>
                  <a:lnTo>
                    <a:pt x="1384592" y="1663700"/>
                  </a:lnTo>
                  <a:lnTo>
                    <a:pt x="1379626" y="1663700"/>
                  </a:lnTo>
                  <a:lnTo>
                    <a:pt x="1379334" y="1676400"/>
                  </a:lnTo>
                  <a:lnTo>
                    <a:pt x="1378051" y="1689100"/>
                  </a:lnTo>
                  <a:lnTo>
                    <a:pt x="1378394" y="1689100"/>
                  </a:lnTo>
                  <a:lnTo>
                    <a:pt x="1378788" y="1701800"/>
                  </a:lnTo>
                  <a:lnTo>
                    <a:pt x="1378889" y="1714500"/>
                  </a:lnTo>
                  <a:lnTo>
                    <a:pt x="1378940" y="1739900"/>
                  </a:lnTo>
                  <a:lnTo>
                    <a:pt x="1381366" y="1752600"/>
                  </a:lnTo>
                  <a:lnTo>
                    <a:pt x="1389964" y="1752600"/>
                  </a:lnTo>
                  <a:lnTo>
                    <a:pt x="1389583" y="1765300"/>
                  </a:lnTo>
                  <a:lnTo>
                    <a:pt x="1380794" y="1765300"/>
                  </a:lnTo>
                  <a:lnTo>
                    <a:pt x="1382382" y="1778000"/>
                  </a:lnTo>
                  <a:lnTo>
                    <a:pt x="1387208" y="1778000"/>
                  </a:lnTo>
                  <a:lnTo>
                    <a:pt x="1384363" y="1790700"/>
                  </a:lnTo>
                  <a:lnTo>
                    <a:pt x="1383207" y="1790700"/>
                  </a:lnTo>
                  <a:lnTo>
                    <a:pt x="1381582" y="1803400"/>
                  </a:lnTo>
                  <a:lnTo>
                    <a:pt x="1383792" y="1803400"/>
                  </a:lnTo>
                  <a:lnTo>
                    <a:pt x="1383817" y="1828800"/>
                  </a:lnTo>
                  <a:lnTo>
                    <a:pt x="1384465" y="1828800"/>
                  </a:lnTo>
                  <a:lnTo>
                    <a:pt x="1384363" y="1841500"/>
                  </a:lnTo>
                  <a:lnTo>
                    <a:pt x="1385468" y="1841500"/>
                  </a:lnTo>
                  <a:lnTo>
                    <a:pt x="1383576" y="1854200"/>
                  </a:lnTo>
                  <a:lnTo>
                    <a:pt x="1384452" y="1866900"/>
                  </a:lnTo>
                  <a:lnTo>
                    <a:pt x="1384642" y="1879600"/>
                  </a:lnTo>
                  <a:lnTo>
                    <a:pt x="1385138" y="1879600"/>
                  </a:lnTo>
                  <a:lnTo>
                    <a:pt x="1385951" y="1892300"/>
                  </a:lnTo>
                  <a:lnTo>
                    <a:pt x="1384427" y="1905000"/>
                  </a:lnTo>
                  <a:lnTo>
                    <a:pt x="1383931" y="1917700"/>
                  </a:lnTo>
                  <a:lnTo>
                    <a:pt x="1384274" y="1930400"/>
                  </a:lnTo>
                  <a:lnTo>
                    <a:pt x="1385227" y="1930400"/>
                  </a:lnTo>
                  <a:lnTo>
                    <a:pt x="1385341" y="1943100"/>
                  </a:lnTo>
                  <a:lnTo>
                    <a:pt x="1382890" y="1943100"/>
                  </a:lnTo>
                  <a:lnTo>
                    <a:pt x="1385760" y="1955800"/>
                  </a:lnTo>
                  <a:lnTo>
                    <a:pt x="1384642" y="1968500"/>
                  </a:lnTo>
                  <a:lnTo>
                    <a:pt x="1387081" y="1968500"/>
                  </a:lnTo>
                  <a:lnTo>
                    <a:pt x="1386433" y="1981200"/>
                  </a:lnTo>
                  <a:lnTo>
                    <a:pt x="1386789" y="1993900"/>
                  </a:lnTo>
                  <a:lnTo>
                    <a:pt x="1387119" y="2032000"/>
                  </a:lnTo>
                  <a:lnTo>
                    <a:pt x="1392542" y="2032000"/>
                  </a:lnTo>
                  <a:lnTo>
                    <a:pt x="1391513" y="2044700"/>
                  </a:lnTo>
                  <a:lnTo>
                    <a:pt x="1386217" y="2044700"/>
                  </a:lnTo>
                  <a:lnTo>
                    <a:pt x="1386967" y="2057400"/>
                  </a:lnTo>
                  <a:lnTo>
                    <a:pt x="1387576" y="2057400"/>
                  </a:lnTo>
                  <a:lnTo>
                    <a:pt x="1387411" y="2070100"/>
                  </a:lnTo>
                  <a:lnTo>
                    <a:pt x="1386535" y="2070100"/>
                  </a:lnTo>
                  <a:lnTo>
                    <a:pt x="1385011" y="2082800"/>
                  </a:lnTo>
                  <a:lnTo>
                    <a:pt x="1383944" y="2082800"/>
                  </a:lnTo>
                  <a:lnTo>
                    <a:pt x="1383906" y="2095500"/>
                  </a:lnTo>
                  <a:lnTo>
                    <a:pt x="1385087" y="2095500"/>
                  </a:lnTo>
                  <a:lnTo>
                    <a:pt x="1386674" y="2108200"/>
                  </a:lnTo>
                  <a:lnTo>
                    <a:pt x="1387106" y="2108200"/>
                  </a:lnTo>
                  <a:lnTo>
                    <a:pt x="1386662" y="2120900"/>
                  </a:lnTo>
                  <a:lnTo>
                    <a:pt x="1385646" y="2120900"/>
                  </a:lnTo>
                  <a:lnTo>
                    <a:pt x="1385011" y="2133600"/>
                  </a:lnTo>
                  <a:lnTo>
                    <a:pt x="1390954" y="2133600"/>
                  </a:lnTo>
                  <a:lnTo>
                    <a:pt x="1386484" y="2146300"/>
                  </a:lnTo>
                  <a:lnTo>
                    <a:pt x="1385112" y="2146300"/>
                  </a:lnTo>
                  <a:lnTo>
                    <a:pt x="1384668" y="2159000"/>
                  </a:lnTo>
                  <a:lnTo>
                    <a:pt x="1385519" y="2171700"/>
                  </a:lnTo>
                  <a:lnTo>
                    <a:pt x="1382318" y="2171700"/>
                  </a:lnTo>
                  <a:lnTo>
                    <a:pt x="1382776" y="2184400"/>
                  </a:lnTo>
                  <a:lnTo>
                    <a:pt x="1383449" y="2184400"/>
                  </a:lnTo>
                  <a:lnTo>
                    <a:pt x="1382128" y="2197100"/>
                  </a:lnTo>
                  <a:lnTo>
                    <a:pt x="1384173" y="2209800"/>
                  </a:lnTo>
                  <a:lnTo>
                    <a:pt x="1384007" y="2209800"/>
                  </a:lnTo>
                  <a:lnTo>
                    <a:pt x="1383804" y="2235200"/>
                  </a:lnTo>
                  <a:lnTo>
                    <a:pt x="1383957" y="2235200"/>
                  </a:lnTo>
                  <a:lnTo>
                    <a:pt x="1381594" y="2247900"/>
                  </a:lnTo>
                  <a:lnTo>
                    <a:pt x="1380693" y="2260600"/>
                  </a:lnTo>
                  <a:lnTo>
                    <a:pt x="1383017" y="2260600"/>
                  </a:lnTo>
                  <a:lnTo>
                    <a:pt x="1385582" y="2267521"/>
                  </a:lnTo>
                  <a:lnTo>
                    <a:pt x="1383919" y="2273300"/>
                  </a:lnTo>
                  <a:lnTo>
                    <a:pt x="1381442" y="2273300"/>
                  </a:lnTo>
                  <a:lnTo>
                    <a:pt x="1380947" y="2286000"/>
                  </a:lnTo>
                  <a:lnTo>
                    <a:pt x="1379918" y="2286000"/>
                  </a:lnTo>
                  <a:lnTo>
                    <a:pt x="1378356" y="2298700"/>
                  </a:lnTo>
                  <a:lnTo>
                    <a:pt x="1382191" y="2298700"/>
                  </a:lnTo>
                  <a:lnTo>
                    <a:pt x="1376870" y="2311400"/>
                  </a:lnTo>
                  <a:lnTo>
                    <a:pt x="1380007" y="2311400"/>
                  </a:lnTo>
                  <a:lnTo>
                    <a:pt x="1378013" y="2324100"/>
                  </a:lnTo>
                  <a:lnTo>
                    <a:pt x="1384096" y="2324100"/>
                  </a:lnTo>
                  <a:lnTo>
                    <a:pt x="1379753" y="2336800"/>
                  </a:lnTo>
                  <a:lnTo>
                    <a:pt x="1377175" y="2336800"/>
                  </a:lnTo>
                  <a:lnTo>
                    <a:pt x="1377734" y="2349500"/>
                  </a:lnTo>
                  <a:lnTo>
                    <a:pt x="1377391" y="2349500"/>
                  </a:lnTo>
                  <a:lnTo>
                    <a:pt x="1377899" y="2362200"/>
                  </a:lnTo>
                  <a:lnTo>
                    <a:pt x="1381836" y="2362200"/>
                  </a:lnTo>
                  <a:lnTo>
                    <a:pt x="1377442" y="2374900"/>
                  </a:lnTo>
                  <a:lnTo>
                    <a:pt x="1375981" y="2374900"/>
                  </a:lnTo>
                  <a:lnTo>
                    <a:pt x="1373974" y="2387600"/>
                  </a:lnTo>
                  <a:lnTo>
                    <a:pt x="1381810" y="2387600"/>
                  </a:lnTo>
                  <a:lnTo>
                    <a:pt x="1377188" y="2400300"/>
                  </a:lnTo>
                  <a:lnTo>
                    <a:pt x="1376095" y="2400300"/>
                  </a:lnTo>
                  <a:lnTo>
                    <a:pt x="1374559" y="2413000"/>
                  </a:lnTo>
                  <a:lnTo>
                    <a:pt x="1373657" y="2413000"/>
                  </a:lnTo>
                  <a:lnTo>
                    <a:pt x="1376502" y="2425700"/>
                  </a:lnTo>
                  <a:lnTo>
                    <a:pt x="1376286" y="2425700"/>
                  </a:lnTo>
                  <a:lnTo>
                    <a:pt x="1374660" y="2438400"/>
                  </a:lnTo>
                  <a:lnTo>
                    <a:pt x="1372920" y="2438400"/>
                  </a:lnTo>
                  <a:lnTo>
                    <a:pt x="1371219" y="2451100"/>
                  </a:lnTo>
                  <a:lnTo>
                    <a:pt x="1371549" y="2463800"/>
                  </a:lnTo>
                  <a:lnTo>
                    <a:pt x="1372069" y="2476500"/>
                  </a:lnTo>
                  <a:lnTo>
                    <a:pt x="1371206" y="2476500"/>
                  </a:lnTo>
                  <a:lnTo>
                    <a:pt x="1369301" y="2489200"/>
                  </a:lnTo>
                  <a:lnTo>
                    <a:pt x="1368907" y="2489200"/>
                  </a:lnTo>
                  <a:lnTo>
                    <a:pt x="1370228" y="2501900"/>
                  </a:lnTo>
                  <a:lnTo>
                    <a:pt x="1371180" y="2501900"/>
                  </a:lnTo>
                  <a:lnTo>
                    <a:pt x="1370317" y="2514600"/>
                  </a:lnTo>
                  <a:lnTo>
                    <a:pt x="1366291" y="2514600"/>
                  </a:lnTo>
                  <a:lnTo>
                    <a:pt x="1368234" y="2527300"/>
                  </a:lnTo>
                  <a:lnTo>
                    <a:pt x="1369466" y="2540000"/>
                  </a:lnTo>
                  <a:lnTo>
                    <a:pt x="1369847" y="2540000"/>
                  </a:lnTo>
                  <a:lnTo>
                    <a:pt x="1368958" y="2552700"/>
                  </a:lnTo>
                  <a:lnTo>
                    <a:pt x="1368361" y="2552700"/>
                  </a:lnTo>
                  <a:lnTo>
                    <a:pt x="1367891" y="2565400"/>
                  </a:lnTo>
                  <a:lnTo>
                    <a:pt x="1364996" y="2578100"/>
                  </a:lnTo>
                  <a:lnTo>
                    <a:pt x="1364703" y="2590800"/>
                  </a:lnTo>
                  <a:lnTo>
                    <a:pt x="1367726" y="2590800"/>
                  </a:lnTo>
                  <a:lnTo>
                    <a:pt x="1367586" y="2603500"/>
                  </a:lnTo>
                  <a:lnTo>
                    <a:pt x="1367053" y="2616200"/>
                  </a:lnTo>
                  <a:lnTo>
                    <a:pt x="1366177" y="2616200"/>
                  </a:lnTo>
                  <a:lnTo>
                    <a:pt x="1364551" y="2628900"/>
                  </a:lnTo>
                  <a:lnTo>
                    <a:pt x="1363281" y="2628900"/>
                  </a:lnTo>
                  <a:lnTo>
                    <a:pt x="1362938" y="2641600"/>
                  </a:lnTo>
                  <a:lnTo>
                    <a:pt x="1363154" y="2641600"/>
                  </a:lnTo>
                  <a:lnTo>
                    <a:pt x="1363700" y="2654300"/>
                  </a:lnTo>
                  <a:lnTo>
                    <a:pt x="1371409" y="2654300"/>
                  </a:lnTo>
                  <a:lnTo>
                    <a:pt x="1371854" y="2667000"/>
                  </a:lnTo>
                  <a:lnTo>
                    <a:pt x="1362811" y="2667000"/>
                  </a:lnTo>
                  <a:lnTo>
                    <a:pt x="1363319" y="2679700"/>
                  </a:lnTo>
                  <a:lnTo>
                    <a:pt x="1371396" y="2679700"/>
                  </a:lnTo>
                  <a:lnTo>
                    <a:pt x="1365110" y="2692400"/>
                  </a:lnTo>
                  <a:lnTo>
                    <a:pt x="1363332" y="2692400"/>
                  </a:lnTo>
                  <a:lnTo>
                    <a:pt x="1361109" y="2705100"/>
                  </a:lnTo>
                  <a:lnTo>
                    <a:pt x="1359916" y="2705100"/>
                  </a:lnTo>
                  <a:lnTo>
                    <a:pt x="1360335" y="2717800"/>
                  </a:lnTo>
                  <a:lnTo>
                    <a:pt x="1360233" y="2730500"/>
                  </a:lnTo>
                  <a:lnTo>
                    <a:pt x="1360093" y="2730500"/>
                  </a:lnTo>
                  <a:lnTo>
                    <a:pt x="1362951" y="2743200"/>
                  </a:lnTo>
                  <a:lnTo>
                    <a:pt x="1362710" y="2743200"/>
                  </a:lnTo>
                  <a:lnTo>
                    <a:pt x="1359331" y="2755900"/>
                  </a:lnTo>
                  <a:lnTo>
                    <a:pt x="1360119" y="2768600"/>
                  </a:lnTo>
                  <a:lnTo>
                    <a:pt x="1359852" y="2781300"/>
                  </a:lnTo>
                  <a:lnTo>
                    <a:pt x="1360182" y="2781300"/>
                  </a:lnTo>
                  <a:lnTo>
                    <a:pt x="1356855" y="2794000"/>
                  </a:lnTo>
                  <a:lnTo>
                    <a:pt x="1357071" y="2794000"/>
                  </a:lnTo>
                  <a:lnTo>
                    <a:pt x="1360195" y="2806700"/>
                  </a:lnTo>
                  <a:lnTo>
                    <a:pt x="1357960" y="2819400"/>
                  </a:lnTo>
                  <a:lnTo>
                    <a:pt x="1357249" y="2819400"/>
                  </a:lnTo>
                  <a:lnTo>
                    <a:pt x="1358569" y="2832100"/>
                  </a:lnTo>
                  <a:lnTo>
                    <a:pt x="1357236" y="2844800"/>
                  </a:lnTo>
                  <a:lnTo>
                    <a:pt x="1359789" y="2844800"/>
                  </a:lnTo>
                  <a:lnTo>
                    <a:pt x="1362925" y="2857500"/>
                  </a:lnTo>
                  <a:lnTo>
                    <a:pt x="1357147" y="2857500"/>
                  </a:lnTo>
                  <a:lnTo>
                    <a:pt x="1360449" y="2870200"/>
                  </a:lnTo>
                  <a:lnTo>
                    <a:pt x="1360589" y="2870200"/>
                  </a:lnTo>
                  <a:lnTo>
                    <a:pt x="1357096" y="2882900"/>
                  </a:lnTo>
                  <a:lnTo>
                    <a:pt x="1357312" y="2882900"/>
                  </a:lnTo>
                  <a:lnTo>
                    <a:pt x="1357096" y="2895600"/>
                  </a:lnTo>
                  <a:lnTo>
                    <a:pt x="1357172" y="2908300"/>
                  </a:lnTo>
                  <a:lnTo>
                    <a:pt x="1354416" y="2921000"/>
                  </a:lnTo>
                  <a:lnTo>
                    <a:pt x="1354696" y="2921000"/>
                  </a:lnTo>
                  <a:lnTo>
                    <a:pt x="1358290" y="2933700"/>
                  </a:lnTo>
                  <a:lnTo>
                    <a:pt x="1357706" y="2933700"/>
                  </a:lnTo>
                  <a:lnTo>
                    <a:pt x="1355445" y="2946400"/>
                  </a:lnTo>
                  <a:lnTo>
                    <a:pt x="1355102" y="2946400"/>
                  </a:lnTo>
                  <a:lnTo>
                    <a:pt x="1353312" y="2959100"/>
                  </a:lnTo>
                  <a:lnTo>
                    <a:pt x="1358265" y="2959100"/>
                  </a:lnTo>
                  <a:lnTo>
                    <a:pt x="1353312" y="2971800"/>
                  </a:lnTo>
                  <a:lnTo>
                    <a:pt x="1354632" y="2971800"/>
                  </a:lnTo>
                  <a:lnTo>
                    <a:pt x="1354455" y="2984500"/>
                  </a:lnTo>
                  <a:lnTo>
                    <a:pt x="1359103" y="2984500"/>
                  </a:lnTo>
                  <a:lnTo>
                    <a:pt x="1358341" y="2997200"/>
                  </a:lnTo>
                  <a:lnTo>
                    <a:pt x="1354670" y="2997200"/>
                  </a:lnTo>
                  <a:lnTo>
                    <a:pt x="1354391" y="3009900"/>
                  </a:lnTo>
                  <a:lnTo>
                    <a:pt x="1354569" y="3022600"/>
                  </a:lnTo>
                  <a:lnTo>
                    <a:pt x="1360932" y="3022600"/>
                  </a:lnTo>
                  <a:lnTo>
                    <a:pt x="1359331" y="3035300"/>
                  </a:lnTo>
                  <a:lnTo>
                    <a:pt x="1355483" y="3035300"/>
                  </a:lnTo>
                  <a:lnTo>
                    <a:pt x="1354670" y="3048000"/>
                  </a:lnTo>
                  <a:lnTo>
                    <a:pt x="1354277" y="3048000"/>
                  </a:lnTo>
                  <a:lnTo>
                    <a:pt x="1354632" y="3060700"/>
                  </a:lnTo>
                  <a:lnTo>
                    <a:pt x="1354226" y="3073400"/>
                  </a:lnTo>
                  <a:lnTo>
                    <a:pt x="1354772" y="3073400"/>
                  </a:lnTo>
                  <a:lnTo>
                    <a:pt x="1360182" y="3086100"/>
                  </a:lnTo>
                  <a:lnTo>
                    <a:pt x="1356677" y="3086100"/>
                  </a:lnTo>
                  <a:lnTo>
                    <a:pt x="1351673" y="3098800"/>
                  </a:lnTo>
                  <a:lnTo>
                    <a:pt x="1350429" y="3098800"/>
                  </a:lnTo>
                  <a:lnTo>
                    <a:pt x="1354213" y="3111500"/>
                  </a:lnTo>
                  <a:lnTo>
                    <a:pt x="1353731" y="3111500"/>
                  </a:lnTo>
                  <a:lnTo>
                    <a:pt x="1352054" y="3124200"/>
                  </a:lnTo>
                  <a:lnTo>
                    <a:pt x="1353388" y="3136900"/>
                  </a:lnTo>
                  <a:lnTo>
                    <a:pt x="1354264" y="3136900"/>
                  </a:lnTo>
                  <a:lnTo>
                    <a:pt x="1354455" y="3149600"/>
                  </a:lnTo>
                  <a:lnTo>
                    <a:pt x="1353997" y="3162300"/>
                  </a:lnTo>
                  <a:lnTo>
                    <a:pt x="1352969" y="3162300"/>
                  </a:lnTo>
                  <a:lnTo>
                    <a:pt x="1351572" y="3175000"/>
                  </a:lnTo>
                  <a:lnTo>
                    <a:pt x="1354899" y="3187700"/>
                  </a:lnTo>
                  <a:lnTo>
                    <a:pt x="1356512" y="3187700"/>
                  </a:lnTo>
                  <a:lnTo>
                    <a:pt x="1353743" y="3200400"/>
                  </a:lnTo>
                  <a:lnTo>
                    <a:pt x="1352169" y="3213100"/>
                  </a:lnTo>
                  <a:lnTo>
                    <a:pt x="1351661" y="3225800"/>
                  </a:lnTo>
                  <a:lnTo>
                    <a:pt x="1352067" y="3238500"/>
                  </a:lnTo>
                  <a:lnTo>
                    <a:pt x="1352270" y="3238500"/>
                  </a:lnTo>
                  <a:lnTo>
                    <a:pt x="1351495" y="3251200"/>
                  </a:lnTo>
                  <a:lnTo>
                    <a:pt x="1355521" y="3263900"/>
                  </a:lnTo>
                  <a:lnTo>
                    <a:pt x="1352321" y="3263900"/>
                  </a:lnTo>
                  <a:lnTo>
                    <a:pt x="1351292" y="3276600"/>
                  </a:lnTo>
                  <a:lnTo>
                    <a:pt x="1352664" y="3276600"/>
                  </a:lnTo>
                  <a:lnTo>
                    <a:pt x="1351775" y="3289300"/>
                  </a:lnTo>
                  <a:lnTo>
                    <a:pt x="1351762" y="3302000"/>
                  </a:lnTo>
                  <a:lnTo>
                    <a:pt x="1351978" y="3314700"/>
                  </a:lnTo>
                  <a:lnTo>
                    <a:pt x="1351711" y="3327400"/>
                  </a:lnTo>
                  <a:lnTo>
                    <a:pt x="1351407" y="3340100"/>
                  </a:lnTo>
                  <a:lnTo>
                    <a:pt x="1351826" y="3340100"/>
                  </a:lnTo>
                  <a:lnTo>
                    <a:pt x="1354861" y="3352800"/>
                  </a:lnTo>
                  <a:lnTo>
                    <a:pt x="1354188" y="3352800"/>
                  </a:lnTo>
                  <a:lnTo>
                    <a:pt x="1354683" y="3365500"/>
                  </a:lnTo>
                  <a:lnTo>
                    <a:pt x="1353540" y="3378200"/>
                  </a:lnTo>
                  <a:lnTo>
                    <a:pt x="1357503" y="3378200"/>
                  </a:lnTo>
                  <a:lnTo>
                    <a:pt x="1353540" y="3390900"/>
                  </a:lnTo>
                  <a:lnTo>
                    <a:pt x="1355293" y="3403600"/>
                  </a:lnTo>
                  <a:lnTo>
                    <a:pt x="1353693" y="3403600"/>
                  </a:lnTo>
                  <a:lnTo>
                    <a:pt x="1352905" y="3416300"/>
                  </a:lnTo>
                  <a:lnTo>
                    <a:pt x="1353261" y="3416300"/>
                  </a:lnTo>
                  <a:lnTo>
                    <a:pt x="1353362" y="3429000"/>
                  </a:lnTo>
                  <a:lnTo>
                    <a:pt x="1351813" y="3429000"/>
                  </a:lnTo>
                  <a:lnTo>
                    <a:pt x="1351915" y="3454400"/>
                  </a:lnTo>
                  <a:lnTo>
                    <a:pt x="1352397" y="3454400"/>
                  </a:lnTo>
                  <a:lnTo>
                    <a:pt x="1353794" y="3467100"/>
                  </a:lnTo>
                  <a:lnTo>
                    <a:pt x="1352016" y="3467100"/>
                  </a:lnTo>
                  <a:lnTo>
                    <a:pt x="1352588" y="3479800"/>
                  </a:lnTo>
                  <a:lnTo>
                    <a:pt x="1354035" y="3479800"/>
                  </a:lnTo>
                  <a:lnTo>
                    <a:pt x="1354455" y="3492500"/>
                  </a:lnTo>
                  <a:lnTo>
                    <a:pt x="1351610" y="3492500"/>
                  </a:lnTo>
                  <a:lnTo>
                    <a:pt x="1355432" y="3505200"/>
                  </a:lnTo>
                  <a:lnTo>
                    <a:pt x="1352118" y="3505200"/>
                  </a:lnTo>
                  <a:lnTo>
                    <a:pt x="1352080" y="3517900"/>
                  </a:lnTo>
                  <a:lnTo>
                    <a:pt x="1351889" y="3517900"/>
                  </a:lnTo>
                  <a:lnTo>
                    <a:pt x="1352181" y="3530600"/>
                  </a:lnTo>
                  <a:lnTo>
                    <a:pt x="1354366" y="3530600"/>
                  </a:lnTo>
                  <a:lnTo>
                    <a:pt x="1350454" y="3543287"/>
                  </a:lnTo>
                  <a:lnTo>
                    <a:pt x="1441335" y="3543287"/>
                  </a:lnTo>
                  <a:lnTo>
                    <a:pt x="1441869" y="3530600"/>
                  </a:lnTo>
                  <a:lnTo>
                    <a:pt x="1438770" y="3530600"/>
                  </a:lnTo>
                  <a:lnTo>
                    <a:pt x="1437932" y="3517900"/>
                  </a:lnTo>
                  <a:lnTo>
                    <a:pt x="1442491" y="3505200"/>
                  </a:lnTo>
                  <a:lnTo>
                    <a:pt x="1440865" y="3505200"/>
                  </a:lnTo>
                  <a:lnTo>
                    <a:pt x="1441716" y="3492500"/>
                  </a:lnTo>
                  <a:lnTo>
                    <a:pt x="1446403" y="3492500"/>
                  </a:lnTo>
                  <a:lnTo>
                    <a:pt x="1446491" y="3479800"/>
                  </a:lnTo>
                  <a:lnTo>
                    <a:pt x="1439456" y="3479800"/>
                  </a:lnTo>
                  <a:lnTo>
                    <a:pt x="1440230" y="3467100"/>
                  </a:lnTo>
                  <a:lnTo>
                    <a:pt x="1436827" y="3467100"/>
                  </a:lnTo>
                  <a:lnTo>
                    <a:pt x="1436776" y="3454400"/>
                  </a:lnTo>
                  <a:lnTo>
                    <a:pt x="1440942" y="3454400"/>
                  </a:lnTo>
                  <a:lnTo>
                    <a:pt x="1440751" y="3441700"/>
                  </a:lnTo>
                  <a:lnTo>
                    <a:pt x="1441970" y="3441700"/>
                  </a:lnTo>
                  <a:lnTo>
                    <a:pt x="1440002" y="3429000"/>
                  </a:lnTo>
                  <a:lnTo>
                    <a:pt x="1441018" y="3429000"/>
                  </a:lnTo>
                  <a:lnTo>
                    <a:pt x="1440281" y="3416300"/>
                  </a:lnTo>
                  <a:lnTo>
                    <a:pt x="1439062" y="3403600"/>
                  </a:lnTo>
                  <a:lnTo>
                    <a:pt x="1443215" y="3403600"/>
                  </a:lnTo>
                  <a:lnTo>
                    <a:pt x="1443710" y="3390900"/>
                  </a:lnTo>
                  <a:lnTo>
                    <a:pt x="1444091" y="3378200"/>
                  </a:lnTo>
                  <a:lnTo>
                    <a:pt x="1441615" y="3378200"/>
                  </a:lnTo>
                  <a:lnTo>
                    <a:pt x="1442491" y="3365500"/>
                  </a:lnTo>
                  <a:lnTo>
                    <a:pt x="1441526" y="3365500"/>
                  </a:lnTo>
                  <a:lnTo>
                    <a:pt x="1445552" y="3352800"/>
                  </a:lnTo>
                  <a:lnTo>
                    <a:pt x="1437068" y="3352800"/>
                  </a:lnTo>
                  <a:lnTo>
                    <a:pt x="1437170" y="3340100"/>
                  </a:lnTo>
                  <a:lnTo>
                    <a:pt x="1436878" y="3327400"/>
                  </a:lnTo>
                  <a:lnTo>
                    <a:pt x="1435290" y="3314700"/>
                  </a:lnTo>
                  <a:lnTo>
                    <a:pt x="1437792" y="3314700"/>
                  </a:lnTo>
                  <a:lnTo>
                    <a:pt x="1438529" y="3302000"/>
                  </a:lnTo>
                  <a:lnTo>
                    <a:pt x="1434096" y="3302000"/>
                  </a:lnTo>
                  <a:lnTo>
                    <a:pt x="1434388" y="3289300"/>
                  </a:lnTo>
                  <a:lnTo>
                    <a:pt x="1436141" y="3289300"/>
                  </a:lnTo>
                  <a:lnTo>
                    <a:pt x="1444320" y="3276600"/>
                  </a:lnTo>
                  <a:lnTo>
                    <a:pt x="1438897" y="3276600"/>
                  </a:lnTo>
                  <a:lnTo>
                    <a:pt x="1435188" y="3263900"/>
                  </a:lnTo>
                  <a:lnTo>
                    <a:pt x="1434515" y="3263900"/>
                  </a:lnTo>
                  <a:lnTo>
                    <a:pt x="1434325" y="3251200"/>
                  </a:lnTo>
                  <a:lnTo>
                    <a:pt x="1434452" y="3149600"/>
                  </a:lnTo>
                  <a:lnTo>
                    <a:pt x="1434223" y="3136900"/>
                  </a:lnTo>
                  <a:lnTo>
                    <a:pt x="1435227" y="3136900"/>
                  </a:lnTo>
                  <a:lnTo>
                    <a:pt x="1441653" y="3124200"/>
                  </a:lnTo>
                  <a:lnTo>
                    <a:pt x="1441246" y="3124200"/>
                  </a:lnTo>
                  <a:lnTo>
                    <a:pt x="1436230" y="3111500"/>
                  </a:lnTo>
                  <a:lnTo>
                    <a:pt x="1439976" y="3111500"/>
                  </a:lnTo>
                  <a:lnTo>
                    <a:pt x="1439811" y="3098800"/>
                  </a:lnTo>
                  <a:lnTo>
                    <a:pt x="1434782" y="3098800"/>
                  </a:lnTo>
                  <a:lnTo>
                    <a:pt x="1439202" y="3086100"/>
                  </a:lnTo>
                  <a:lnTo>
                    <a:pt x="1440294" y="3086100"/>
                  </a:lnTo>
                  <a:lnTo>
                    <a:pt x="1438592" y="3073400"/>
                  </a:lnTo>
                  <a:lnTo>
                    <a:pt x="1441272" y="3073400"/>
                  </a:lnTo>
                  <a:lnTo>
                    <a:pt x="1435227" y="3060700"/>
                  </a:lnTo>
                  <a:lnTo>
                    <a:pt x="1434630" y="3048000"/>
                  </a:lnTo>
                  <a:lnTo>
                    <a:pt x="1434807" y="3048000"/>
                  </a:lnTo>
                  <a:lnTo>
                    <a:pt x="1434287" y="3035300"/>
                  </a:lnTo>
                  <a:lnTo>
                    <a:pt x="1441894" y="3035300"/>
                  </a:lnTo>
                  <a:lnTo>
                    <a:pt x="1442542" y="3022600"/>
                  </a:lnTo>
                  <a:lnTo>
                    <a:pt x="1441284" y="3022600"/>
                  </a:lnTo>
                  <a:lnTo>
                    <a:pt x="1441424" y="3009900"/>
                  </a:lnTo>
                  <a:lnTo>
                    <a:pt x="1436154" y="3009900"/>
                  </a:lnTo>
                  <a:lnTo>
                    <a:pt x="1436420" y="2997200"/>
                  </a:lnTo>
                  <a:lnTo>
                    <a:pt x="1439240" y="2984500"/>
                  </a:lnTo>
                  <a:lnTo>
                    <a:pt x="1440700" y="2984500"/>
                  </a:lnTo>
                  <a:lnTo>
                    <a:pt x="1441729" y="2971800"/>
                  </a:lnTo>
                  <a:lnTo>
                    <a:pt x="1442288" y="2971800"/>
                  </a:lnTo>
                  <a:lnTo>
                    <a:pt x="1442999" y="2959100"/>
                  </a:lnTo>
                  <a:lnTo>
                    <a:pt x="1444510" y="2946400"/>
                  </a:lnTo>
                  <a:lnTo>
                    <a:pt x="1441831" y="2946400"/>
                  </a:lnTo>
                  <a:lnTo>
                    <a:pt x="1439646" y="2933700"/>
                  </a:lnTo>
                  <a:lnTo>
                    <a:pt x="1437474" y="2933700"/>
                  </a:lnTo>
                  <a:lnTo>
                    <a:pt x="1437081" y="2908300"/>
                  </a:lnTo>
                  <a:lnTo>
                    <a:pt x="1436878" y="2908300"/>
                  </a:lnTo>
                  <a:lnTo>
                    <a:pt x="1436306" y="2882900"/>
                  </a:lnTo>
                  <a:lnTo>
                    <a:pt x="1438325" y="2882900"/>
                  </a:lnTo>
                  <a:lnTo>
                    <a:pt x="1439951" y="2870200"/>
                  </a:lnTo>
                  <a:lnTo>
                    <a:pt x="1445094" y="2857500"/>
                  </a:lnTo>
                  <a:lnTo>
                    <a:pt x="1445780" y="2857500"/>
                  </a:lnTo>
                  <a:lnTo>
                    <a:pt x="1446339" y="2844800"/>
                  </a:lnTo>
                  <a:lnTo>
                    <a:pt x="1445552" y="2832100"/>
                  </a:lnTo>
                  <a:lnTo>
                    <a:pt x="1443405" y="2832100"/>
                  </a:lnTo>
                  <a:lnTo>
                    <a:pt x="1441361" y="2819400"/>
                  </a:lnTo>
                  <a:lnTo>
                    <a:pt x="1440599" y="2819400"/>
                  </a:lnTo>
                  <a:lnTo>
                    <a:pt x="1440599" y="2806700"/>
                  </a:lnTo>
                  <a:lnTo>
                    <a:pt x="1440827" y="2806700"/>
                  </a:lnTo>
                  <a:lnTo>
                    <a:pt x="1440903" y="2794000"/>
                  </a:lnTo>
                  <a:lnTo>
                    <a:pt x="1447482" y="2794000"/>
                  </a:lnTo>
                  <a:lnTo>
                    <a:pt x="1447876" y="2781300"/>
                  </a:lnTo>
                  <a:lnTo>
                    <a:pt x="1449311" y="2781300"/>
                  </a:lnTo>
                  <a:lnTo>
                    <a:pt x="1449324" y="2768600"/>
                  </a:lnTo>
                  <a:lnTo>
                    <a:pt x="1445666" y="2768600"/>
                  </a:lnTo>
                  <a:lnTo>
                    <a:pt x="1445577" y="2755900"/>
                  </a:lnTo>
                  <a:lnTo>
                    <a:pt x="1449476" y="2755900"/>
                  </a:lnTo>
                  <a:lnTo>
                    <a:pt x="1449603" y="2743200"/>
                  </a:lnTo>
                  <a:lnTo>
                    <a:pt x="1449984" y="2743200"/>
                  </a:lnTo>
                  <a:lnTo>
                    <a:pt x="1449692" y="2730500"/>
                  </a:lnTo>
                  <a:lnTo>
                    <a:pt x="1448231" y="2717800"/>
                  </a:lnTo>
                  <a:lnTo>
                    <a:pt x="1445133" y="2705100"/>
                  </a:lnTo>
                  <a:lnTo>
                    <a:pt x="1442681" y="2705100"/>
                  </a:lnTo>
                  <a:lnTo>
                    <a:pt x="1445488" y="2692400"/>
                  </a:lnTo>
                  <a:lnTo>
                    <a:pt x="1446860" y="2692400"/>
                  </a:lnTo>
                  <a:lnTo>
                    <a:pt x="1454251" y="2679700"/>
                  </a:lnTo>
                  <a:lnTo>
                    <a:pt x="1452003" y="2667000"/>
                  </a:lnTo>
                  <a:lnTo>
                    <a:pt x="1452257" y="2667000"/>
                  </a:lnTo>
                  <a:lnTo>
                    <a:pt x="1447330" y="2654300"/>
                  </a:lnTo>
                  <a:lnTo>
                    <a:pt x="1447507" y="2654300"/>
                  </a:lnTo>
                  <a:lnTo>
                    <a:pt x="1449603" y="2641600"/>
                  </a:lnTo>
                  <a:lnTo>
                    <a:pt x="1453565" y="2641600"/>
                  </a:lnTo>
                  <a:lnTo>
                    <a:pt x="1456169" y="2628900"/>
                  </a:lnTo>
                  <a:lnTo>
                    <a:pt x="1449527" y="2628900"/>
                  </a:lnTo>
                  <a:lnTo>
                    <a:pt x="1446149" y="2616200"/>
                  </a:lnTo>
                  <a:lnTo>
                    <a:pt x="1450733" y="2616200"/>
                  </a:lnTo>
                  <a:lnTo>
                    <a:pt x="1449489" y="2603500"/>
                  </a:lnTo>
                  <a:lnTo>
                    <a:pt x="1451825" y="2603500"/>
                  </a:lnTo>
                  <a:lnTo>
                    <a:pt x="1456423" y="2590800"/>
                  </a:lnTo>
                  <a:lnTo>
                    <a:pt x="1456156" y="2590800"/>
                  </a:lnTo>
                  <a:lnTo>
                    <a:pt x="1451165" y="2578100"/>
                  </a:lnTo>
                  <a:lnTo>
                    <a:pt x="1448816" y="2578100"/>
                  </a:lnTo>
                  <a:lnTo>
                    <a:pt x="1449768" y="2565400"/>
                  </a:lnTo>
                  <a:lnTo>
                    <a:pt x="1453451" y="2565400"/>
                  </a:lnTo>
                  <a:lnTo>
                    <a:pt x="1452219" y="2552700"/>
                  </a:lnTo>
                  <a:lnTo>
                    <a:pt x="1453172" y="2552700"/>
                  </a:lnTo>
                  <a:lnTo>
                    <a:pt x="1455826" y="2540000"/>
                  </a:lnTo>
                  <a:lnTo>
                    <a:pt x="1451978" y="2540000"/>
                  </a:lnTo>
                  <a:lnTo>
                    <a:pt x="1451737" y="2527300"/>
                  </a:lnTo>
                  <a:lnTo>
                    <a:pt x="1454937" y="2527300"/>
                  </a:lnTo>
                  <a:lnTo>
                    <a:pt x="1455737" y="2514600"/>
                  </a:lnTo>
                  <a:lnTo>
                    <a:pt x="1455928" y="2514600"/>
                  </a:lnTo>
                  <a:lnTo>
                    <a:pt x="1451089" y="2501900"/>
                  </a:lnTo>
                  <a:lnTo>
                    <a:pt x="1452968" y="2501900"/>
                  </a:lnTo>
                  <a:lnTo>
                    <a:pt x="1453146" y="2489200"/>
                  </a:lnTo>
                  <a:lnTo>
                    <a:pt x="1460195" y="2489200"/>
                  </a:lnTo>
                  <a:lnTo>
                    <a:pt x="1457286" y="2476500"/>
                  </a:lnTo>
                  <a:lnTo>
                    <a:pt x="1458429" y="2476500"/>
                  </a:lnTo>
                  <a:lnTo>
                    <a:pt x="1458328" y="2463800"/>
                  </a:lnTo>
                  <a:lnTo>
                    <a:pt x="1456347" y="2463800"/>
                  </a:lnTo>
                  <a:lnTo>
                    <a:pt x="1458429" y="2451100"/>
                  </a:lnTo>
                  <a:lnTo>
                    <a:pt x="1454721" y="2451100"/>
                  </a:lnTo>
                  <a:lnTo>
                    <a:pt x="1455331" y="2438400"/>
                  </a:lnTo>
                  <a:lnTo>
                    <a:pt x="1456055" y="2438400"/>
                  </a:lnTo>
                  <a:lnTo>
                    <a:pt x="1463624" y="2425700"/>
                  </a:lnTo>
                  <a:lnTo>
                    <a:pt x="1464500" y="2413000"/>
                  </a:lnTo>
                  <a:lnTo>
                    <a:pt x="1462163" y="2413000"/>
                  </a:lnTo>
                  <a:lnTo>
                    <a:pt x="1464805" y="2400300"/>
                  </a:lnTo>
                  <a:lnTo>
                    <a:pt x="1463319" y="2387600"/>
                  </a:lnTo>
                  <a:lnTo>
                    <a:pt x="1465821" y="2374900"/>
                  </a:lnTo>
                  <a:lnTo>
                    <a:pt x="1465935" y="2362200"/>
                  </a:lnTo>
                  <a:lnTo>
                    <a:pt x="1458074" y="2362200"/>
                  </a:lnTo>
                  <a:lnTo>
                    <a:pt x="1457960" y="2349500"/>
                  </a:lnTo>
                  <a:lnTo>
                    <a:pt x="1466227" y="2349500"/>
                  </a:lnTo>
                  <a:lnTo>
                    <a:pt x="1469301" y="2336800"/>
                  </a:lnTo>
                  <a:lnTo>
                    <a:pt x="1467650" y="2336800"/>
                  </a:lnTo>
                  <a:lnTo>
                    <a:pt x="1466507" y="2324100"/>
                  </a:lnTo>
                  <a:lnTo>
                    <a:pt x="1464068" y="2324100"/>
                  </a:lnTo>
                  <a:lnTo>
                    <a:pt x="1467815" y="2311400"/>
                  </a:lnTo>
                  <a:lnTo>
                    <a:pt x="1466456" y="2311400"/>
                  </a:lnTo>
                  <a:lnTo>
                    <a:pt x="1465973" y="2298700"/>
                  </a:lnTo>
                  <a:lnTo>
                    <a:pt x="1464424" y="2298700"/>
                  </a:lnTo>
                  <a:lnTo>
                    <a:pt x="1463941" y="2286000"/>
                  </a:lnTo>
                  <a:lnTo>
                    <a:pt x="1460042" y="2286000"/>
                  </a:lnTo>
                  <a:lnTo>
                    <a:pt x="1460779" y="2273300"/>
                  </a:lnTo>
                  <a:lnTo>
                    <a:pt x="1469021" y="2273300"/>
                  </a:lnTo>
                  <a:lnTo>
                    <a:pt x="1470126" y="2260600"/>
                  </a:lnTo>
                  <a:lnTo>
                    <a:pt x="1469618" y="2260600"/>
                  </a:lnTo>
                  <a:lnTo>
                    <a:pt x="1472882" y="2247900"/>
                  </a:lnTo>
                  <a:lnTo>
                    <a:pt x="1470139" y="2247900"/>
                  </a:lnTo>
                  <a:lnTo>
                    <a:pt x="1467459" y="2235200"/>
                  </a:lnTo>
                  <a:lnTo>
                    <a:pt x="1469694" y="2235200"/>
                  </a:lnTo>
                  <a:lnTo>
                    <a:pt x="1469136" y="2222500"/>
                  </a:lnTo>
                  <a:lnTo>
                    <a:pt x="1470152" y="2209800"/>
                  </a:lnTo>
                  <a:lnTo>
                    <a:pt x="1468932" y="2209800"/>
                  </a:lnTo>
                  <a:lnTo>
                    <a:pt x="1468183" y="2197100"/>
                  </a:lnTo>
                  <a:lnTo>
                    <a:pt x="1475447" y="2197100"/>
                  </a:lnTo>
                  <a:lnTo>
                    <a:pt x="1471269" y="2184400"/>
                  </a:lnTo>
                  <a:lnTo>
                    <a:pt x="1471574" y="2184400"/>
                  </a:lnTo>
                  <a:lnTo>
                    <a:pt x="1474927" y="2171700"/>
                  </a:lnTo>
                  <a:lnTo>
                    <a:pt x="1473073" y="2171700"/>
                  </a:lnTo>
                  <a:lnTo>
                    <a:pt x="1474025" y="2159000"/>
                  </a:lnTo>
                  <a:lnTo>
                    <a:pt x="1472184" y="2159000"/>
                  </a:lnTo>
                  <a:lnTo>
                    <a:pt x="1473581" y="2146300"/>
                  </a:lnTo>
                  <a:lnTo>
                    <a:pt x="1466951" y="2146300"/>
                  </a:lnTo>
                  <a:lnTo>
                    <a:pt x="1467053" y="2133600"/>
                  </a:lnTo>
                  <a:lnTo>
                    <a:pt x="1466138" y="2133600"/>
                  </a:lnTo>
                  <a:lnTo>
                    <a:pt x="1467383" y="2120900"/>
                  </a:lnTo>
                  <a:lnTo>
                    <a:pt x="1472882" y="2108200"/>
                  </a:lnTo>
                  <a:lnTo>
                    <a:pt x="1473022" y="2108200"/>
                  </a:lnTo>
                  <a:lnTo>
                    <a:pt x="1468196" y="2095500"/>
                  </a:lnTo>
                  <a:lnTo>
                    <a:pt x="1467027" y="2095500"/>
                  </a:lnTo>
                  <a:lnTo>
                    <a:pt x="1464106" y="2082800"/>
                  </a:lnTo>
                  <a:lnTo>
                    <a:pt x="1472247" y="2082800"/>
                  </a:lnTo>
                  <a:lnTo>
                    <a:pt x="1472806" y="2070100"/>
                  </a:lnTo>
                  <a:lnTo>
                    <a:pt x="1469593" y="2070100"/>
                  </a:lnTo>
                  <a:lnTo>
                    <a:pt x="1469466" y="2057400"/>
                  </a:lnTo>
                  <a:lnTo>
                    <a:pt x="1476044" y="2057400"/>
                  </a:lnTo>
                  <a:lnTo>
                    <a:pt x="1475016" y="2044700"/>
                  </a:lnTo>
                  <a:lnTo>
                    <a:pt x="1471612" y="2044700"/>
                  </a:lnTo>
                  <a:lnTo>
                    <a:pt x="1472387" y="2032000"/>
                  </a:lnTo>
                  <a:lnTo>
                    <a:pt x="1472692" y="2032000"/>
                  </a:lnTo>
                  <a:lnTo>
                    <a:pt x="1470329" y="2019300"/>
                  </a:lnTo>
                  <a:lnTo>
                    <a:pt x="1473873" y="2019300"/>
                  </a:lnTo>
                  <a:lnTo>
                    <a:pt x="1477403" y="2006600"/>
                  </a:lnTo>
                  <a:lnTo>
                    <a:pt x="1476705" y="2006600"/>
                  </a:lnTo>
                  <a:lnTo>
                    <a:pt x="1472196" y="1993900"/>
                  </a:lnTo>
                  <a:lnTo>
                    <a:pt x="1475663" y="1993900"/>
                  </a:lnTo>
                  <a:lnTo>
                    <a:pt x="1475905" y="1981200"/>
                  </a:lnTo>
                  <a:lnTo>
                    <a:pt x="1471930" y="1981200"/>
                  </a:lnTo>
                  <a:lnTo>
                    <a:pt x="1472234" y="1968500"/>
                  </a:lnTo>
                  <a:lnTo>
                    <a:pt x="1470799" y="1968500"/>
                  </a:lnTo>
                  <a:lnTo>
                    <a:pt x="1470012" y="1955800"/>
                  </a:lnTo>
                  <a:lnTo>
                    <a:pt x="1466227" y="1955800"/>
                  </a:lnTo>
                  <a:lnTo>
                    <a:pt x="1471041" y="1943100"/>
                  </a:lnTo>
                  <a:lnTo>
                    <a:pt x="1472234" y="1943100"/>
                  </a:lnTo>
                  <a:lnTo>
                    <a:pt x="1472209" y="1930400"/>
                  </a:lnTo>
                  <a:lnTo>
                    <a:pt x="1464614" y="1930400"/>
                  </a:lnTo>
                  <a:lnTo>
                    <a:pt x="1464068" y="1917700"/>
                  </a:lnTo>
                  <a:lnTo>
                    <a:pt x="1467078" y="1917700"/>
                  </a:lnTo>
                  <a:lnTo>
                    <a:pt x="1462786" y="1905000"/>
                  </a:lnTo>
                  <a:lnTo>
                    <a:pt x="1465186" y="1905000"/>
                  </a:lnTo>
                  <a:lnTo>
                    <a:pt x="1464043" y="1892300"/>
                  </a:lnTo>
                  <a:lnTo>
                    <a:pt x="1463116" y="1892300"/>
                  </a:lnTo>
                  <a:lnTo>
                    <a:pt x="1467065" y="1879600"/>
                  </a:lnTo>
                  <a:lnTo>
                    <a:pt x="1466735" y="1879600"/>
                  </a:lnTo>
                  <a:lnTo>
                    <a:pt x="1466837" y="1866900"/>
                  </a:lnTo>
                  <a:lnTo>
                    <a:pt x="1471752" y="1866900"/>
                  </a:lnTo>
                  <a:lnTo>
                    <a:pt x="1471079" y="1854200"/>
                  </a:lnTo>
                  <a:lnTo>
                    <a:pt x="1473581" y="1854200"/>
                  </a:lnTo>
                  <a:lnTo>
                    <a:pt x="1469199" y="1841500"/>
                  </a:lnTo>
                  <a:lnTo>
                    <a:pt x="1468170" y="1828800"/>
                  </a:lnTo>
                  <a:lnTo>
                    <a:pt x="1473669" y="1828800"/>
                  </a:lnTo>
                  <a:lnTo>
                    <a:pt x="1473403" y="1816100"/>
                  </a:lnTo>
                  <a:lnTo>
                    <a:pt x="1469212" y="1803400"/>
                  </a:lnTo>
                  <a:lnTo>
                    <a:pt x="1468983" y="1803400"/>
                  </a:lnTo>
                  <a:lnTo>
                    <a:pt x="1469771" y="1790700"/>
                  </a:lnTo>
                  <a:lnTo>
                    <a:pt x="1469517" y="1790700"/>
                  </a:lnTo>
                  <a:lnTo>
                    <a:pt x="1469644" y="1778000"/>
                  </a:lnTo>
                  <a:lnTo>
                    <a:pt x="1464729" y="1778000"/>
                  </a:lnTo>
                  <a:lnTo>
                    <a:pt x="1464335" y="1765300"/>
                  </a:lnTo>
                  <a:lnTo>
                    <a:pt x="1460195" y="1765300"/>
                  </a:lnTo>
                  <a:lnTo>
                    <a:pt x="1468221" y="1752600"/>
                  </a:lnTo>
                  <a:lnTo>
                    <a:pt x="1473911" y="1752600"/>
                  </a:lnTo>
                  <a:lnTo>
                    <a:pt x="1476336" y="1765300"/>
                  </a:lnTo>
                  <a:lnTo>
                    <a:pt x="1477784" y="1778000"/>
                  </a:lnTo>
                  <a:lnTo>
                    <a:pt x="1478140" y="1790700"/>
                  </a:lnTo>
                  <a:lnTo>
                    <a:pt x="1475435" y="1803400"/>
                  </a:lnTo>
                  <a:lnTo>
                    <a:pt x="1479257" y="1816100"/>
                  </a:lnTo>
                  <a:lnTo>
                    <a:pt x="1479257" y="1866900"/>
                  </a:lnTo>
                  <a:lnTo>
                    <a:pt x="1479016" y="1879600"/>
                  </a:lnTo>
                  <a:lnTo>
                    <a:pt x="1481810" y="1879600"/>
                  </a:lnTo>
                  <a:lnTo>
                    <a:pt x="1481442" y="1892300"/>
                  </a:lnTo>
                  <a:lnTo>
                    <a:pt x="1480985" y="1892300"/>
                  </a:lnTo>
                  <a:lnTo>
                    <a:pt x="1483766" y="1900516"/>
                  </a:lnTo>
                  <a:lnTo>
                    <a:pt x="1483423" y="1900631"/>
                  </a:lnTo>
                  <a:lnTo>
                    <a:pt x="1481709" y="1910295"/>
                  </a:lnTo>
                  <a:lnTo>
                    <a:pt x="1480667" y="1918931"/>
                  </a:lnTo>
                  <a:lnTo>
                    <a:pt x="1482813" y="1927860"/>
                  </a:lnTo>
                  <a:lnTo>
                    <a:pt x="1482775" y="1934540"/>
                  </a:lnTo>
                  <a:lnTo>
                    <a:pt x="1479600" y="1945398"/>
                  </a:lnTo>
                  <a:lnTo>
                    <a:pt x="1483055" y="1956701"/>
                  </a:lnTo>
                  <a:lnTo>
                    <a:pt x="1486979" y="1957146"/>
                  </a:lnTo>
                  <a:lnTo>
                    <a:pt x="1487855" y="1960321"/>
                  </a:lnTo>
                  <a:lnTo>
                    <a:pt x="1488833" y="1960460"/>
                  </a:lnTo>
                  <a:lnTo>
                    <a:pt x="1485582" y="1960549"/>
                  </a:lnTo>
                  <a:lnTo>
                    <a:pt x="1483817" y="1961997"/>
                  </a:lnTo>
                  <a:lnTo>
                    <a:pt x="1482572" y="1966468"/>
                  </a:lnTo>
                  <a:lnTo>
                    <a:pt x="1482217" y="1968842"/>
                  </a:lnTo>
                  <a:lnTo>
                    <a:pt x="1483004" y="1980603"/>
                  </a:lnTo>
                  <a:lnTo>
                    <a:pt x="1483029" y="1990153"/>
                  </a:lnTo>
                  <a:lnTo>
                    <a:pt x="1482420" y="2011972"/>
                  </a:lnTo>
                  <a:lnTo>
                    <a:pt x="1482826" y="2023338"/>
                  </a:lnTo>
                  <a:lnTo>
                    <a:pt x="1482801" y="2029269"/>
                  </a:lnTo>
                  <a:lnTo>
                    <a:pt x="1484071" y="2041080"/>
                  </a:lnTo>
                  <a:lnTo>
                    <a:pt x="1482585" y="2046846"/>
                  </a:lnTo>
                  <a:lnTo>
                    <a:pt x="1482585" y="2056803"/>
                  </a:lnTo>
                  <a:lnTo>
                    <a:pt x="1483004" y="2067255"/>
                  </a:lnTo>
                  <a:lnTo>
                    <a:pt x="1483436" y="2069515"/>
                  </a:lnTo>
                  <a:lnTo>
                    <a:pt x="1482267" y="2120430"/>
                  </a:lnTo>
                  <a:lnTo>
                    <a:pt x="1482509" y="2130577"/>
                  </a:lnTo>
                  <a:lnTo>
                    <a:pt x="1483448" y="2133003"/>
                  </a:lnTo>
                  <a:lnTo>
                    <a:pt x="1487944" y="2136114"/>
                  </a:lnTo>
                  <a:lnTo>
                    <a:pt x="1487487" y="2137676"/>
                  </a:lnTo>
                  <a:lnTo>
                    <a:pt x="1482153" y="2141524"/>
                  </a:lnTo>
                  <a:lnTo>
                    <a:pt x="1480451" y="2145004"/>
                  </a:lnTo>
                  <a:lnTo>
                    <a:pt x="1479880" y="2170925"/>
                  </a:lnTo>
                  <a:lnTo>
                    <a:pt x="1480007" y="2184933"/>
                  </a:lnTo>
                  <a:lnTo>
                    <a:pt x="1479854" y="2191753"/>
                  </a:lnTo>
                  <a:lnTo>
                    <a:pt x="1479359" y="2198547"/>
                  </a:lnTo>
                  <a:lnTo>
                    <a:pt x="1478394" y="2205304"/>
                  </a:lnTo>
                  <a:lnTo>
                    <a:pt x="1477543" y="2209863"/>
                  </a:lnTo>
                  <a:lnTo>
                    <a:pt x="1477378" y="2214283"/>
                  </a:lnTo>
                  <a:lnTo>
                    <a:pt x="1479296" y="2224709"/>
                  </a:lnTo>
                  <a:lnTo>
                    <a:pt x="1479384" y="2230539"/>
                  </a:lnTo>
                  <a:lnTo>
                    <a:pt x="1476717" y="2238908"/>
                  </a:lnTo>
                  <a:lnTo>
                    <a:pt x="1476425" y="2241880"/>
                  </a:lnTo>
                  <a:lnTo>
                    <a:pt x="1477822" y="2249995"/>
                  </a:lnTo>
                  <a:lnTo>
                    <a:pt x="1476781" y="2255367"/>
                  </a:lnTo>
                  <a:lnTo>
                    <a:pt x="1476019" y="2270823"/>
                  </a:lnTo>
                  <a:lnTo>
                    <a:pt x="1476425" y="2309063"/>
                  </a:lnTo>
                  <a:lnTo>
                    <a:pt x="1477149" y="2315197"/>
                  </a:lnTo>
                  <a:lnTo>
                    <a:pt x="1479969" y="2317483"/>
                  </a:lnTo>
                  <a:lnTo>
                    <a:pt x="1485379" y="2317648"/>
                  </a:lnTo>
                  <a:lnTo>
                    <a:pt x="1488249" y="2315514"/>
                  </a:lnTo>
                  <a:lnTo>
                    <a:pt x="1490510" y="2304910"/>
                  </a:lnTo>
                  <a:lnTo>
                    <a:pt x="1488630" y="2296795"/>
                  </a:lnTo>
                  <a:lnTo>
                    <a:pt x="1487525" y="2285517"/>
                  </a:lnTo>
                  <a:lnTo>
                    <a:pt x="1486814" y="2282533"/>
                  </a:lnTo>
                  <a:lnTo>
                    <a:pt x="1487766" y="2279358"/>
                  </a:lnTo>
                  <a:lnTo>
                    <a:pt x="1489227" y="2272017"/>
                  </a:lnTo>
                  <a:lnTo>
                    <a:pt x="1490332" y="2257044"/>
                  </a:lnTo>
                  <a:lnTo>
                    <a:pt x="1491576" y="2249614"/>
                  </a:lnTo>
                  <a:lnTo>
                    <a:pt x="1492542" y="2245918"/>
                  </a:lnTo>
                  <a:lnTo>
                    <a:pt x="1490675" y="2241562"/>
                  </a:lnTo>
                  <a:lnTo>
                    <a:pt x="1490408" y="2234336"/>
                  </a:lnTo>
                  <a:lnTo>
                    <a:pt x="1490929" y="2231148"/>
                  </a:lnTo>
                  <a:lnTo>
                    <a:pt x="1491488" y="2225256"/>
                  </a:lnTo>
                  <a:lnTo>
                    <a:pt x="1492059" y="2222550"/>
                  </a:lnTo>
                  <a:lnTo>
                    <a:pt x="1492173" y="2216645"/>
                  </a:lnTo>
                  <a:lnTo>
                    <a:pt x="1491703" y="2213533"/>
                  </a:lnTo>
                  <a:lnTo>
                    <a:pt x="1487627" y="2209254"/>
                  </a:lnTo>
                  <a:lnTo>
                    <a:pt x="1487220" y="2207171"/>
                  </a:lnTo>
                  <a:lnTo>
                    <a:pt x="1489075" y="2201761"/>
                  </a:lnTo>
                  <a:lnTo>
                    <a:pt x="1489532" y="2198586"/>
                  </a:lnTo>
                  <a:lnTo>
                    <a:pt x="1492554" y="2188680"/>
                  </a:lnTo>
                  <a:lnTo>
                    <a:pt x="1493697" y="2181695"/>
                  </a:lnTo>
                  <a:lnTo>
                    <a:pt x="1493799" y="2174621"/>
                  </a:lnTo>
                  <a:lnTo>
                    <a:pt x="1492707" y="2167458"/>
                  </a:lnTo>
                  <a:lnTo>
                    <a:pt x="1491208" y="2161260"/>
                  </a:lnTo>
                  <a:lnTo>
                    <a:pt x="1489532" y="2149119"/>
                  </a:lnTo>
                  <a:lnTo>
                    <a:pt x="1489316" y="2140229"/>
                  </a:lnTo>
                  <a:lnTo>
                    <a:pt x="1492719" y="2136025"/>
                  </a:lnTo>
                  <a:lnTo>
                    <a:pt x="1489456" y="2130691"/>
                  </a:lnTo>
                  <a:lnTo>
                    <a:pt x="1492123" y="2126183"/>
                  </a:lnTo>
                  <a:lnTo>
                    <a:pt x="1493583" y="2124938"/>
                  </a:lnTo>
                  <a:lnTo>
                    <a:pt x="1495640" y="2120823"/>
                  </a:lnTo>
                  <a:lnTo>
                    <a:pt x="1496187" y="2118004"/>
                  </a:lnTo>
                  <a:lnTo>
                    <a:pt x="1492123" y="2113165"/>
                  </a:lnTo>
                  <a:lnTo>
                    <a:pt x="1492084" y="2110994"/>
                  </a:lnTo>
                  <a:lnTo>
                    <a:pt x="1495196" y="2105876"/>
                  </a:lnTo>
                  <a:lnTo>
                    <a:pt x="1495425" y="2103081"/>
                  </a:lnTo>
                  <a:lnTo>
                    <a:pt x="1493151" y="2098852"/>
                  </a:lnTo>
                  <a:lnTo>
                    <a:pt x="1491957" y="2097430"/>
                  </a:lnTo>
                  <a:lnTo>
                    <a:pt x="1489989" y="2093036"/>
                  </a:lnTo>
                  <a:lnTo>
                    <a:pt x="1493405" y="2092121"/>
                  </a:lnTo>
                  <a:lnTo>
                    <a:pt x="1494205" y="2087422"/>
                  </a:lnTo>
                  <a:lnTo>
                    <a:pt x="1493735" y="2084603"/>
                  </a:lnTo>
                  <a:lnTo>
                    <a:pt x="1495145" y="2078202"/>
                  </a:lnTo>
                  <a:lnTo>
                    <a:pt x="1495069" y="2074964"/>
                  </a:lnTo>
                  <a:lnTo>
                    <a:pt x="1488909" y="2067547"/>
                  </a:lnTo>
                  <a:lnTo>
                    <a:pt x="1489100" y="2062492"/>
                  </a:lnTo>
                  <a:lnTo>
                    <a:pt x="1491043" y="2055342"/>
                  </a:lnTo>
                  <a:lnTo>
                    <a:pt x="1492148" y="2053310"/>
                  </a:lnTo>
                  <a:lnTo>
                    <a:pt x="1496263" y="2044522"/>
                  </a:lnTo>
                  <a:lnTo>
                    <a:pt x="1497533" y="2037549"/>
                  </a:lnTo>
                  <a:lnTo>
                    <a:pt x="1495818" y="2017242"/>
                  </a:lnTo>
                  <a:lnTo>
                    <a:pt x="1497279" y="2004491"/>
                  </a:lnTo>
                  <a:lnTo>
                    <a:pt x="1496910" y="1998243"/>
                  </a:lnTo>
                  <a:lnTo>
                    <a:pt x="1494980" y="1987931"/>
                  </a:lnTo>
                  <a:lnTo>
                    <a:pt x="1493774" y="1983994"/>
                  </a:lnTo>
                  <a:lnTo>
                    <a:pt x="1495044" y="1979866"/>
                  </a:lnTo>
                  <a:lnTo>
                    <a:pt x="1493164" y="1975065"/>
                  </a:lnTo>
                  <a:lnTo>
                    <a:pt x="1496415" y="1960600"/>
                  </a:lnTo>
                  <a:lnTo>
                    <a:pt x="1496949" y="1954593"/>
                  </a:lnTo>
                  <a:lnTo>
                    <a:pt x="1491919" y="1946490"/>
                  </a:lnTo>
                  <a:lnTo>
                    <a:pt x="1492135" y="1944027"/>
                  </a:lnTo>
                  <a:lnTo>
                    <a:pt x="1494447" y="1940026"/>
                  </a:lnTo>
                  <a:lnTo>
                    <a:pt x="1494409" y="1938070"/>
                  </a:lnTo>
                  <a:lnTo>
                    <a:pt x="1491703" y="1933727"/>
                  </a:lnTo>
                  <a:lnTo>
                    <a:pt x="1492580" y="1923046"/>
                  </a:lnTo>
                  <a:lnTo>
                    <a:pt x="1492669" y="1919008"/>
                  </a:lnTo>
                  <a:lnTo>
                    <a:pt x="1489633" y="1912277"/>
                  </a:lnTo>
                  <a:lnTo>
                    <a:pt x="1488935" y="1909457"/>
                  </a:lnTo>
                  <a:lnTo>
                    <a:pt x="1491970" y="1904022"/>
                  </a:lnTo>
                  <a:lnTo>
                    <a:pt x="1491183" y="1903069"/>
                  </a:lnTo>
                  <a:lnTo>
                    <a:pt x="1492694" y="1892300"/>
                  </a:lnTo>
                  <a:lnTo>
                    <a:pt x="1495856" y="1892300"/>
                  </a:lnTo>
                  <a:lnTo>
                    <a:pt x="1495704" y="1879600"/>
                  </a:lnTo>
                  <a:lnTo>
                    <a:pt x="1486090" y="1879600"/>
                  </a:lnTo>
                  <a:lnTo>
                    <a:pt x="1494282" y="1866900"/>
                  </a:lnTo>
                  <a:lnTo>
                    <a:pt x="1494980" y="1866900"/>
                  </a:lnTo>
                  <a:lnTo>
                    <a:pt x="1494256" y="1854200"/>
                  </a:lnTo>
                  <a:lnTo>
                    <a:pt x="1493583" y="1854200"/>
                  </a:lnTo>
                  <a:lnTo>
                    <a:pt x="1493100" y="1841500"/>
                  </a:lnTo>
                  <a:lnTo>
                    <a:pt x="1492707" y="1828800"/>
                  </a:lnTo>
                  <a:lnTo>
                    <a:pt x="1492110" y="1828800"/>
                  </a:lnTo>
                  <a:lnTo>
                    <a:pt x="1492732" y="1816100"/>
                  </a:lnTo>
                  <a:lnTo>
                    <a:pt x="1488427" y="1816100"/>
                  </a:lnTo>
                  <a:lnTo>
                    <a:pt x="1489849" y="1803400"/>
                  </a:lnTo>
                  <a:lnTo>
                    <a:pt x="1484147" y="1803400"/>
                  </a:lnTo>
                  <a:lnTo>
                    <a:pt x="1488960" y="1790700"/>
                  </a:lnTo>
                  <a:lnTo>
                    <a:pt x="1489443" y="1790700"/>
                  </a:lnTo>
                  <a:lnTo>
                    <a:pt x="1489036" y="1778000"/>
                  </a:lnTo>
                  <a:lnTo>
                    <a:pt x="1489798" y="1778000"/>
                  </a:lnTo>
                  <a:lnTo>
                    <a:pt x="1485696" y="1765300"/>
                  </a:lnTo>
                  <a:lnTo>
                    <a:pt x="1489595" y="1765300"/>
                  </a:lnTo>
                  <a:lnTo>
                    <a:pt x="1489113" y="1752600"/>
                  </a:lnTo>
                  <a:lnTo>
                    <a:pt x="1486128" y="1752600"/>
                  </a:lnTo>
                  <a:lnTo>
                    <a:pt x="1488897" y="1739900"/>
                  </a:lnTo>
                  <a:lnTo>
                    <a:pt x="1485366" y="1739900"/>
                  </a:lnTo>
                  <a:lnTo>
                    <a:pt x="1482598" y="1727200"/>
                  </a:lnTo>
                  <a:lnTo>
                    <a:pt x="1474762" y="1727200"/>
                  </a:lnTo>
                  <a:lnTo>
                    <a:pt x="1474304" y="1739900"/>
                  </a:lnTo>
                  <a:lnTo>
                    <a:pt x="1467167" y="1739900"/>
                  </a:lnTo>
                  <a:lnTo>
                    <a:pt x="1466773" y="1727200"/>
                  </a:lnTo>
                  <a:lnTo>
                    <a:pt x="1466634" y="1727200"/>
                  </a:lnTo>
                  <a:lnTo>
                    <a:pt x="1467104" y="1701800"/>
                  </a:lnTo>
                  <a:lnTo>
                    <a:pt x="1465757" y="1701800"/>
                  </a:lnTo>
                  <a:lnTo>
                    <a:pt x="1460550" y="1689100"/>
                  </a:lnTo>
                  <a:lnTo>
                    <a:pt x="1463459" y="1689100"/>
                  </a:lnTo>
                  <a:lnTo>
                    <a:pt x="1463382" y="1676400"/>
                  </a:lnTo>
                  <a:lnTo>
                    <a:pt x="1466176" y="1676400"/>
                  </a:lnTo>
                  <a:lnTo>
                    <a:pt x="1464932" y="1663700"/>
                  </a:lnTo>
                  <a:lnTo>
                    <a:pt x="1463992" y="1663700"/>
                  </a:lnTo>
                  <a:lnTo>
                    <a:pt x="1464157" y="1651000"/>
                  </a:lnTo>
                  <a:lnTo>
                    <a:pt x="1464614" y="1638300"/>
                  </a:lnTo>
                  <a:lnTo>
                    <a:pt x="1464106" y="1625600"/>
                  </a:lnTo>
                  <a:lnTo>
                    <a:pt x="1465961" y="1612900"/>
                  </a:lnTo>
                  <a:lnTo>
                    <a:pt x="1460449" y="1612900"/>
                  </a:lnTo>
                  <a:lnTo>
                    <a:pt x="1460639" y="1600200"/>
                  </a:lnTo>
                  <a:lnTo>
                    <a:pt x="1461554" y="1600200"/>
                  </a:lnTo>
                  <a:lnTo>
                    <a:pt x="1455750" y="1587500"/>
                  </a:lnTo>
                  <a:lnTo>
                    <a:pt x="1457464" y="1587500"/>
                  </a:lnTo>
                  <a:lnTo>
                    <a:pt x="1459826" y="1574800"/>
                  </a:lnTo>
                  <a:lnTo>
                    <a:pt x="1461109" y="1574800"/>
                  </a:lnTo>
                  <a:lnTo>
                    <a:pt x="1461020" y="1549400"/>
                  </a:lnTo>
                  <a:lnTo>
                    <a:pt x="1460944" y="1536700"/>
                  </a:lnTo>
                  <a:lnTo>
                    <a:pt x="1461820" y="1536700"/>
                  </a:lnTo>
                  <a:lnTo>
                    <a:pt x="1454531" y="1524000"/>
                  </a:lnTo>
                  <a:lnTo>
                    <a:pt x="1461300" y="1524000"/>
                  </a:lnTo>
                  <a:lnTo>
                    <a:pt x="1461058" y="1511300"/>
                  </a:lnTo>
                  <a:lnTo>
                    <a:pt x="1461516" y="1511300"/>
                  </a:lnTo>
                  <a:lnTo>
                    <a:pt x="1459903" y="1498600"/>
                  </a:lnTo>
                  <a:lnTo>
                    <a:pt x="1460588" y="1498600"/>
                  </a:lnTo>
                  <a:lnTo>
                    <a:pt x="1461122" y="1485900"/>
                  </a:lnTo>
                  <a:lnTo>
                    <a:pt x="1461376" y="1485900"/>
                  </a:lnTo>
                  <a:lnTo>
                    <a:pt x="1461211" y="1473200"/>
                  </a:lnTo>
                  <a:lnTo>
                    <a:pt x="1461389" y="1473200"/>
                  </a:lnTo>
                  <a:lnTo>
                    <a:pt x="1462709" y="1460500"/>
                  </a:lnTo>
                  <a:lnTo>
                    <a:pt x="1461401" y="1447800"/>
                  </a:lnTo>
                  <a:lnTo>
                    <a:pt x="1462963" y="1447800"/>
                  </a:lnTo>
                  <a:lnTo>
                    <a:pt x="1461477" y="1435100"/>
                  </a:lnTo>
                  <a:lnTo>
                    <a:pt x="1461020" y="1435100"/>
                  </a:lnTo>
                  <a:lnTo>
                    <a:pt x="1460957" y="1422400"/>
                  </a:lnTo>
                  <a:lnTo>
                    <a:pt x="1462963" y="1422400"/>
                  </a:lnTo>
                  <a:lnTo>
                    <a:pt x="1464221" y="1409700"/>
                  </a:lnTo>
                  <a:lnTo>
                    <a:pt x="1466469" y="1409700"/>
                  </a:lnTo>
                  <a:lnTo>
                    <a:pt x="1466926" y="1422400"/>
                  </a:lnTo>
                  <a:lnTo>
                    <a:pt x="1467104" y="1435100"/>
                  </a:lnTo>
                  <a:lnTo>
                    <a:pt x="1467154" y="1460500"/>
                  </a:lnTo>
                  <a:lnTo>
                    <a:pt x="1466964" y="1473200"/>
                  </a:lnTo>
                  <a:lnTo>
                    <a:pt x="1477759" y="1473200"/>
                  </a:lnTo>
                  <a:lnTo>
                    <a:pt x="1478114" y="1460500"/>
                  </a:lnTo>
                  <a:lnTo>
                    <a:pt x="1477098" y="1460500"/>
                  </a:lnTo>
                  <a:lnTo>
                    <a:pt x="1478038" y="1447800"/>
                  </a:lnTo>
                  <a:lnTo>
                    <a:pt x="1483144" y="1435100"/>
                  </a:lnTo>
                  <a:lnTo>
                    <a:pt x="1484007" y="1435100"/>
                  </a:lnTo>
                  <a:lnTo>
                    <a:pt x="1480007" y="1422400"/>
                  </a:lnTo>
                  <a:lnTo>
                    <a:pt x="1477264" y="1422400"/>
                  </a:lnTo>
                  <a:lnTo>
                    <a:pt x="1477937" y="1409700"/>
                  </a:lnTo>
                  <a:lnTo>
                    <a:pt x="1481721" y="1409700"/>
                  </a:lnTo>
                  <a:lnTo>
                    <a:pt x="1481975" y="1397000"/>
                  </a:lnTo>
                  <a:lnTo>
                    <a:pt x="1475613" y="1397000"/>
                  </a:lnTo>
                  <a:lnTo>
                    <a:pt x="1475549" y="1384300"/>
                  </a:lnTo>
                  <a:lnTo>
                    <a:pt x="1480540" y="1384300"/>
                  </a:lnTo>
                  <a:lnTo>
                    <a:pt x="1481594" y="1371600"/>
                  </a:lnTo>
                  <a:lnTo>
                    <a:pt x="1480159" y="1358900"/>
                  </a:lnTo>
                  <a:lnTo>
                    <a:pt x="1476222" y="1358900"/>
                  </a:lnTo>
                  <a:lnTo>
                    <a:pt x="1476400" y="1346200"/>
                  </a:lnTo>
                  <a:lnTo>
                    <a:pt x="1481620" y="1346200"/>
                  </a:lnTo>
                  <a:lnTo>
                    <a:pt x="1478889" y="1333500"/>
                  </a:lnTo>
                  <a:lnTo>
                    <a:pt x="1478889" y="1320800"/>
                  </a:lnTo>
                  <a:lnTo>
                    <a:pt x="1473758" y="1320800"/>
                  </a:lnTo>
                  <a:lnTo>
                    <a:pt x="1476502" y="1308100"/>
                  </a:lnTo>
                  <a:lnTo>
                    <a:pt x="1474939" y="1308100"/>
                  </a:lnTo>
                  <a:lnTo>
                    <a:pt x="1475003" y="1295400"/>
                  </a:lnTo>
                  <a:lnTo>
                    <a:pt x="1478749" y="1295400"/>
                  </a:lnTo>
                  <a:lnTo>
                    <a:pt x="1478330" y="1282700"/>
                  </a:lnTo>
                  <a:lnTo>
                    <a:pt x="1473873" y="1282700"/>
                  </a:lnTo>
                  <a:lnTo>
                    <a:pt x="1472869" y="1270000"/>
                  </a:lnTo>
                  <a:lnTo>
                    <a:pt x="1474076" y="1270000"/>
                  </a:lnTo>
                  <a:lnTo>
                    <a:pt x="1475359" y="1257300"/>
                  </a:lnTo>
                  <a:lnTo>
                    <a:pt x="1474330" y="1257300"/>
                  </a:lnTo>
                  <a:lnTo>
                    <a:pt x="1480248" y="1244600"/>
                  </a:lnTo>
                  <a:lnTo>
                    <a:pt x="1477797" y="1244600"/>
                  </a:lnTo>
                  <a:lnTo>
                    <a:pt x="1477975" y="1231900"/>
                  </a:lnTo>
                  <a:lnTo>
                    <a:pt x="1477429" y="1231900"/>
                  </a:lnTo>
                  <a:lnTo>
                    <a:pt x="1472311" y="1219200"/>
                  </a:lnTo>
                  <a:lnTo>
                    <a:pt x="1473873" y="1219200"/>
                  </a:lnTo>
                  <a:lnTo>
                    <a:pt x="1475181" y="1206500"/>
                  </a:lnTo>
                  <a:lnTo>
                    <a:pt x="1471549" y="1206500"/>
                  </a:lnTo>
                  <a:lnTo>
                    <a:pt x="1477010" y="1193800"/>
                  </a:lnTo>
                  <a:lnTo>
                    <a:pt x="1478381" y="1193800"/>
                  </a:lnTo>
                  <a:lnTo>
                    <a:pt x="1477924" y="1181100"/>
                  </a:lnTo>
                  <a:lnTo>
                    <a:pt x="1478445" y="1181100"/>
                  </a:lnTo>
                  <a:lnTo>
                    <a:pt x="1474139" y="1168400"/>
                  </a:lnTo>
                  <a:lnTo>
                    <a:pt x="1478610" y="1168400"/>
                  </a:lnTo>
                  <a:lnTo>
                    <a:pt x="1477060" y="1155700"/>
                  </a:lnTo>
                  <a:lnTo>
                    <a:pt x="1476286" y="1155700"/>
                  </a:lnTo>
                  <a:lnTo>
                    <a:pt x="1472628" y="1143000"/>
                  </a:lnTo>
                  <a:lnTo>
                    <a:pt x="1474177" y="1143000"/>
                  </a:lnTo>
                  <a:lnTo>
                    <a:pt x="1476552" y="1130300"/>
                  </a:lnTo>
                  <a:lnTo>
                    <a:pt x="1477759" y="1130300"/>
                  </a:lnTo>
                  <a:lnTo>
                    <a:pt x="1478114" y="1117600"/>
                  </a:lnTo>
                  <a:lnTo>
                    <a:pt x="1477860" y="1117600"/>
                  </a:lnTo>
                  <a:lnTo>
                    <a:pt x="1477683" y="1104900"/>
                  </a:lnTo>
                  <a:lnTo>
                    <a:pt x="1473593" y="1104900"/>
                  </a:lnTo>
                  <a:lnTo>
                    <a:pt x="1475257" y="1092200"/>
                  </a:lnTo>
                  <a:lnTo>
                    <a:pt x="1477822" y="1092200"/>
                  </a:lnTo>
                  <a:lnTo>
                    <a:pt x="1477695" y="1079500"/>
                  </a:lnTo>
                  <a:lnTo>
                    <a:pt x="1477937" y="1079500"/>
                  </a:lnTo>
                  <a:lnTo>
                    <a:pt x="1478305" y="1054100"/>
                  </a:lnTo>
                  <a:lnTo>
                    <a:pt x="1473530" y="1054100"/>
                  </a:lnTo>
                  <a:lnTo>
                    <a:pt x="1476971" y="1041400"/>
                  </a:lnTo>
                  <a:lnTo>
                    <a:pt x="1478076" y="1028700"/>
                  </a:lnTo>
                  <a:lnTo>
                    <a:pt x="1477822" y="1028700"/>
                  </a:lnTo>
                  <a:lnTo>
                    <a:pt x="1477619" y="1016000"/>
                  </a:lnTo>
                  <a:lnTo>
                    <a:pt x="1477975" y="1016000"/>
                  </a:lnTo>
                  <a:lnTo>
                    <a:pt x="1477632" y="1003300"/>
                  </a:lnTo>
                  <a:lnTo>
                    <a:pt x="1480731" y="990600"/>
                  </a:lnTo>
                  <a:lnTo>
                    <a:pt x="1480654" y="977900"/>
                  </a:lnTo>
                  <a:lnTo>
                    <a:pt x="1480312" y="965200"/>
                  </a:lnTo>
                  <a:lnTo>
                    <a:pt x="1480070" y="965200"/>
                  </a:lnTo>
                  <a:lnTo>
                    <a:pt x="1478394" y="952500"/>
                  </a:lnTo>
                  <a:lnTo>
                    <a:pt x="1479092" y="952500"/>
                  </a:lnTo>
                  <a:lnTo>
                    <a:pt x="1480515" y="939800"/>
                  </a:lnTo>
                  <a:lnTo>
                    <a:pt x="1481048" y="939800"/>
                  </a:lnTo>
                  <a:lnTo>
                    <a:pt x="1480667" y="927100"/>
                  </a:lnTo>
                  <a:lnTo>
                    <a:pt x="1480680" y="914400"/>
                  </a:lnTo>
                  <a:lnTo>
                    <a:pt x="1480858" y="914400"/>
                  </a:lnTo>
                  <a:lnTo>
                    <a:pt x="1480972" y="901700"/>
                  </a:lnTo>
                  <a:lnTo>
                    <a:pt x="1480934" y="889000"/>
                  </a:lnTo>
                  <a:lnTo>
                    <a:pt x="1480896" y="876300"/>
                  </a:lnTo>
                  <a:lnTo>
                    <a:pt x="1480870" y="863600"/>
                  </a:lnTo>
                  <a:lnTo>
                    <a:pt x="1480832" y="850900"/>
                  </a:lnTo>
                  <a:lnTo>
                    <a:pt x="1480845" y="838200"/>
                  </a:lnTo>
                  <a:lnTo>
                    <a:pt x="1480299" y="838200"/>
                  </a:lnTo>
                  <a:lnTo>
                    <a:pt x="1483791" y="825500"/>
                  </a:lnTo>
                  <a:lnTo>
                    <a:pt x="1483487" y="825500"/>
                  </a:lnTo>
                  <a:lnTo>
                    <a:pt x="1483575" y="812800"/>
                  </a:lnTo>
                  <a:lnTo>
                    <a:pt x="1483842" y="800100"/>
                  </a:lnTo>
                  <a:lnTo>
                    <a:pt x="1500136" y="800100"/>
                  </a:lnTo>
                  <a:lnTo>
                    <a:pt x="1508252" y="812800"/>
                  </a:lnTo>
                  <a:lnTo>
                    <a:pt x="1516608" y="812800"/>
                  </a:lnTo>
                  <a:lnTo>
                    <a:pt x="1525193" y="825500"/>
                  </a:lnTo>
                  <a:lnTo>
                    <a:pt x="1534020" y="838200"/>
                  </a:lnTo>
                  <a:lnTo>
                    <a:pt x="1540535" y="838200"/>
                  </a:lnTo>
                  <a:lnTo>
                    <a:pt x="1546898" y="850900"/>
                  </a:lnTo>
                  <a:lnTo>
                    <a:pt x="1553057" y="850900"/>
                  </a:lnTo>
                  <a:lnTo>
                    <a:pt x="1558925" y="863600"/>
                  </a:lnTo>
                  <a:lnTo>
                    <a:pt x="1570672" y="863600"/>
                  </a:lnTo>
                  <a:lnTo>
                    <a:pt x="1576565" y="876300"/>
                  </a:lnTo>
                  <a:lnTo>
                    <a:pt x="1581302" y="876300"/>
                  </a:lnTo>
                  <a:lnTo>
                    <a:pt x="1586090" y="889000"/>
                  </a:lnTo>
                  <a:lnTo>
                    <a:pt x="1590865" y="889000"/>
                  </a:lnTo>
                  <a:lnTo>
                    <a:pt x="1603082" y="901700"/>
                  </a:lnTo>
                  <a:lnTo>
                    <a:pt x="1610804" y="901700"/>
                  </a:lnTo>
                  <a:lnTo>
                    <a:pt x="1618411" y="914400"/>
                  </a:lnTo>
                  <a:lnTo>
                    <a:pt x="1625625" y="927100"/>
                  </a:lnTo>
                  <a:lnTo>
                    <a:pt x="1637601" y="927100"/>
                  </a:lnTo>
                  <a:lnTo>
                    <a:pt x="1648980" y="939800"/>
                  </a:lnTo>
                  <a:lnTo>
                    <a:pt x="1660042" y="952500"/>
                  </a:lnTo>
                  <a:lnTo>
                    <a:pt x="1678012" y="977900"/>
                  </a:lnTo>
                  <a:lnTo>
                    <a:pt x="1684896" y="977900"/>
                  </a:lnTo>
                  <a:lnTo>
                    <a:pt x="1698574" y="990600"/>
                  </a:lnTo>
                  <a:lnTo>
                    <a:pt x="1703933" y="1003300"/>
                  </a:lnTo>
                  <a:lnTo>
                    <a:pt x="1709242" y="1003300"/>
                  </a:lnTo>
                  <a:lnTo>
                    <a:pt x="1714588" y="1016000"/>
                  </a:lnTo>
                  <a:lnTo>
                    <a:pt x="1720062" y="1016000"/>
                  </a:lnTo>
                  <a:lnTo>
                    <a:pt x="1732635" y="1028700"/>
                  </a:lnTo>
                  <a:lnTo>
                    <a:pt x="1744802" y="1041400"/>
                  </a:lnTo>
                  <a:lnTo>
                    <a:pt x="1756816" y="1054100"/>
                  </a:lnTo>
                  <a:lnTo>
                    <a:pt x="1768957" y="1066800"/>
                  </a:lnTo>
                  <a:lnTo>
                    <a:pt x="1772043" y="1079500"/>
                  </a:lnTo>
                  <a:lnTo>
                    <a:pt x="1777898" y="1079500"/>
                  </a:lnTo>
                  <a:lnTo>
                    <a:pt x="1783321" y="1092200"/>
                  </a:lnTo>
                  <a:lnTo>
                    <a:pt x="1793125" y="1092200"/>
                  </a:lnTo>
                  <a:lnTo>
                    <a:pt x="1798370" y="1104900"/>
                  </a:lnTo>
                  <a:lnTo>
                    <a:pt x="1801698" y="1104900"/>
                  </a:lnTo>
                  <a:lnTo>
                    <a:pt x="1807959" y="1117600"/>
                  </a:lnTo>
                  <a:lnTo>
                    <a:pt x="1816900" y="1130300"/>
                  </a:lnTo>
                  <a:lnTo>
                    <a:pt x="1822538" y="1130300"/>
                  </a:lnTo>
                  <a:lnTo>
                    <a:pt x="1828126" y="1143000"/>
                  </a:lnTo>
                  <a:lnTo>
                    <a:pt x="1829358" y="1143000"/>
                  </a:lnTo>
                  <a:lnTo>
                    <a:pt x="1854415" y="1168400"/>
                  </a:lnTo>
                  <a:lnTo>
                    <a:pt x="1858276" y="1181100"/>
                  </a:lnTo>
                  <a:lnTo>
                    <a:pt x="1862378" y="1181100"/>
                  </a:lnTo>
                  <a:lnTo>
                    <a:pt x="1867928" y="1193800"/>
                  </a:lnTo>
                  <a:lnTo>
                    <a:pt x="1879092" y="1206500"/>
                  </a:lnTo>
                  <a:lnTo>
                    <a:pt x="1884629" y="1206500"/>
                  </a:lnTo>
                  <a:lnTo>
                    <a:pt x="1890928" y="1219200"/>
                  </a:lnTo>
                  <a:lnTo>
                    <a:pt x="1897164" y="1219200"/>
                  </a:lnTo>
                  <a:lnTo>
                    <a:pt x="1903463" y="1231900"/>
                  </a:lnTo>
                  <a:lnTo>
                    <a:pt x="1918246" y="1244600"/>
                  </a:lnTo>
                  <a:lnTo>
                    <a:pt x="1926424" y="1257300"/>
                  </a:lnTo>
                  <a:lnTo>
                    <a:pt x="1934819" y="1270000"/>
                  </a:lnTo>
                  <a:lnTo>
                    <a:pt x="1943747" y="1270000"/>
                  </a:lnTo>
                  <a:lnTo>
                    <a:pt x="1945068" y="1282700"/>
                  </a:lnTo>
                  <a:lnTo>
                    <a:pt x="1954987" y="1282700"/>
                  </a:lnTo>
                  <a:lnTo>
                    <a:pt x="1958962" y="1295400"/>
                  </a:lnTo>
                  <a:lnTo>
                    <a:pt x="1966087" y="1295400"/>
                  </a:lnTo>
                  <a:lnTo>
                    <a:pt x="1973338" y="1308100"/>
                  </a:lnTo>
                  <a:lnTo>
                    <a:pt x="1980247" y="1320800"/>
                  </a:lnTo>
                  <a:lnTo>
                    <a:pt x="1988121" y="1320800"/>
                  </a:lnTo>
                  <a:lnTo>
                    <a:pt x="1996490" y="1333500"/>
                  </a:lnTo>
                  <a:lnTo>
                    <a:pt x="2003920" y="1346200"/>
                  </a:lnTo>
                  <a:lnTo>
                    <a:pt x="2011184" y="1346200"/>
                  </a:lnTo>
                  <a:lnTo>
                    <a:pt x="2022259" y="1358900"/>
                  </a:lnTo>
                  <a:lnTo>
                    <a:pt x="2026729" y="1371600"/>
                  </a:lnTo>
                  <a:lnTo>
                    <a:pt x="2035911" y="1371600"/>
                  </a:lnTo>
                  <a:lnTo>
                    <a:pt x="2040483" y="1384300"/>
                  </a:lnTo>
                  <a:lnTo>
                    <a:pt x="2049678" y="1384300"/>
                  </a:lnTo>
                  <a:lnTo>
                    <a:pt x="2059089" y="1397000"/>
                  </a:lnTo>
                  <a:lnTo>
                    <a:pt x="2064448" y="1409700"/>
                  </a:lnTo>
                  <a:lnTo>
                    <a:pt x="2075230" y="1409700"/>
                  </a:lnTo>
                  <a:lnTo>
                    <a:pt x="2079053" y="1422400"/>
                  </a:lnTo>
                  <a:lnTo>
                    <a:pt x="2089340" y="1435100"/>
                  </a:lnTo>
                  <a:lnTo>
                    <a:pt x="2100707" y="1435100"/>
                  </a:lnTo>
                  <a:lnTo>
                    <a:pt x="2106396" y="1447800"/>
                  </a:lnTo>
                  <a:lnTo>
                    <a:pt x="2118360" y="1447800"/>
                  </a:lnTo>
                  <a:lnTo>
                    <a:pt x="2124418" y="1460500"/>
                  </a:lnTo>
                  <a:lnTo>
                    <a:pt x="2147430" y="1460500"/>
                  </a:lnTo>
                  <a:lnTo>
                    <a:pt x="2153894" y="1447800"/>
                  </a:lnTo>
                  <a:lnTo>
                    <a:pt x="2160371" y="1422400"/>
                  </a:lnTo>
                  <a:lnTo>
                    <a:pt x="2166836" y="1422400"/>
                  </a:lnTo>
                  <a:lnTo>
                    <a:pt x="2168868" y="1409700"/>
                  </a:lnTo>
                  <a:lnTo>
                    <a:pt x="2181123" y="1409700"/>
                  </a:lnTo>
                  <a:lnTo>
                    <a:pt x="2186711" y="1397000"/>
                  </a:lnTo>
                  <a:lnTo>
                    <a:pt x="2191651" y="1397000"/>
                  </a:lnTo>
                  <a:lnTo>
                    <a:pt x="2194014" y="1384300"/>
                  </a:lnTo>
                  <a:lnTo>
                    <a:pt x="2206688" y="1384300"/>
                  </a:lnTo>
                  <a:lnTo>
                    <a:pt x="2212810" y="1371600"/>
                  </a:lnTo>
                  <a:lnTo>
                    <a:pt x="2218639" y="1371600"/>
                  </a:lnTo>
                  <a:lnTo>
                    <a:pt x="2224138" y="1358900"/>
                  </a:lnTo>
                  <a:lnTo>
                    <a:pt x="2231517" y="1358900"/>
                  </a:lnTo>
                  <a:lnTo>
                    <a:pt x="2242032" y="1346200"/>
                  </a:lnTo>
                  <a:lnTo>
                    <a:pt x="2246376" y="1346200"/>
                  </a:lnTo>
                  <a:lnTo>
                    <a:pt x="2250897" y="1333500"/>
                  </a:lnTo>
                  <a:lnTo>
                    <a:pt x="2260181" y="1333500"/>
                  </a:lnTo>
                  <a:lnTo>
                    <a:pt x="2266658" y="1320800"/>
                  </a:lnTo>
                  <a:lnTo>
                    <a:pt x="2276411" y="1320800"/>
                  </a:lnTo>
                  <a:lnTo>
                    <a:pt x="2278469" y="1308100"/>
                  </a:lnTo>
                  <a:lnTo>
                    <a:pt x="2289060" y="1308100"/>
                  </a:lnTo>
                  <a:lnTo>
                    <a:pt x="2291499" y="1295400"/>
                  </a:lnTo>
                  <a:lnTo>
                    <a:pt x="2302256" y="1295400"/>
                  </a:lnTo>
                  <a:lnTo>
                    <a:pt x="2304453" y="1282700"/>
                  </a:lnTo>
                  <a:lnTo>
                    <a:pt x="2316937" y="1282700"/>
                  </a:lnTo>
                  <a:lnTo>
                    <a:pt x="2320645" y="1270000"/>
                  </a:lnTo>
                  <a:lnTo>
                    <a:pt x="2323452" y="1270000"/>
                  </a:lnTo>
                  <a:lnTo>
                    <a:pt x="2330653" y="1257300"/>
                  </a:lnTo>
                  <a:lnTo>
                    <a:pt x="2339670" y="1257300"/>
                  </a:lnTo>
                  <a:lnTo>
                    <a:pt x="2343721" y="1244600"/>
                  </a:lnTo>
                  <a:lnTo>
                    <a:pt x="2352687" y="1244600"/>
                  </a:lnTo>
                  <a:lnTo>
                    <a:pt x="2355494" y="1231900"/>
                  </a:lnTo>
                  <a:lnTo>
                    <a:pt x="2367889" y="1231900"/>
                  </a:lnTo>
                  <a:lnTo>
                    <a:pt x="2375154" y="1219200"/>
                  </a:lnTo>
                  <a:lnTo>
                    <a:pt x="2378113" y="1219200"/>
                  </a:lnTo>
                  <a:lnTo>
                    <a:pt x="2388425" y="1206500"/>
                  </a:lnTo>
                  <a:lnTo>
                    <a:pt x="2393632" y="1206500"/>
                  </a:lnTo>
                  <a:lnTo>
                    <a:pt x="2401392" y="1193800"/>
                  </a:lnTo>
                  <a:lnTo>
                    <a:pt x="2407805" y="1193800"/>
                  </a:lnTo>
                  <a:lnTo>
                    <a:pt x="2412390" y="1181100"/>
                  </a:lnTo>
                  <a:lnTo>
                    <a:pt x="2425725" y="1181100"/>
                  </a:lnTo>
                  <a:lnTo>
                    <a:pt x="2431846" y="1168400"/>
                  </a:lnTo>
                  <a:lnTo>
                    <a:pt x="2431478" y="1168400"/>
                  </a:lnTo>
                  <a:lnTo>
                    <a:pt x="2426830" y="1155700"/>
                  </a:lnTo>
                  <a:lnTo>
                    <a:pt x="2432532" y="115570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708AC4FA-41B1-44A6-90E0-D3B65E575C1B}"/>
                </a:ext>
              </a:extLst>
            </p:cNvPr>
            <p:cNvSpPr/>
            <p:nvPr/>
          </p:nvSpPr>
          <p:spPr>
            <a:xfrm>
              <a:off x="9189186" y="7782045"/>
              <a:ext cx="1139190" cy="3393440"/>
            </a:xfrm>
            <a:custGeom>
              <a:avLst/>
              <a:gdLst/>
              <a:ahLst/>
              <a:cxnLst/>
              <a:rect l="l" t="t" r="r" b="b"/>
              <a:pathLst>
                <a:path w="1139190" h="3393440">
                  <a:moveTo>
                    <a:pt x="5715" y="802906"/>
                  </a:moveTo>
                  <a:lnTo>
                    <a:pt x="5016" y="800798"/>
                  </a:lnTo>
                  <a:lnTo>
                    <a:pt x="4013" y="800138"/>
                  </a:lnTo>
                  <a:lnTo>
                    <a:pt x="1676" y="799973"/>
                  </a:lnTo>
                  <a:lnTo>
                    <a:pt x="0" y="802043"/>
                  </a:lnTo>
                  <a:lnTo>
                    <a:pt x="736" y="804189"/>
                  </a:lnTo>
                  <a:lnTo>
                    <a:pt x="1739" y="804532"/>
                  </a:lnTo>
                  <a:lnTo>
                    <a:pt x="2387" y="804989"/>
                  </a:lnTo>
                  <a:lnTo>
                    <a:pt x="3949" y="804964"/>
                  </a:lnTo>
                  <a:lnTo>
                    <a:pt x="5715" y="802906"/>
                  </a:lnTo>
                  <a:close/>
                </a:path>
                <a:path w="1139190" h="3393440">
                  <a:moveTo>
                    <a:pt x="46888" y="761047"/>
                  </a:moveTo>
                  <a:lnTo>
                    <a:pt x="45631" y="759637"/>
                  </a:lnTo>
                  <a:lnTo>
                    <a:pt x="44284" y="759752"/>
                  </a:lnTo>
                  <a:lnTo>
                    <a:pt x="42265" y="759917"/>
                  </a:lnTo>
                  <a:lnTo>
                    <a:pt x="41325" y="760945"/>
                  </a:lnTo>
                  <a:lnTo>
                    <a:pt x="41275" y="763028"/>
                  </a:lnTo>
                  <a:lnTo>
                    <a:pt x="41249" y="764349"/>
                  </a:lnTo>
                  <a:lnTo>
                    <a:pt x="42799" y="765467"/>
                  </a:lnTo>
                  <a:lnTo>
                    <a:pt x="43815" y="764705"/>
                  </a:lnTo>
                  <a:lnTo>
                    <a:pt x="44767" y="764019"/>
                  </a:lnTo>
                  <a:lnTo>
                    <a:pt x="45669" y="763130"/>
                  </a:lnTo>
                  <a:lnTo>
                    <a:pt x="46888" y="761047"/>
                  </a:lnTo>
                  <a:close/>
                </a:path>
                <a:path w="1139190" h="3393440">
                  <a:moveTo>
                    <a:pt x="59753" y="749287"/>
                  </a:moveTo>
                  <a:lnTo>
                    <a:pt x="59334" y="748715"/>
                  </a:lnTo>
                  <a:lnTo>
                    <a:pt x="59105" y="748449"/>
                  </a:lnTo>
                  <a:lnTo>
                    <a:pt x="58839" y="748665"/>
                  </a:lnTo>
                  <a:lnTo>
                    <a:pt x="58381" y="748868"/>
                  </a:lnTo>
                  <a:lnTo>
                    <a:pt x="58343" y="749109"/>
                  </a:lnTo>
                  <a:lnTo>
                    <a:pt x="58318" y="749363"/>
                  </a:lnTo>
                  <a:lnTo>
                    <a:pt x="58724" y="749668"/>
                  </a:lnTo>
                  <a:lnTo>
                    <a:pt x="58928" y="749947"/>
                  </a:lnTo>
                  <a:lnTo>
                    <a:pt x="59207" y="749719"/>
                  </a:lnTo>
                  <a:lnTo>
                    <a:pt x="59753" y="749287"/>
                  </a:lnTo>
                  <a:close/>
                </a:path>
                <a:path w="1139190" h="3393440">
                  <a:moveTo>
                    <a:pt x="109105" y="705586"/>
                  </a:moveTo>
                  <a:lnTo>
                    <a:pt x="108229" y="703948"/>
                  </a:lnTo>
                  <a:lnTo>
                    <a:pt x="107530" y="703313"/>
                  </a:lnTo>
                  <a:lnTo>
                    <a:pt x="105613" y="702945"/>
                  </a:lnTo>
                  <a:lnTo>
                    <a:pt x="104228" y="704392"/>
                  </a:lnTo>
                  <a:lnTo>
                    <a:pt x="104965" y="706018"/>
                  </a:lnTo>
                  <a:lnTo>
                    <a:pt x="105816" y="706310"/>
                  </a:lnTo>
                  <a:lnTo>
                    <a:pt x="106400" y="706729"/>
                  </a:lnTo>
                  <a:lnTo>
                    <a:pt x="107861" y="706780"/>
                  </a:lnTo>
                  <a:lnTo>
                    <a:pt x="109105" y="705586"/>
                  </a:lnTo>
                  <a:close/>
                </a:path>
                <a:path w="1139190" h="3393440">
                  <a:moveTo>
                    <a:pt x="121259" y="692556"/>
                  </a:moveTo>
                  <a:lnTo>
                    <a:pt x="120954" y="691299"/>
                  </a:lnTo>
                  <a:lnTo>
                    <a:pt x="120802" y="690626"/>
                  </a:lnTo>
                  <a:lnTo>
                    <a:pt x="120040" y="690092"/>
                  </a:lnTo>
                  <a:lnTo>
                    <a:pt x="119545" y="689483"/>
                  </a:lnTo>
                  <a:lnTo>
                    <a:pt x="118922" y="689927"/>
                  </a:lnTo>
                  <a:lnTo>
                    <a:pt x="117957" y="690257"/>
                  </a:lnTo>
                  <a:lnTo>
                    <a:pt x="117614" y="691451"/>
                  </a:lnTo>
                  <a:lnTo>
                    <a:pt x="117970" y="692619"/>
                  </a:lnTo>
                  <a:lnTo>
                    <a:pt x="118491" y="692975"/>
                  </a:lnTo>
                  <a:lnTo>
                    <a:pt x="119583" y="693699"/>
                  </a:lnTo>
                  <a:lnTo>
                    <a:pt x="121259" y="692556"/>
                  </a:lnTo>
                  <a:close/>
                </a:path>
                <a:path w="1139190" h="3393440">
                  <a:moveTo>
                    <a:pt x="135674" y="678535"/>
                  </a:moveTo>
                  <a:lnTo>
                    <a:pt x="135001" y="677443"/>
                  </a:lnTo>
                  <a:lnTo>
                    <a:pt x="133807" y="676973"/>
                  </a:lnTo>
                  <a:lnTo>
                    <a:pt x="132892" y="677494"/>
                  </a:lnTo>
                  <a:lnTo>
                    <a:pt x="132105" y="677684"/>
                  </a:lnTo>
                  <a:lnTo>
                    <a:pt x="132499" y="678662"/>
                  </a:lnTo>
                  <a:lnTo>
                    <a:pt x="133299" y="680745"/>
                  </a:lnTo>
                  <a:lnTo>
                    <a:pt x="134391" y="680021"/>
                  </a:lnTo>
                  <a:lnTo>
                    <a:pt x="135458" y="679665"/>
                  </a:lnTo>
                  <a:lnTo>
                    <a:pt x="135674" y="678535"/>
                  </a:lnTo>
                  <a:close/>
                </a:path>
                <a:path w="1139190" h="3393440">
                  <a:moveTo>
                    <a:pt x="190258" y="626821"/>
                  </a:moveTo>
                  <a:lnTo>
                    <a:pt x="188201" y="624967"/>
                  </a:lnTo>
                  <a:lnTo>
                    <a:pt x="184619" y="625424"/>
                  </a:lnTo>
                  <a:lnTo>
                    <a:pt x="183642" y="626579"/>
                  </a:lnTo>
                  <a:lnTo>
                    <a:pt x="184188" y="628992"/>
                  </a:lnTo>
                  <a:lnTo>
                    <a:pt x="185407" y="629780"/>
                  </a:lnTo>
                  <a:lnTo>
                    <a:pt x="186397" y="630936"/>
                  </a:lnTo>
                  <a:lnTo>
                    <a:pt x="187693" y="629894"/>
                  </a:lnTo>
                  <a:lnTo>
                    <a:pt x="189014" y="629310"/>
                  </a:lnTo>
                  <a:lnTo>
                    <a:pt x="190258" y="626821"/>
                  </a:lnTo>
                  <a:close/>
                </a:path>
                <a:path w="1139190" h="3393440">
                  <a:moveTo>
                    <a:pt x="290969" y="535254"/>
                  </a:moveTo>
                  <a:lnTo>
                    <a:pt x="290118" y="534974"/>
                  </a:lnTo>
                  <a:lnTo>
                    <a:pt x="290626" y="535216"/>
                  </a:lnTo>
                  <a:lnTo>
                    <a:pt x="290969" y="535254"/>
                  </a:lnTo>
                  <a:close/>
                </a:path>
                <a:path w="1139190" h="3393440">
                  <a:moveTo>
                    <a:pt x="327977" y="499198"/>
                  </a:moveTo>
                  <a:lnTo>
                    <a:pt x="327545" y="499224"/>
                  </a:lnTo>
                  <a:lnTo>
                    <a:pt x="326631" y="499237"/>
                  </a:lnTo>
                  <a:lnTo>
                    <a:pt x="325323" y="499402"/>
                  </a:lnTo>
                  <a:lnTo>
                    <a:pt x="324840" y="499592"/>
                  </a:lnTo>
                  <a:lnTo>
                    <a:pt x="324358" y="499973"/>
                  </a:lnTo>
                  <a:lnTo>
                    <a:pt x="324383" y="500722"/>
                  </a:lnTo>
                  <a:lnTo>
                    <a:pt x="325132" y="500799"/>
                  </a:lnTo>
                  <a:lnTo>
                    <a:pt x="326047" y="501192"/>
                  </a:lnTo>
                  <a:lnTo>
                    <a:pt x="327291" y="500532"/>
                  </a:lnTo>
                  <a:lnTo>
                    <a:pt x="327698" y="499579"/>
                  </a:lnTo>
                  <a:lnTo>
                    <a:pt x="327977" y="499198"/>
                  </a:lnTo>
                  <a:close/>
                </a:path>
                <a:path w="1139190" h="3393440">
                  <a:moveTo>
                    <a:pt x="328574" y="498830"/>
                  </a:moveTo>
                  <a:lnTo>
                    <a:pt x="328193" y="498919"/>
                  </a:lnTo>
                  <a:lnTo>
                    <a:pt x="327977" y="499198"/>
                  </a:lnTo>
                  <a:lnTo>
                    <a:pt x="328422" y="499186"/>
                  </a:lnTo>
                  <a:lnTo>
                    <a:pt x="328574" y="498830"/>
                  </a:lnTo>
                  <a:close/>
                </a:path>
                <a:path w="1139190" h="3393440">
                  <a:moveTo>
                    <a:pt x="330250" y="498449"/>
                  </a:moveTo>
                  <a:lnTo>
                    <a:pt x="329260" y="497179"/>
                  </a:lnTo>
                  <a:lnTo>
                    <a:pt x="328574" y="498830"/>
                  </a:lnTo>
                  <a:lnTo>
                    <a:pt x="330250" y="498449"/>
                  </a:lnTo>
                  <a:close/>
                </a:path>
                <a:path w="1139190" h="3393440">
                  <a:moveTo>
                    <a:pt x="348170" y="482904"/>
                  </a:moveTo>
                  <a:lnTo>
                    <a:pt x="347865" y="482904"/>
                  </a:lnTo>
                  <a:lnTo>
                    <a:pt x="347370" y="483044"/>
                  </a:lnTo>
                  <a:lnTo>
                    <a:pt x="348170" y="482904"/>
                  </a:lnTo>
                  <a:close/>
                </a:path>
                <a:path w="1139190" h="3393440">
                  <a:moveTo>
                    <a:pt x="392303" y="440309"/>
                  </a:moveTo>
                  <a:lnTo>
                    <a:pt x="391261" y="439420"/>
                  </a:lnTo>
                  <a:lnTo>
                    <a:pt x="389178" y="439064"/>
                  </a:lnTo>
                  <a:lnTo>
                    <a:pt x="388569" y="440105"/>
                  </a:lnTo>
                  <a:lnTo>
                    <a:pt x="388874" y="441947"/>
                  </a:lnTo>
                  <a:lnTo>
                    <a:pt x="389102" y="443217"/>
                  </a:lnTo>
                  <a:lnTo>
                    <a:pt x="389864" y="443636"/>
                  </a:lnTo>
                  <a:lnTo>
                    <a:pt x="391502" y="442328"/>
                  </a:lnTo>
                  <a:lnTo>
                    <a:pt x="392137" y="441490"/>
                  </a:lnTo>
                  <a:lnTo>
                    <a:pt x="392303" y="440309"/>
                  </a:lnTo>
                  <a:close/>
                </a:path>
                <a:path w="1139190" h="3393440">
                  <a:moveTo>
                    <a:pt x="499021" y="344208"/>
                  </a:moveTo>
                  <a:lnTo>
                    <a:pt x="498335" y="343776"/>
                  </a:lnTo>
                  <a:lnTo>
                    <a:pt x="497535" y="342887"/>
                  </a:lnTo>
                  <a:lnTo>
                    <a:pt x="496062" y="343281"/>
                  </a:lnTo>
                  <a:lnTo>
                    <a:pt x="495274" y="344157"/>
                  </a:lnTo>
                  <a:lnTo>
                    <a:pt x="494423" y="344779"/>
                  </a:lnTo>
                  <a:lnTo>
                    <a:pt x="495782" y="345617"/>
                  </a:lnTo>
                  <a:lnTo>
                    <a:pt x="496747" y="346227"/>
                  </a:lnTo>
                  <a:lnTo>
                    <a:pt x="498246" y="344906"/>
                  </a:lnTo>
                  <a:lnTo>
                    <a:pt x="499021" y="344208"/>
                  </a:lnTo>
                  <a:close/>
                </a:path>
                <a:path w="1139190" h="3393440">
                  <a:moveTo>
                    <a:pt x="549808" y="301993"/>
                  </a:moveTo>
                  <a:lnTo>
                    <a:pt x="549783" y="296722"/>
                  </a:lnTo>
                  <a:lnTo>
                    <a:pt x="549173" y="296545"/>
                  </a:lnTo>
                  <a:lnTo>
                    <a:pt x="548347" y="296176"/>
                  </a:lnTo>
                  <a:lnTo>
                    <a:pt x="545680" y="295871"/>
                  </a:lnTo>
                  <a:lnTo>
                    <a:pt x="544042" y="296456"/>
                  </a:lnTo>
                  <a:lnTo>
                    <a:pt x="542556" y="299453"/>
                  </a:lnTo>
                  <a:lnTo>
                    <a:pt x="544855" y="301294"/>
                  </a:lnTo>
                  <a:lnTo>
                    <a:pt x="548424" y="301853"/>
                  </a:lnTo>
                  <a:lnTo>
                    <a:pt x="549808" y="301993"/>
                  </a:lnTo>
                  <a:close/>
                </a:path>
                <a:path w="1139190" h="3393440">
                  <a:moveTo>
                    <a:pt x="549986" y="296557"/>
                  </a:moveTo>
                  <a:lnTo>
                    <a:pt x="549783" y="296583"/>
                  </a:lnTo>
                  <a:lnTo>
                    <a:pt x="549783" y="296722"/>
                  </a:lnTo>
                  <a:lnTo>
                    <a:pt x="549973" y="296786"/>
                  </a:lnTo>
                  <a:lnTo>
                    <a:pt x="549986" y="296557"/>
                  </a:lnTo>
                  <a:close/>
                </a:path>
                <a:path w="1139190" h="3393440">
                  <a:moveTo>
                    <a:pt x="550151" y="302031"/>
                  </a:moveTo>
                  <a:lnTo>
                    <a:pt x="549808" y="301993"/>
                  </a:lnTo>
                  <a:lnTo>
                    <a:pt x="549808" y="302374"/>
                  </a:lnTo>
                  <a:lnTo>
                    <a:pt x="550151" y="302031"/>
                  </a:lnTo>
                  <a:close/>
                </a:path>
                <a:path w="1139190" h="3393440">
                  <a:moveTo>
                    <a:pt x="552386" y="293928"/>
                  </a:moveTo>
                  <a:lnTo>
                    <a:pt x="551230" y="294309"/>
                  </a:lnTo>
                  <a:lnTo>
                    <a:pt x="549986" y="294982"/>
                  </a:lnTo>
                  <a:lnTo>
                    <a:pt x="549986" y="296557"/>
                  </a:lnTo>
                  <a:lnTo>
                    <a:pt x="551586" y="296367"/>
                  </a:lnTo>
                  <a:lnTo>
                    <a:pt x="552361" y="295275"/>
                  </a:lnTo>
                  <a:lnTo>
                    <a:pt x="552386" y="293928"/>
                  </a:lnTo>
                  <a:close/>
                </a:path>
                <a:path w="1139190" h="3393440">
                  <a:moveTo>
                    <a:pt x="552742" y="293573"/>
                  </a:moveTo>
                  <a:lnTo>
                    <a:pt x="552399" y="293547"/>
                  </a:lnTo>
                  <a:lnTo>
                    <a:pt x="552386" y="293928"/>
                  </a:lnTo>
                  <a:lnTo>
                    <a:pt x="552691" y="293839"/>
                  </a:lnTo>
                  <a:lnTo>
                    <a:pt x="552742" y="293573"/>
                  </a:lnTo>
                  <a:close/>
                </a:path>
                <a:path w="1139190" h="3393440">
                  <a:moveTo>
                    <a:pt x="555256" y="291299"/>
                  </a:moveTo>
                  <a:lnTo>
                    <a:pt x="553897" y="291414"/>
                  </a:lnTo>
                  <a:lnTo>
                    <a:pt x="552983" y="292290"/>
                  </a:lnTo>
                  <a:lnTo>
                    <a:pt x="552742" y="293573"/>
                  </a:lnTo>
                  <a:lnTo>
                    <a:pt x="554215" y="293700"/>
                  </a:lnTo>
                  <a:lnTo>
                    <a:pt x="555218" y="292912"/>
                  </a:lnTo>
                  <a:lnTo>
                    <a:pt x="555256" y="291299"/>
                  </a:lnTo>
                  <a:close/>
                </a:path>
                <a:path w="1139190" h="3393440">
                  <a:moveTo>
                    <a:pt x="555498" y="291274"/>
                  </a:moveTo>
                  <a:lnTo>
                    <a:pt x="555269" y="291058"/>
                  </a:lnTo>
                  <a:lnTo>
                    <a:pt x="555256" y="291299"/>
                  </a:lnTo>
                  <a:lnTo>
                    <a:pt x="555498" y="291274"/>
                  </a:lnTo>
                  <a:close/>
                </a:path>
                <a:path w="1139190" h="3393440">
                  <a:moveTo>
                    <a:pt x="573900" y="2994456"/>
                  </a:moveTo>
                  <a:lnTo>
                    <a:pt x="573862" y="2994126"/>
                  </a:lnTo>
                  <a:lnTo>
                    <a:pt x="573824" y="2993948"/>
                  </a:lnTo>
                  <a:lnTo>
                    <a:pt x="573303" y="2993847"/>
                  </a:lnTo>
                  <a:lnTo>
                    <a:pt x="572998" y="2993694"/>
                  </a:lnTo>
                  <a:lnTo>
                    <a:pt x="572871" y="2994063"/>
                  </a:lnTo>
                  <a:lnTo>
                    <a:pt x="572617" y="2994431"/>
                  </a:lnTo>
                  <a:lnTo>
                    <a:pt x="572643" y="2994774"/>
                  </a:lnTo>
                  <a:lnTo>
                    <a:pt x="572655" y="2994939"/>
                  </a:lnTo>
                  <a:lnTo>
                    <a:pt x="573227" y="2995053"/>
                  </a:lnTo>
                  <a:lnTo>
                    <a:pt x="573532" y="2995180"/>
                  </a:lnTo>
                  <a:lnTo>
                    <a:pt x="573659" y="2994825"/>
                  </a:lnTo>
                  <a:lnTo>
                    <a:pt x="573900" y="2994456"/>
                  </a:lnTo>
                  <a:close/>
                </a:path>
                <a:path w="1139190" h="3393440">
                  <a:moveTo>
                    <a:pt x="574395" y="3195053"/>
                  </a:moveTo>
                  <a:lnTo>
                    <a:pt x="574332" y="3194608"/>
                  </a:lnTo>
                  <a:lnTo>
                    <a:pt x="574382" y="3194100"/>
                  </a:lnTo>
                  <a:lnTo>
                    <a:pt x="573760" y="3193123"/>
                  </a:lnTo>
                  <a:lnTo>
                    <a:pt x="573214" y="3192132"/>
                  </a:lnTo>
                  <a:lnTo>
                    <a:pt x="571969" y="3192056"/>
                  </a:lnTo>
                  <a:lnTo>
                    <a:pt x="570953" y="3192615"/>
                  </a:lnTo>
                  <a:lnTo>
                    <a:pt x="569493" y="3194735"/>
                  </a:lnTo>
                  <a:lnTo>
                    <a:pt x="569099" y="3196488"/>
                  </a:lnTo>
                  <a:lnTo>
                    <a:pt x="571284" y="3198380"/>
                  </a:lnTo>
                  <a:lnTo>
                    <a:pt x="572274" y="3198469"/>
                  </a:lnTo>
                  <a:lnTo>
                    <a:pt x="573328" y="3198571"/>
                  </a:lnTo>
                  <a:lnTo>
                    <a:pt x="573747" y="3197949"/>
                  </a:lnTo>
                  <a:lnTo>
                    <a:pt x="574116" y="3196767"/>
                  </a:lnTo>
                  <a:lnTo>
                    <a:pt x="574230" y="3195891"/>
                  </a:lnTo>
                  <a:lnTo>
                    <a:pt x="574395" y="3195053"/>
                  </a:lnTo>
                  <a:close/>
                </a:path>
                <a:path w="1139190" h="3393440">
                  <a:moveTo>
                    <a:pt x="574484" y="3213951"/>
                  </a:moveTo>
                  <a:lnTo>
                    <a:pt x="574090" y="3212439"/>
                  </a:lnTo>
                  <a:lnTo>
                    <a:pt x="571271" y="3211169"/>
                  </a:lnTo>
                  <a:lnTo>
                    <a:pt x="570014" y="3211639"/>
                  </a:lnTo>
                  <a:lnTo>
                    <a:pt x="568401" y="3214700"/>
                  </a:lnTo>
                  <a:lnTo>
                    <a:pt x="569264" y="3216795"/>
                  </a:lnTo>
                  <a:lnTo>
                    <a:pt x="571538" y="3217507"/>
                  </a:lnTo>
                  <a:lnTo>
                    <a:pt x="572236" y="3216872"/>
                  </a:lnTo>
                  <a:lnTo>
                    <a:pt x="573468" y="3216224"/>
                  </a:lnTo>
                  <a:lnTo>
                    <a:pt x="574484" y="3213951"/>
                  </a:lnTo>
                  <a:close/>
                </a:path>
                <a:path w="1139190" h="3393440">
                  <a:moveTo>
                    <a:pt x="575437" y="2926804"/>
                  </a:moveTo>
                  <a:lnTo>
                    <a:pt x="574890" y="2925826"/>
                  </a:lnTo>
                  <a:lnTo>
                    <a:pt x="574687" y="2925178"/>
                  </a:lnTo>
                  <a:lnTo>
                    <a:pt x="573976" y="2925419"/>
                  </a:lnTo>
                  <a:lnTo>
                    <a:pt x="572960" y="2925457"/>
                  </a:lnTo>
                  <a:lnTo>
                    <a:pt x="572363" y="2926384"/>
                  </a:lnTo>
                  <a:lnTo>
                    <a:pt x="572884" y="2927324"/>
                  </a:lnTo>
                  <a:lnTo>
                    <a:pt x="573062" y="2928035"/>
                  </a:lnTo>
                  <a:lnTo>
                    <a:pt x="573811" y="2927731"/>
                  </a:lnTo>
                  <a:lnTo>
                    <a:pt x="574700" y="2927553"/>
                  </a:lnTo>
                  <a:lnTo>
                    <a:pt x="575437" y="2926804"/>
                  </a:lnTo>
                  <a:close/>
                </a:path>
                <a:path w="1139190" h="3393440">
                  <a:moveTo>
                    <a:pt x="578980" y="2892996"/>
                  </a:moveTo>
                  <a:lnTo>
                    <a:pt x="578739" y="2892145"/>
                  </a:lnTo>
                  <a:lnTo>
                    <a:pt x="578370" y="2892945"/>
                  </a:lnTo>
                  <a:lnTo>
                    <a:pt x="578980" y="2892996"/>
                  </a:lnTo>
                  <a:close/>
                </a:path>
                <a:path w="1139190" h="3393440">
                  <a:moveTo>
                    <a:pt x="579081" y="3247466"/>
                  </a:moveTo>
                  <a:lnTo>
                    <a:pt x="579069" y="3247123"/>
                  </a:lnTo>
                  <a:lnTo>
                    <a:pt x="579069" y="3246983"/>
                  </a:lnTo>
                  <a:lnTo>
                    <a:pt x="578561" y="3246869"/>
                  </a:lnTo>
                  <a:lnTo>
                    <a:pt x="578281" y="3246742"/>
                  </a:lnTo>
                  <a:lnTo>
                    <a:pt x="578167" y="3247085"/>
                  </a:lnTo>
                  <a:lnTo>
                    <a:pt x="577951" y="3247440"/>
                  </a:lnTo>
                  <a:lnTo>
                    <a:pt x="577989" y="3247936"/>
                  </a:lnTo>
                  <a:lnTo>
                    <a:pt x="578485" y="3248050"/>
                  </a:lnTo>
                  <a:lnTo>
                    <a:pt x="578739" y="3248177"/>
                  </a:lnTo>
                  <a:lnTo>
                    <a:pt x="578866" y="3247821"/>
                  </a:lnTo>
                  <a:lnTo>
                    <a:pt x="579081" y="3247466"/>
                  </a:lnTo>
                  <a:close/>
                </a:path>
                <a:path w="1139190" h="3393440">
                  <a:moveTo>
                    <a:pt x="579107" y="3391611"/>
                  </a:moveTo>
                  <a:lnTo>
                    <a:pt x="578662" y="3391293"/>
                  </a:lnTo>
                  <a:lnTo>
                    <a:pt x="577875" y="3392043"/>
                  </a:lnTo>
                  <a:lnTo>
                    <a:pt x="577735" y="3392170"/>
                  </a:lnTo>
                  <a:lnTo>
                    <a:pt x="578053" y="3392792"/>
                  </a:lnTo>
                  <a:lnTo>
                    <a:pt x="578167" y="3393173"/>
                  </a:lnTo>
                  <a:lnTo>
                    <a:pt x="579069" y="3392868"/>
                  </a:lnTo>
                  <a:lnTo>
                    <a:pt x="579107" y="3391611"/>
                  </a:lnTo>
                  <a:close/>
                </a:path>
                <a:path w="1139190" h="3393440">
                  <a:moveTo>
                    <a:pt x="579145" y="3287230"/>
                  </a:moveTo>
                  <a:lnTo>
                    <a:pt x="578408" y="3287395"/>
                  </a:lnTo>
                  <a:lnTo>
                    <a:pt x="579005" y="3287865"/>
                  </a:lnTo>
                  <a:lnTo>
                    <a:pt x="579145" y="3287230"/>
                  </a:lnTo>
                  <a:close/>
                </a:path>
                <a:path w="1139190" h="3393440">
                  <a:moveTo>
                    <a:pt x="581647" y="2638983"/>
                  </a:moveTo>
                  <a:lnTo>
                    <a:pt x="581152" y="2638196"/>
                  </a:lnTo>
                  <a:lnTo>
                    <a:pt x="579501" y="2637625"/>
                  </a:lnTo>
                  <a:lnTo>
                    <a:pt x="578053" y="2638653"/>
                  </a:lnTo>
                  <a:lnTo>
                    <a:pt x="578307" y="2640228"/>
                  </a:lnTo>
                  <a:lnTo>
                    <a:pt x="578764" y="2640558"/>
                  </a:lnTo>
                  <a:lnTo>
                    <a:pt x="579285" y="2641219"/>
                  </a:lnTo>
                  <a:lnTo>
                    <a:pt x="580085" y="2640482"/>
                  </a:lnTo>
                  <a:lnTo>
                    <a:pt x="580885" y="2639784"/>
                  </a:lnTo>
                  <a:lnTo>
                    <a:pt x="581609" y="2639009"/>
                  </a:lnTo>
                  <a:close/>
                </a:path>
                <a:path w="1139190" h="3393440">
                  <a:moveTo>
                    <a:pt x="581774" y="2902648"/>
                  </a:moveTo>
                  <a:lnTo>
                    <a:pt x="581202" y="2901594"/>
                  </a:lnTo>
                  <a:lnTo>
                    <a:pt x="579107" y="2900553"/>
                  </a:lnTo>
                  <a:lnTo>
                    <a:pt x="577342" y="2901734"/>
                  </a:lnTo>
                  <a:lnTo>
                    <a:pt x="576859" y="2904375"/>
                  </a:lnTo>
                  <a:lnTo>
                    <a:pt x="577596" y="2905112"/>
                  </a:lnTo>
                  <a:lnTo>
                    <a:pt x="577951" y="2905760"/>
                  </a:lnTo>
                  <a:lnTo>
                    <a:pt x="579729" y="2906242"/>
                  </a:lnTo>
                  <a:lnTo>
                    <a:pt x="581482" y="2905201"/>
                  </a:lnTo>
                  <a:lnTo>
                    <a:pt x="581774" y="2902648"/>
                  </a:lnTo>
                  <a:close/>
                </a:path>
                <a:path w="1139190" h="3393440">
                  <a:moveTo>
                    <a:pt x="582371" y="3017278"/>
                  </a:moveTo>
                  <a:lnTo>
                    <a:pt x="582307" y="3015729"/>
                  </a:lnTo>
                  <a:lnTo>
                    <a:pt x="581317" y="3015310"/>
                  </a:lnTo>
                  <a:lnTo>
                    <a:pt x="580758" y="3014878"/>
                  </a:lnTo>
                  <a:lnTo>
                    <a:pt x="580326" y="3015538"/>
                  </a:lnTo>
                  <a:lnTo>
                    <a:pt x="579450" y="3016262"/>
                  </a:lnTo>
                  <a:lnTo>
                    <a:pt x="579691" y="3017812"/>
                  </a:lnTo>
                  <a:lnTo>
                    <a:pt x="580466" y="3018688"/>
                  </a:lnTo>
                  <a:lnTo>
                    <a:pt x="581520" y="3020555"/>
                  </a:lnTo>
                  <a:lnTo>
                    <a:pt x="581952" y="3018396"/>
                  </a:lnTo>
                  <a:lnTo>
                    <a:pt x="582371" y="3017278"/>
                  </a:lnTo>
                  <a:close/>
                </a:path>
                <a:path w="1139190" h="3393440">
                  <a:moveTo>
                    <a:pt x="585520" y="2809468"/>
                  </a:moveTo>
                  <a:lnTo>
                    <a:pt x="584123" y="2807716"/>
                  </a:lnTo>
                  <a:lnTo>
                    <a:pt x="582396" y="2807830"/>
                  </a:lnTo>
                  <a:lnTo>
                    <a:pt x="581647" y="2807893"/>
                  </a:lnTo>
                  <a:lnTo>
                    <a:pt x="580694" y="2808351"/>
                  </a:lnTo>
                  <a:lnTo>
                    <a:pt x="579081" y="2810510"/>
                  </a:lnTo>
                  <a:lnTo>
                    <a:pt x="579183" y="2812313"/>
                  </a:lnTo>
                  <a:lnTo>
                    <a:pt x="580707" y="2814472"/>
                  </a:lnTo>
                  <a:lnTo>
                    <a:pt x="581647" y="2814688"/>
                  </a:lnTo>
                  <a:lnTo>
                    <a:pt x="582345" y="2815082"/>
                  </a:lnTo>
                  <a:lnTo>
                    <a:pt x="583984" y="2814955"/>
                  </a:lnTo>
                  <a:lnTo>
                    <a:pt x="585343" y="2813316"/>
                  </a:lnTo>
                  <a:lnTo>
                    <a:pt x="585520" y="2809468"/>
                  </a:lnTo>
                  <a:close/>
                </a:path>
                <a:path w="1139190" h="3393440">
                  <a:moveTo>
                    <a:pt x="594347" y="2399500"/>
                  </a:moveTo>
                  <a:lnTo>
                    <a:pt x="594144" y="2395550"/>
                  </a:lnTo>
                  <a:lnTo>
                    <a:pt x="594004" y="2391600"/>
                  </a:lnTo>
                  <a:lnTo>
                    <a:pt x="593636" y="2387155"/>
                  </a:lnTo>
                  <a:lnTo>
                    <a:pt x="592645" y="2386685"/>
                  </a:lnTo>
                  <a:lnTo>
                    <a:pt x="591921" y="2386253"/>
                  </a:lnTo>
                  <a:lnTo>
                    <a:pt x="591223" y="2386838"/>
                  </a:lnTo>
                  <a:lnTo>
                    <a:pt x="590232" y="2391930"/>
                  </a:lnTo>
                  <a:lnTo>
                    <a:pt x="589165" y="2396680"/>
                  </a:lnTo>
                  <a:lnTo>
                    <a:pt x="592810" y="2400858"/>
                  </a:lnTo>
                  <a:lnTo>
                    <a:pt x="594347" y="2399500"/>
                  </a:lnTo>
                  <a:close/>
                </a:path>
                <a:path w="1139190" h="3393440">
                  <a:moveTo>
                    <a:pt x="601014" y="1116774"/>
                  </a:moveTo>
                  <a:lnTo>
                    <a:pt x="600875" y="1116457"/>
                  </a:lnTo>
                  <a:lnTo>
                    <a:pt x="600786" y="1116139"/>
                  </a:lnTo>
                  <a:lnTo>
                    <a:pt x="600544" y="1116228"/>
                  </a:lnTo>
                  <a:lnTo>
                    <a:pt x="600113" y="1116317"/>
                  </a:lnTo>
                  <a:lnTo>
                    <a:pt x="600100" y="1116723"/>
                  </a:lnTo>
                  <a:lnTo>
                    <a:pt x="600240" y="1117041"/>
                  </a:lnTo>
                  <a:lnTo>
                    <a:pt x="600341" y="1117346"/>
                  </a:lnTo>
                  <a:lnTo>
                    <a:pt x="600570" y="1117257"/>
                  </a:lnTo>
                  <a:lnTo>
                    <a:pt x="600989" y="1117180"/>
                  </a:lnTo>
                  <a:lnTo>
                    <a:pt x="601014" y="1116774"/>
                  </a:lnTo>
                  <a:close/>
                </a:path>
                <a:path w="1139190" h="3393440">
                  <a:moveTo>
                    <a:pt x="601154" y="981113"/>
                  </a:moveTo>
                  <a:lnTo>
                    <a:pt x="600849" y="979906"/>
                  </a:lnTo>
                  <a:lnTo>
                    <a:pt x="600557" y="980020"/>
                  </a:lnTo>
                  <a:lnTo>
                    <a:pt x="600049" y="980122"/>
                  </a:lnTo>
                  <a:lnTo>
                    <a:pt x="600036" y="980249"/>
                  </a:lnTo>
                  <a:lnTo>
                    <a:pt x="600024" y="980643"/>
                  </a:lnTo>
                  <a:lnTo>
                    <a:pt x="600189" y="981036"/>
                  </a:lnTo>
                  <a:lnTo>
                    <a:pt x="600278" y="981443"/>
                  </a:lnTo>
                  <a:lnTo>
                    <a:pt x="600570" y="981329"/>
                  </a:lnTo>
                  <a:lnTo>
                    <a:pt x="600862" y="981214"/>
                  </a:lnTo>
                  <a:lnTo>
                    <a:pt x="601154" y="981113"/>
                  </a:lnTo>
                  <a:close/>
                </a:path>
                <a:path w="1139190" h="3393440">
                  <a:moveTo>
                    <a:pt x="601459" y="1061707"/>
                  </a:moveTo>
                  <a:lnTo>
                    <a:pt x="601421" y="1061110"/>
                  </a:lnTo>
                  <a:lnTo>
                    <a:pt x="601218" y="1060945"/>
                  </a:lnTo>
                  <a:lnTo>
                    <a:pt x="600417" y="1060361"/>
                  </a:lnTo>
                  <a:lnTo>
                    <a:pt x="599846" y="1060678"/>
                  </a:lnTo>
                  <a:lnTo>
                    <a:pt x="599859" y="1061707"/>
                  </a:lnTo>
                  <a:lnTo>
                    <a:pt x="599859" y="1062012"/>
                  </a:lnTo>
                  <a:lnTo>
                    <a:pt x="600278" y="1062304"/>
                  </a:lnTo>
                  <a:lnTo>
                    <a:pt x="600506" y="1062609"/>
                  </a:lnTo>
                  <a:lnTo>
                    <a:pt x="600811" y="1062418"/>
                  </a:lnTo>
                  <a:lnTo>
                    <a:pt x="601243" y="1062278"/>
                  </a:lnTo>
                  <a:lnTo>
                    <a:pt x="601345" y="1062012"/>
                  </a:lnTo>
                  <a:lnTo>
                    <a:pt x="601459" y="1061707"/>
                  </a:lnTo>
                  <a:close/>
                </a:path>
                <a:path w="1139190" h="3393440">
                  <a:moveTo>
                    <a:pt x="601853" y="2389124"/>
                  </a:moveTo>
                  <a:lnTo>
                    <a:pt x="601522" y="2388031"/>
                  </a:lnTo>
                  <a:lnTo>
                    <a:pt x="600735" y="2387181"/>
                  </a:lnTo>
                  <a:lnTo>
                    <a:pt x="598970" y="2387638"/>
                  </a:lnTo>
                  <a:lnTo>
                    <a:pt x="598957" y="2388857"/>
                  </a:lnTo>
                  <a:lnTo>
                    <a:pt x="599198" y="2389962"/>
                  </a:lnTo>
                  <a:lnTo>
                    <a:pt x="599389" y="2391245"/>
                  </a:lnTo>
                  <a:lnTo>
                    <a:pt x="600468" y="2390635"/>
                  </a:lnTo>
                  <a:lnTo>
                    <a:pt x="601560" y="2390356"/>
                  </a:lnTo>
                  <a:lnTo>
                    <a:pt x="601853" y="2389124"/>
                  </a:lnTo>
                  <a:close/>
                </a:path>
                <a:path w="1139190" h="3393440">
                  <a:moveTo>
                    <a:pt x="603453" y="1222819"/>
                  </a:moveTo>
                  <a:lnTo>
                    <a:pt x="603084" y="1221943"/>
                  </a:lnTo>
                  <a:lnTo>
                    <a:pt x="602576" y="1222743"/>
                  </a:lnTo>
                  <a:lnTo>
                    <a:pt x="603453" y="1222819"/>
                  </a:lnTo>
                  <a:close/>
                </a:path>
                <a:path w="1139190" h="3393440">
                  <a:moveTo>
                    <a:pt x="606425" y="2264118"/>
                  </a:moveTo>
                  <a:lnTo>
                    <a:pt x="606323" y="2263775"/>
                  </a:lnTo>
                  <a:lnTo>
                    <a:pt x="606221" y="2263419"/>
                  </a:lnTo>
                  <a:lnTo>
                    <a:pt x="606132" y="2263089"/>
                  </a:lnTo>
                  <a:lnTo>
                    <a:pt x="605866" y="2263190"/>
                  </a:lnTo>
                  <a:lnTo>
                    <a:pt x="605409" y="2263267"/>
                  </a:lnTo>
                  <a:lnTo>
                    <a:pt x="605370" y="2263724"/>
                  </a:lnTo>
                  <a:lnTo>
                    <a:pt x="605536" y="2264067"/>
                  </a:lnTo>
                  <a:lnTo>
                    <a:pt x="605624" y="2264410"/>
                  </a:lnTo>
                  <a:lnTo>
                    <a:pt x="605891" y="2264308"/>
                  </a:lnTo>
                  <a:lnTo>
                    <a:pt x="606145" y="2264206"/>
                  </a:lnTo>
                  <a:lnTo>
                    <a:pt x="606425" y="2264118"/>
                  </a:lnTo>
                  <a:close/>
                </a:path>
                <a:path w="1139190" h="3393440">
                  <a:moveTo>
                    <a:pt x="642772" y="2522728"/>
                  </a:moveTo>
                  <a:lnTo>
                    <a:pt x="642175" y="2522131"/>
                  </a:lnTo>
                  <a:lnTo>
                    <a:pt x="641565" y="2521013"/>
                  </a:lnTo>
                  <a:lnTo>
                    <a:pt x="639241" y="2520188"/>
                  </a:lnTo>
                  <a:lnTo>
                    <a:pt x="638314" y="2521242"/>
                  </a:lnTo>
                  <a:lnTo>
                    <a:pt x="637667" y="2524137"/>
                  </a:lnTo>
                  <a:lnTo>
                    <a:pt x="638683" y="2524899"/>
                  </a:lnTo>
                  <a:lnTo>
                    <a:pt x="641667" y="2525738"/>
                  </a:lnTo>
                  <a:lnTo>
                    <a:pt x="642112" y="2524468"/>
                  </a:lnTo>
                  <a:lnTo>
                    <a:pt x="642772" y="2522728"/>
                  </a:lnTo>
                  <a:close/>
                </a:path>
                <a:path w="1139190" h="3393440">
                  <a:moveTo>
                    <a:pt x="644436" y="2454668"/>
                  </a:moveTo>
                  <a:lnTo>
                    <a:pt x="643750" y="2454516"/>
                  </a:lnTo>
                  <a:lnTo>
                    <a:pt x="643966" y="2455405"/>
                  </a:lnTo>
                  <a:lnTo>
                    <a:pt x="644436" y="2454668"/>
                  </a:lnTo>
                  <a:close/>
                </a:path>
                <a:path w="1139190" h="3393440">
                  <a:moveTo>
                    <a:pt x="646226" y="2494292"/>
                  </a:moveTo>
                  <a:lnTo>
                    <a:pt x="646163" y="2492337"/>
                  </a:lnTo>
                  <a:lnTo>
                    <a:pt x="646112" y="2490355"/>
                  </a:lnTo>
                  <a:lnTo>
                    <a:pt x="644664" y="2488539"/>
                  </a:lnTo>
                  <a:lnTo>
                    <a:pt x="641565" y="2488755"/>
                  </a:lnTo>
                  <a:lnTo>
                    <a:pt x="640181" y="2490419"/>
                  </a:lnTo>
                  <a:lnTo>
                    <a:pt x="639914" y="2494318"/>
                  </a:lnTo>
                  <a:lnTo>
                    <a:pt x="641324" y="2495943"/>
                  </a:lnTo>
                  <a:lnTo>
                    <a:pt x="644791" y="2495981"/>
                  </a:lnTo>
                  <a:lnTo>
                    <a:pt x="646226" y="2494292"/>
                  </a:lnTo>
                  <a:close/>
                </a:path>
                <a:path w="1139190" h="3393440">
                  <a:moveTo>
                    <a:pt x="647636" y="1227874"/>
                  </a:moveTo>
                  <a:lnTo>
                    <a:pt x="646899" y="1227416"/>
                  </a:lnTo>
                  <a:lnTo>
                    <a:pt x="646849" y="1228204"/>
                  </a:lnTo>
                  <a:lnTo>
                    <a:pt x="647636" y="1227874"/>
                  </a:lnTo>
                  <a:close/>
                </a:path>
                <a:path w="1139190" h="3393440">
                  <a:moveTo>
                    <a:pt x="648639" y="2404707"/>
                  </a:moveTo>
                  <a:lnTo>
                    <a:pt x="647725" y="2403284"/>
                  </a:lnTo>
                  <a:lnTo>
                    <a:pt x="646188" y="2403462"/>
                  </a:lnTo>
                  <a:lnTo>
                    <a:pt x="644613" y="2403805"/>
                  </a:lnTo>
                  <a:lnTo>
                    <a:pt x="643051" y="2406015"/>
                  </a:lnTo>
                  <a:lnTo>
                    <a:pt x="642747" y="2407831"/>
                  </a:lnTo>
                  <a:lnTo>
                    <a:pt x="642569" y="2408339"/>
                  </a:lnTo>
                  <a:lnTo>
                    <a:pt x="642569" y="2410904"/>
                  </a:lnTo>
                  <a:lnTo>
                    <a:pt x="642505" y="2412238"/>
                  </a:lnTo>
                  <a:lnTo>
                    <a:pt x="642658" y="2414435"/>
                  </a:lnTo>
                  <a:lnTo>
                    <a:pt x="642785" y="2415387"/>
                  </a:lnTo>
                  <a:lnTo>
                    <a:pt x="643559" y="2416835"/>
                  </a:lnTo>
                  <a:lnTo>
                    <a:pt x="644271" y="2417381"/>
                  </a:lnTo>
                  <a:lnTo>
                    <a:pt x="645756" y="2418486"/>
                  </a:lnTo>
                  <a:lnTo>
                    <a:pt x="647725" y="2417241"/>
                  </a:lnTo>
                  <a:lnTo>
                    <a:pt x="648487" y="2408961"/>
                  </a:lnTo>
                  <a:lnTo>
                    <a:pt x="648639" y="2404707"/>
                  </a:lnTo>
                  <a:close/>
                </a:path>
                <a:path w="1139190" h="3393440">
                  <a:moveTo>
                    <a:pt x="650849" y="2349195"/>
                  </a:moveTo>
                  <a:lnTo>
                    <a:pt x="649909" y="2348661"/>
                  </a:lnTo>
                  <a:lnTo>
                    <a:pt x="649224" y="2349068"/>
                  </a:lnTo>
                  <a:lnTo>
                    <a:pt x="649185" y="2349322"/>
                  </a:lnTo>
                  <a:lnTo>
                    <a:pt x="649173" y="2349550"/>
                  </a:lnTo>
                  <a:lnTo>
                    <a:pt x="649566" y="2349855"/>
                  </a:lnTo>
                  <a:lnTo>
                    <a:pt x="649782" y="2350122"/>
                  </a:lnTo>
                  <a:lnTo>
                    <a:pt x="650786" y="2349728"/>
                  </a:lnTo>
                  <a:lnTo>
                    <a:pt x="650849" y="2349195"/>
                  </a:lnTo>
                  <a:close/>
                </a:path>
                <a:path w="1139190" h="3393440">
                  <a:moveTo>
                    <a:pt x="652119" y="2362974"/>
                  </a:moveTo>
                  <a:lnTo>
                    <a:pt x="650849" y="2361057"/>
                  </a:lnTo>
                  <a:lnTo>
                    <a:pt x="649693" y="2358898"/>
                  </a:lnTo>
                  <a:lnTo>
                    <a:pt x="649033" y="2358961"/>
                  </a:lnTo>
                  <a:lnTo>
                    <a:pt x="648614" y="2358885"/>
                  </a:lnTo>
                  <a:lnTo>
                    <a:pt x="648373" y="2359253"/>
                  </a:lnTo>
                  <a:lnTo>
                    <a:pt x="647903" y="2359647"/>
                  </a:lnTo>
                  <a:lnTo>
                    <a:pt x="648220" y="2363584"/>
                  </a:lnTo>
                  <a:lnTo>
                    <a:pt x="648817" y="2365794"/>
                  </a:lnTo>
                  <a:lnTo>
                    <a:pt x="649922" y="2366099"/>
                  </a:lnTo>
                  <a:lnTo>
                    <a:pt x="650786" y="2366391"/>
                  </a:lnTo>
                  <a:lnTo>
                    <a:pt x="651306" y="2365730"/>
                  </a:lnTo>
                  <a:lnTo>
                    <a:pt x="652119" y="2362974"/>
                  </a:lnTo>
                  <a:close/>
                </a:path>
                <a:path w="1139190" h="3393440">
                  <a:moveTo>
                    <a:pt x="655751" y="2232533"/>
                  </a:moveTo>
                  <a:lnTo>
                    <a:pt x="654977" y="2232507"/>
                  </a:lnTo>
                  <a:lnTo>
                    <a:pt x="655345" y="2233485"/>
                  </a:lnTo>
                  <a:lnTo>
                    <a:pt x="655751" y="2232533"/>
                  </a:lnTo>
                  <a:close/>
                </a:path>
                <a:path w="1139190" h="3393440">
                  <a:moveTo>
                    <a:pt x="781761" y="1612849"/>
                  </a:moveTo>
                  <a:lnTo>
                    <a:pt x="780923" y="1611718"/>
                  </a:lnTo>
                  <a:lnTo>
                    <a:pt x="780338" y="1611490"/>
                  </a:lnTo>
                  <a:lnTo>
                    <a:pt x="779221" y="1611045"/>
                  </a:lnTo>
                  <a:lnTo>
                    <a:pt x="777582" y="1612341"/>
                  </a:lnTo>
                  <a:lnTo>
                    <a:pt x="777951" y="1614043"/>
                  </a:lnTo>
                  <a:lnTo>
                    <a:pt x="778725" y="1614474"/>
                  </a:lnTo>
                  <a:lnTo>
                    <a:pt x="779564" y="1615351"/>
                  </a:lnTo>
                  <a:lnTo>
                    <a:pt x="780288" y="1614601"/>
                  </a:lnTo>
                  <a:lnTo>
                    <a:pt x="781138" y="1613941"/>
                  </a:lnTo>
                  <a:lnTo>
                    <a:pt x="781761" y="1612849"/>
                  </a:lnTo>
                  <a:close/>
                </a:path>
                <a:path w="1139190" h="3393440">
                  <a:moveTo>
                    <a:pt x="785241" y="1680679"/>
                  </a:moveTo>
                  <a:lnTo>
                    <a:pt x="784529" y="1678266"/>
                  </a:lnTo>
                  <a:lnTo>
                    <a:pt x="783336" y="1677085"/>
                  </a:lnTo>
                  <a:lnTo>
                    <a:pt x="781545" y="1676730"/>
                  </a:lnTo>
                  <a:lnTo>
                    <a:pt x="780465" y="1677835"/>
                  </a:lnTo>
                  <a:lnTo>
                    <a:pt x="779157" y="1678571"/>
                  </a:lnTo>
                  <a:lnTo>
                    <a:pt x="780046" y="1679956"/>
                  </a:lnTo>
                  <a:lnTo>
                    <a:pt x="780465" y="1681276"/>
                  </a:lnTo>
                  <a:lnTo>
                    <a:pt x="782612" y="1682661"/>
                  </a:lnTo>
                  <a:lnTo>
                    <a:pt x="785241" y="1680679"/>
                  </a:lnTo>
                  <a:close/>
                </a:path>
                <a:path w="1139190" h="3393440">
                  <a:moveTo>
                    <a:pt x="786587" y="1796999"/>
                  </a:moveTo>
                  <a:lnTo>
                    <a:pt x="786333" y="1796719"/>
                  </a:lnTo>
                  <a:lnTo>
                    <a:pt x="785888" y="1796199"/>
                  </a:lnTo>
                  <a:lnTo>
                    <a:pt x="784872" y="1795818"/>
                  </a:lnTo>
                  <a:lnTo>
                    <a:pt x="784186" y="1795945"/>
                  </a:lnTo>
                  <a:lnTo>
                    <a:pt x="783628" y="1796046"/>
                  </a:lnTo>
                  <a:lnTo>
                    <a:pt x="782599" y="1797786"/>
                  </a:lnTo>
                  <a:lnTo>
                    <a:pt x="782828" y="1798294"/>
                  </a:lnTo>
                  <a:lnTo>
                    <a:pt x="782878" y="1798688"/>
                  </a:lnTo>
                  <a:lnTo>
                    <a:pt x="783107" y="1799043"/>
                  </a:lnTo>
                  <a:lnTo>
                    <a:pt x="783424" y="1799729"/>
                  </a:lnTo>
                  <a:lnTo>
                    <a:pt x="784275" y="1799463"/>
                  </a:lnTo>
                  <a:lnTo>
                    <a:pt x="785139" y="1799221"/>
                  </a:lnTo>
                  <a:lnTo>
                    <a:pt x="785672" y="1798688"/>
                  </a:lnTo>
                  <a:lnTo>
                    <a:pt x="786130" y="1798205"/>
                  </a:lnTo>
                  <a:lnTo>
                    <a:pt x="786587" y="1796999"/>
                  </a:lnTo>
                  <a:close/>
                </a:path>
                <a:path w="1139190" h="3393440">
                  <a:moveTo>
                    <a:pt x="800315" y="37769"/>
                  </a:moveTo>
                  <a:lnTo>
                    <a:pt x="799477" y="38074"/>
                  </a:lnTo>
                  <a:lnTo>
                    <a:pt x="800227" y="38569"/>
                  </a:lnTo>
                  <a:lnTo>
                    <a:pt x="800315" y="37769"/>
                  </a:lnTo>
                  <a:close/>
                </a:path>
                <a:path w="1139190" h="3393440">
                  <a:moveTo>
                    <a:pt x="823633" y="17691"/>
                  </a:moveTo>
                  <a:lnTo>
                    <a:pt x="823341" y="17411"/>
                  </a:lnTo>
                  <a:lnTo>
                    <a:pt x="823201" y="17792"/>
                  </a:lnTo>
                  <a:lnTo>
                    <a:pt x="823048" y="18173"/>
                  </a:lnTo>
                  <a:lnTo>
                    <a:pt x="822909" y="18554"/>
                  </a:lnTo>
                  <a:lnTo>
                    <a:pt x="823150" y="18262"/>
                  </a:lnTo>
                  <a:lnTo>
                    <a:pt x="823633" y="17691"/>
                  </a:lnTo>
                  <a:close/>
                </a:path>
                <a:path w="1139190" h="3393440">
                  <a:moveTo>
                    <a:pt x="823645" y="17399"/>
                  </a:moveTo>
                  <a:lnTo>
                    <a:pt x="823353" y="17411"/>
                  </a:lnTo>
                  <a:lnTo>
                    <a:pt x="823633" y="17691"/>
                  </a:lnTo>
                  <a:lnTo>
                    <a:pt x="823645" y="17399"/>
                  </a:lnTo>
                  <a:close/>
                </a:path>
                <a:path w="1139190" h="3393440">
                  <a:moveTo>
                    <a:pt x="826122" y="16713"/>
                  </a:moveTo>
                  <a:lnTo>
                    <a:pt x="826084" y="14986"/>
                  </a:lnTo>
                  <a:lnTo>
                    <a:pt x="824585" y="15163"/>
                  </a:lnTo>
                  <a:lnTo>
                    <a:pt x="823683" y="16027"/>
                  </a:lnTo>
                  <a:lnTo>
                    <a:pt x="823645" y="17399"/>
                  </a:lnTo>
                  <a:lnTo>
                    <a:pt x="825017" y="17360"/>
                  </a:lnTo>
                  <a:lnTo>
                    <a:pt x="826122" y="16713"/>
                  </a:lnTo>
                  <a:close/>
                </a:path>
                <a:path w="1139190" h="3393440">
                  <a:moveTo>
                    <a:pt x="826223" y="14859"/>
                  </a:moveTo>
                  <a:lnTo>
                    <a:pt x="826084" y="14846"/>
                  </a:lnTo>
                  <a:lnTo>
                    <a:pt x="826211" y="14973"/>
                  </a:lnTo>
                  <a:close/>
                </a:path>
                <a:path w="1139190" h="3393440">
                  <a:moveTo>
                    <a:pt x="831545" y="9525"/>
                  </a:moveTo>
                  <a:lnTo>
                    <a:pt x="827062" y="10528"/>
                  </a:lnTo>
                  <a:lnTo>
                    <a:pt x="826223" y="14859"/>
                  </a:lnTo>
                  <a:lnTo>
                    <a:pt x="831215" y="14973"/>
                  </a:lnTo>
                  <a:lnTo>
                    <a:pt x="831342" y="14846"/>
                  </a:lnTo>
                  <a:lnTo>
                    <a:pt x="831545" y="9525"/>
                  </a:lnTo>
                  <a:close/>
                </a:path>
                <a:path w="1139190" h="3393440">
                  <a:moveTo>
                    <a:pt x="831710" y="9372"/>
                  </a:moveTo>
                  <a:lnTo>
                    <a:pt x="831545" y="9359"/>
                  </a:lnTo>
                  <a:lnTo>
                    <a:pt x="831659" y="9499"/>
                  </a:lnTo>
                  <a:lnTo>
                    <a:pt x="831710" y="9372"/>
                  </a:lnTo>
                  <a:close/>
                </a:path>
                <a:path w="1139190" h="3393440">
                  <a:moveTo>
                    <a:pt x="839647" y="4089"/>
                  </a:moveTo>
                  <a:lnTo>
                    <a:pt x="834212" y="3632"/>
                  </a:lnTo>
                  <a:lnTo>
                    <a:pt x="833399" y="4165"/>
                  </a:lnTo>
                  <a:lnTo>
                    <a:pt x="831710" y="9372"/>
                  </a:lnTo>
                  <a:lnTo>
                    <a:pt x="837387" y="9766"/>
                  </a:lnTo>
                  <a:lnTo>
                    <a:pt x="838187" y="9220"/>
                  </a:lnTo>
                  <a:lnTo>
                    <a:pt x="839647" y="4089"/>
                  </a:lnTo>
                  <a:close/>
                </a:path>
                <a:path w="1139190" h="3393440">
                  <a:moveTo>
                    <a:pt x="839939" y="4114"/>
                  </a:moveTo>
                  <a:lnTo>
                    <a:pt x="839927" y="3873"/>
                  </a:lnTo>
                  <a:lnTo>
                    <a:pt x="839711" y="3898"/>
                  </a:lnTo>
                  <a:lnTo>
                    <a:pt x="839647" y="4089"/>
                  </a:lnTo>
                  <a:lnTo>
                    <a:pt x="839939" y="4114"/>
                  </a:lnTo>
                  <a:close/>
                </a:path>
                <a:path w="1139190" h="3393440">
                  <a:moveTo>
                    <a:pt x="842441" y="1384"/>
                  </a:moveTo>
                  <a:lnTo>
                    <a:pt x="840968" y="1435"/>
                  </a:lnTo>
                  <a:lnTo>
                    <a:pt x="839889" y="2209"/>
                  </a:lnTo>
                  <a:lnTo>
                    <a:pt x="839927" y="3873"/>
                  </a:lnTo>
                  <a:lnTo>
                    <a:pt x="841413" y="3733"/>
                  </a:lnTo>
                  <a:lnTo>
                    <a:pt x="842391" y="2870"/>
                  </a:lnTo>
                  <a:lnTo>
                    <a:pt x="842441" y="1384"/>
                  </a:lnTo>
                  <a:close/>
                </a:path>
                <a:path w="1139190" h="3393440">
                  <a:moveTo>
                    <a:pt x="842721" y="1371"/>
                  </a:moveTo>
                  <a:lnTo>
                    <a:pt x="842454" y="1079"/>
                  </a:lnTo>
                  <a:lnTo>
                    <a:pt x="842441" y="1384"/>
                  </a:lnTo>
                  <a:lnTo>
                    <a:pt x="842721" y="1371"/>
                  </a:lnTo>
                  <a:close/>
                </a:path>
                <a:path w="1139190" h="3393440">
                  <a:moveTo>
                    <a:pt x="843026" y="990"/>
                  </a:moveTo>
                  <a:lnTo>
                    <a:pt x="842835" y="990"/>
                  </a:lnTo>
                  <a:lnTo>
                    <a:pt x="842454" y="1079"/>
                  </a:lnTo>
                  <a:lnTo>
                    <a:pt x="842721" y="1358"/>
                  </a:lnTo>
                  <a:lnTo>
                    <a:pt x="843026" y="990"/>
                  </a:lnTo>
                  <a:close/>
                </a:path>
                <a:path w="1139190" h="3393440">
                  <a:moveTo>
                    <a:pt x="843800" y="0"/>
                  </a:moveTo>
                  <a:lnTo>
                    <a:pt x="843026" y="990"/>
                  </a:lnTo>
                  <a:lnTo>
                    <a:pt x="843254" y="977"/>
                  </a:lnTo>
                  <a:lnTo>
                    <a:pt x="843737" y="685"/>
                  </a:lnTo>
                  <a:lnTo>
                    <a:pt x="843800" y="0"/>
                  </a:lnTo>
                  <a:close/>
                </a:path>
                <a:path w="1139190" h="3393440">
                  <a:moveTo>
                    <a:pt x="924128" y="2953880"/>
                  </a:moveTo>
                  <a:lnTo>
                    <a:pt x="923213" y="2953372"/>
                  </a:lnTo>
                  <a:lnTo>
                    <a:pt x="923175" y="2954261"/>
                  </a:lnTo>
                  <a:lnTo>
                    <a:pt x="924128" y="2953880"/>
                  </a:lnTo>
                  <a:close/>
                </a:path>
                <a:path w="1139190" h="3393440">
                  <a:moveTo>
                    <a:pt x="987564" y="3119666"/>
                  </a:moveTo>
                  <a:lnTo>
                    <a:pt x="987539" y="3119386"/>
                  </a:lnTo>
                  <a:lnTo>
                    <a:pt x="987285" y="3119628"/>
                  </a:lnTo>
                  <a:lnTo>
                    <a:pt x="987564" y="3119666"/>
                  </a:lnTo>
                  <a:close/>
                </a:path>
                <a:path w="1139190" h="3393440">
                  <a:moveTo>
                    <a:pt x="992657" y="3123768"/>
                  </a:moveTo>
                  <a:lnTo>
                    <a:pt x="992327" y="3122168"/>
                  </a:lnTo>
                  <a:lnTo>
                    <a:pt x="991882" y="3120771"/>
                  </a:lnTo>
                  <a:lnTo>
                    <a:pt x="990384" y="3119780"/>
                  </a:lnTo>
                  <a:lnTo>
                    <a:pt x="990066" y="3119577"/>
                  </a:lnTo>
                  <a:lnTo>
                    <a:pt x="988542" y="3119780"/>
                  </a:lnTo>
                  <a:lnTo>
                    <a:pt x="987564" y="3119666"/>
                  </a:lnTo>
                  <a:lnTo>
                    <a:pt x="987640" y="3120771"/>
                  </a:lnTo>
                  <a:lnTo>
                    <a:pt x="987412" y="3122168"/>
                  </a:lnTo>
                  <a:lnTo>
                    <a:pt x="988517" y="3124047"/>
                  </a:lnTo>
                  <a:lnTo>
                    <a:pt x="989914" y="3124581"/>
                  </a:lnTo>
                  <a:lnTo>
                    <a:pt x="991425" y="3124962"/>
                  </a:lnTo>
                  <a:lnTo>
                    <a:pt x="992657" y="3123768"/>
                  </a:lnTo>
                  <a:close/>
                </a:path>
                <a:path w="1139190" h="3393440">
                  <a:moveTo>
                    <a:pt x="1088136" y="2888284"/>
                  </a:moveTo>
                  <a:lnTo>
                    <a:pt x="1087615" y="2887103"/>
                  </a:lnTo>
                  <a:lnTo>
                    <a:pt x="1086993" y="2887040"/>
                  </a:lnTo>
                  <a:lnTo>
                    <a:pt x="1086358" y="2888335"/>
                  </a:lnTo>
                  <a:lnTo>
                    <a:pt x="1086916" y="2889008"/>
                  </a:lnTo>
                  <a:lnTo>
                    <a:pt x="1087208" y="2889034"/>
                  </a:lnTo>
                  <a:lnTo>
                    <a:pt x="1087501" y="2889046"/>
                  </a:lnTo>
                  <a:lnTo>
                    <a:pt x="1087831" y="2888551"/>
                  </a:lnTo>
                  <a:lnTo>
                    <a:pt x="1088136" y="2888284"/>
                  </a:lnTo>
                  <a:close/>
                </a:path>
                <a:path w="1139190" h="3393440">
                  <a:moveTo>
                    <a:pt x="1088580" y="2904960"/>
                  </a:moveTo>
                  <a:lnTo>
                    <a:pt x="1088275" y="2904274"/>
                  </a:lnTo>
                  <a:lnTo>
                    <a:pt x="1086840" y="2904261"/>
                  </a:lnTo>
                  <a:lnTo>
                    <a:pt x="1086421" y="2904845"/>
                  </a:lnTo>
                  <a:lnTo>
                    <a:pt x="1086396" y="2905188"/>
                  </a:lnTo>
                  <a:lnTo>
                    <a:pt x="1086370" y="2905544"/>
                  </a:lnTo>
                  <a:lnTo>
                    <a:pt x="1086700" y="2905925"/>
                  </a:lnTo>
                  <a:lnTo>
                    <a:pt x="1086878" y="2906306"/>
                  </a:lnTo>
                  <a:lnTo>
                    <a:pt x="1087221" y="2906217"/>
                  </a:lnTo>
                  <a:lnTo>
                    <a:pt x="1087704" y="2906217"/>
                  </a:lnTo>
                  <a:lnTo>
                    <a:pt x="1087869" y="2906001"/>
                  </a:lnTo>
                  <a:lnTo>
                    <a:pt x="1088580" y="2904960"/>
                  </a:lnTo>
                  <a:close/>
                </a:path>
                <a:path w="1139190" h="3393440">
                  <a:moveTo>
                    <a:pt x="1090764" y="2879547"/>
                  </a:moveTo>
                  <a:lnTo>
                    <a:pt x="1090383" y="2878124"/>
                  </a:lnTo>
                  <a:lnTo>
                    <a:pt x="1090256" y="2877629"/>
                  </a:lnTo>
                  <a:lnTo>
                    <a:pt x="1089050" y="2877401"/>
                  </a:lnTo>
                  <a:lnTo>
                    <a:pt x="1087983" y="2876854"/>
                  </a:lnTo>
                  <a:lnTo>
                    <a:pt x="1087424" y="2877883"/>
                  </a:lnTo>
                  <a:lnTo>
                    <a:pt x="1086307" y="2879915"/>
                  </a:lnTo>
                  <a:lnTo>
                    <a:pt x="1087031" y="2880245"/>
                  </a:lnTo>
                  <a:lnTo>
                    <a:pt x="1087793" y="2880918"/>
                  </a:lnTo>
                  <a:lnTo>
                    <a:pt x="1089863" y="2880639"/>
                  </a:lnTo>
                  <a:lnTo>
                    <a:pt x="1090764" y="2879547"/>
                  </a:lnTo>
                  <a:close/>
                </a:path>
                <a:path w="1139190" h="3393440">
                  <a:moveTo>
                    <a:pt x="1116799" y="1938807"/>
                  </a:moveTo>
                  <a:lnTo>
                    <a:pt x="1116761" y="1938185"/>
                  </a:lnTo>
                  <a:lnTo>
                    <a:pt x="1116660" y="1938502"/>
                  </a:lnTo>
                  <a:lnTo>
                    <a:pt x="1116799" y="1938807"/>
                  </a:lnTo>
                  <a:close/>
                </a:path>
                <a:path w="1139190" h="3393440">
                  <a:moveTo>
                    <a:pt x="1118031" y="1934933"/>
                  </a:moveTo>
                  <a:lnTo>
                    <a:pt x="1117790" y="1934514"/>
                  </a:lnTo>
                  <a:lnTo>
                    <a:pt x="1116482" y="1935111"/>
                  </a:lnTo>
                  <a:lnTo>
                    <a:pt x="1116634" y="1935848"/>
                  </a:lnTo>
                  <a:lnTo>
                    <a:pt x="1116761" y="1938185"/>
                  </a:lnTo>
                  <a:lnTo>
                    <a:pt x="1116914" y="1937727"/>
                  </a:lnTo>
                  <a:lnTo>
                    <a:pt x="1117092" y="1936927"/>
                  </a:lnTo>
                  <a:lnTo>
                    <a:pt x="1118031" y="1934933"/>
                  </a:lnTo>
                  <a:close/>
                </a:path>
                <a:path w="1139190" h="3393440">
                  <a:moveTo>
                    <a:pt x="1118425" y="1872500"/>
                  </a:moveTo>
                  <a:lnTo>
                    <a:pt x="1116418" y="1871052"/>
                  </a:lnTo>
                  <a:lnTo>
                    <a:pt x="1113586" y="1871370"/>
                  </a:lnTo>
                  <a:lnTo>
                    <a:pt x="1112647" y="1873491"/>
                  </a:lnTo>
                  <a:lnTo>
                    <a:pt x="1114005" y="1875726"/>
                  </a:lnTo>
                  <a:lnTo>
                    <a:pt x="1115047" y="1875828"/>
                  </a:lnTo>
                  <a:lnTo>
                    <a:pt x="1116088" y="1876272"/>
                  </a:lnTo>
                  <a:lnTo>
                    <a:pt x="1116749" y="1875358"/>
                  </a:lnTo>
                  <a:lnTo>
                    <a:pt x="1117676" y="1874481"/>
                  </a:lnTo>
                  <a:lnTo>
                    <a:pt x="1118425" y="1872500"/>
                  </a:lnTo>
                  <a:close/>
                </a:path>
                <a:path w="1139190" h="3393440">
                  <a:moveTo>
                    <a:pt x="1123124" y="1927872"/>
                  </a:moveTo>
                  <a:lnTo>
                    <a:pt x="1122197" y="1928266"/>
                  </a:lnTo>
                  <a:lnTo>
                    <a:pt x="1123048" y="1928799"/>
                  </a:lnTo>
                  <a:lnTo>
                    <a:pt x="1123124" y="1927872"/>
                  </a:lnTo>
                  <a:close/>
                </a:path>
                <a:path w="1139190" h="3393440">
                  <a:moveTo>
                    <a:pt x="1131798" y="1178064"/>
                  </a:moveTo>
                  <a:lnTo>
                    <a:pt x="1131608" y="1177772"/>
                  </a:lnTo>
                  <a:lnTo>
                    <a:pt x="1131404" y="1177467"/>
                  </a:lnTo>
                  <a:lnTo>
                    <a:pt x="1131201" y="1177175"/>
                  </a:lnTo>
                  <a:lnTo>
                    <a:pt x="1130452" y="1177734"/>
                  </a:lnTo>
                  <a:lnTo>
                    <a:pt x="1131430" y="1179017"/>
                  </a:lnTo>
                  <a:lnTo>
                    <a:pt x="1131544" y="1178712"/>
                  </a:lnTo>
                  <a:lnTo>
                    <a:pt x="1131671" y="1178382"/>
                  </a:lnTo>
                  <a:lnTo>
                    <a:pt x="1131798" y="1178064"/>
                  </a:lnTo>
                  <a:close/>
                </a:path>
                <a:path w="1139190" h="3393440">
                  <a:moveTo>
                    <a:pt x="1132039" y="1154404"/>
                  </a:moveTo>
                  <a:lnTo>
                    <a:pt x="1131722" y="1153972"/>
                  </a:lnTo>
                  <a:lnTo>
                    <a:pt x="1131608" y="1153617"/>
                  </a:lnTo>
                  <a:lnTo>
                    <a:pt x="1131239" y="1153655"/>
                  </a:lnTo>
                  <a:lnTo>
                    <a:pt x="1130719" y="1153553"/>
                  </a:lnTo>
                  <a:lnTo>
                    <a:pt x="1130554" y="1153756"/>
                  </a:lnTo>
                  <a:lnTo>
                    <a:pt x="1130312" y="1154036"/>
                  </a:lnTo>
                  <a:lnTo>
                    <a:pt x="1130160" y="1154633"/>
                  </a:lnTo>
                  <a:lnTo>
                    <a:pt x="1130300" y="1154912"/>
                  </a:lnTo>
                  <a:lnTo>
                    <a:pt x="1130846" y="1155954"/>
                  </a:lnTo>
                  <a:lnTo>
                    <a:pt x="1131506" y="1155877"/>
                  </a:lnTo>
                  <a:lnTo>
                    <a:pt x="1132039" y="1154404"/>
                  </a:lnTo>
                  <a:close/>
                </a:path>
                <a:path w="1139190" h="3393440">
                  <a:moveTo>
                    <a:pt x="1133271" y="1089494"/>
                  </a:moveTo>
                  <a:lnTo>
                    <a:pt x="1131316" y="1088136"/>
                  </a:lnTo>
                  <a:lnTo>
                    <a:pt x="1129931" y="1088771"/>
                  </a:lnTo>
                  <a:lnTo>
                    <a:pt x="1129614" y="1090409"/>
                  </a:lnTo>
                  <a:lnTo>
                    <a:pt x="1129601" y="1091755"/>
                  </a:lnTo>
                  <a:lnTo>
                    <a:pt x="1129906" y="1093470"/>
                  </a:lnTo>
                  <a:lnTo>
                    <a:pt x="1130909" y="1093749"/>
                  </a:lnTo>
                  <a:lnTo>
                    <a:pt x="1131468" y="1094092"/>
                  </a:lnTo>
                  <a:lnTo>
                    <a:pt x="1133170" y="1092949"/>
                  </a:lnTo>
                  <a:lnTo>
                    <a:pt x="1133271" y="1089494"/>
                  </a:lnTo>
                  <a:close/>
                </a:path>
                <a:path w="1139190" h="3393440">
                  <a:moveTo>
                    <a:pt x="1134338" y="891692"/>
                  </a:moveTo>
                  <a:lnTo>
                    <a:pt x="1133970" y="890714"/>
                  </a:lnTo>
                  <a:lnTo>
                    <a:pt x="1133436" y="891603"/>
                  </a:lnTo>
                  <a:lnTo>
                    <a:pt x="1134338" y="891692"/>
                  </a:lnTo>
                  <a:close/>
                </a:path>
                <a:path w="1139190" h="3393440">
                  <a:moveTo>
                    <a:pt x="1134643" y="1252804"/>
                  </a:moveTo>
                  <a:lnTo>
                    <a:pt x="1133919" y="1251953"/>
                  </a:lnTo>
                  <a:lnTo>
                    <a:pt x="1133652" y="1252207"/>
                  </a:lnTo>
                  <a:lnTo>
                    <a:pt x="1133170" y="1252448"/>
                  </a:lnTo>
                  <a:lnTo>
                    <a:pt x="1133170" y="1252715"/>
                  </a:lnTo>
                  <a:lnTo>
                    <a:pt x="1133144" y="1252982"/>
                  </a:lnTo>
                  <a:lnTo>
                    <a:pt x="1133589" y="1253274"/>
                  </a:lnTo>
                  <a:lnTo>
                    <a:pt x="1133830" y="1253553"/>
                  </a:lnTo>
                  <a:lnTo>
                    <a:pt x="1134643" y="1252804"/>
                  </a:lnTo>
                  <a:close/>
                </a:path>
                <a:path w="1139190" h="3393440">
                  <a:moveTo>
                    <a:pt x="1135240" y="973924"/>
                  </a:moveTo>
                  <a:lnTo>
                    <a:pt x="1135214" y="972718"/>
                  </a:lnTo>
                  <a:lnTo>
                    <a:pt x="1135176" y="971981"/>
                  </a:lnTo>
                  <a:lnTo>
                    <a:pt x="1134605" y="970851"/>
                  </a:lnTo>
                  <a:lnTo>
                    <a:pt x="1133398" y="970394"/>
                  </a:lnTo>
                  <a:lnTo>
                    <a:pt x="1132382" y="970978"/>
                  </a:lnTo>
                  <a:lnTo>
                    <a:pt x="1129931" y="972464"/>
                  </a:lnTo>
                  <a:lnTo>
                    <a:pt x="1129804" y="974229"/>
                  </a:lnTo>
                  <a:lnTo>
                    <a:pt x="1130579" y="976515"/>
                  </a:lnTo>
                  <a:lnTo>
                    <a:pt x="1131684" y="976795"/>
                  </a:lnTo>
                  <a:lnTo>
                    <a:pt x="1132382" y="977226"/>
                  </a:lnTo>
                  <a:lnTo>
                    <a:pt x="1133119" y="976934"/>
                  </a:lnTo>
                  <a:lnTo>
                    <a:pt x="1134262" y="976833"/>
                  </a:lnTo>
                  <a:lnTo>
                    <a:pt x="1135011" y="975233"/>
                  </a:lnTo>
                  <a:lnTo>
                    <a:pt x="1135240" y="973924"/>
                  </a:lnTo>
                  <a:close/>
                </a:path>
                <a:path w="1139190" h="3393440">
                  <a:moveTo>
                    <a:pt x="1135735" y="920559"/>
                  </a:moveTo>
                  <a:lnTo>
                    <a:pt x="1135557" y="919264"/>
                  </a:lnTo>
                  <a:lnTo>
                    <a:pt x="1135494" y="918387"/>
                  </a:lnTo>
                  <a:lnTo>
                    <a:pt x="1135202" y="917155"/>
                  </a:lnTo>
                  <a:lnTo>
                    <a:pt x="1134872" y="916787"/>
                  </a:lnTo>
                  <a:lnTo>
                    <a:pt x="1134338" y="916317"/>
                  </a:lnTo>
                  <a:lnTo>
                    <a:pt x="1133881" y="916127"/>
                  </a:lnTo>
                  <a:lnTo>
                    <a:pt x="1133284" y="916406"/>
                  </a:lnTo>
                  <a:lnTo>
                    <a:pt x="1132852" y="916762"/>
                  </a:lnTo>
                  <a:lnTo>
                    <a:pt x="1132497" y="917956"/>
                  </a:lnTo>
                  <a:lnTo>
                    <a:pt x="1132179" y="918908"/>
                  </a:lnTo>
                  <a:lnTo>
                    <a:pt x="1132624" y="920864"/>
                  </a:lnTo>
                  <a:lnTo>
                    <a:pt x="1133309" y="921943"/>
                  </a:lnTo>
                  <a:lnTo>
                    <a:pt x="1133805" y="923061"/>
                  </a:lnTo>
                  <a:lnTo>
                    <a:pt x="1134516" y="922147"/>
                  </a:lnTo>
                  <a:lnTo>
                    <a:pt x="1135735" y="920559"/>
                  </a:lnTo>
                  <a:close/>
                </a:path>
                <a:path w="1139190" h="3393440">
                  <a:moveTo>
                    <a:pt x="1137564" y="837552"/>
                  </a:moveTo>
                  <a:lnTo>
                    <a:pt x="1137539" y="836447"/>
                  </a:lnTo>
                  <a:lnTo>
                    <a:pt x="1137513" y="835406"/>
                  </a:lnTo>
                  <a:lnTo>
                    <a:pt x="1136916" y="834390"/>
                  </a:lnTo>
                  <a:lnTo>
                    <a:pt x="1136586" y="833361"/>
                  </a:lnTo>
                  <a:lnTo>
                    <a:pt x="1135862" y="833640"/>
                  </a:lnTo>
                  <a:lnTo>
                    <a:pt x="1134503" y="833970"/>
                  </a:lnTo>
                  <a:lnTo>
                    <a:pt x="1134618" y="835253"/>
                  </a:lnTo>
                  <a:lnTo>
                    <a:pt x="1135075" y="836295"/>
                  </a:lnTo>
                  <a:lnTo>
                    <a:pt x="1135291" y="837006"/>
                  </a:lnTo>
                  <a:lnTo>
                    <a:pt x="1136700" y="837831"/>
                  </a:lnTo>
                  <a:lnTo>
                    <a:pt x="1137564" y="837552"/>
                  </a:lnTo>
                  <a:close/>
                </a:path>
                <a:path w="1139190" h="3393440">
                  <a:moveTo>
                    <a:pt x="1138809" y="860018"/>
                  </a:moveTo>
                  <a:lnTo>
                    <a:pt x="1137780" y="859155"/>
                  </a:lnTo>
                  <a:lnTo>
                    <a:pt x="1137005" y="857961"/>
                  </a:lnTo>
                  <a:lnTo>
                    <a:pt x="1134808" y="857669"/>
                  </a:lnTo>
                  <a:lnTo>
                    <a:pt x="1133627" y="858545"/>
                  </a:lnTo>
                  <a:lnTo>
                    <a:pt x="1133424" y="861860"/>
                  </a:lnTo>
                  <a:lnTo>
                    <a:pt x="1135456" y="864019"/>
                  </a:lnTo>
                  <a:lnTo>
                    <a:pt x="1137500" y="862672"/>
                  </a:lnTo>
                  <a:lnTo>
                    <a:pt x="1137932" y="861364"/>
                  </a:lnTo>
                  <a:lnTo>
                    <a:pt x="1138809" y="860018"/>
                  </a:lnTo>
                  <a:close/>
                </a:path>
                <a:path w="1139190" h="3393440">
                  <a:moveTo>
                    <a:pt x="1139012" y="801954"/>
                  </a:moveTo>
                  <a:lnTo>
                    <a:pt x="1137869" y="802195"/>
                  </a:lnTo>
                  <a:lnTo>
                    <a:pt x="1138809" y="802805"/>
                  </a:lnTo>
                  <a:lnTo>
                    <a:pt x="1139012" y="801954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477E8B7B-2735-43D8-ABFF-E1D7B787758D}"/>
                </a:ext>
              </a:extLst>
            </p:cNvPr>
            <p:cNvSpPr/>
            <p:nvPr/>
          </p:nvSpPr>
          <p:spPr>
            <a:xfrm>
              <a:off x="9949370" y="9345085"/>
              <a:ext cx="27940" cy="1130300"/>
            </a:xfrm>
            <a:custGeom>
              <a:avLst/>
              <a:gdLst/>
              <a:ahLst/>
              <a:cxnLst/>
              <a:rect l="l" t="t" r="r" b="b"/>
              <a:pathLst>
                <a:path w="27940" h="1130300">
                  <a:moveTo>
                    <a:pt x="2857" y="1129423"/>
                  </a:moveTo>
                  <a:lnTo>
                    <a:pt x="2654" y="1129195"/>
                  </a:lnTo>
                  <a:lnTo>
                    <a:pt x="2209" y="1128483"/>
                  </a:lnTo>
                  <a:lnTo>
                    <a:pt x="647" y="1127417"/>
                  </a:lnTo>
                  <a:lnTo>
                    <a:pt x="0" y="1127785"/>
                  </a:lnTo>
                  <a:lnTo>
                    <a:pt x="12" y="1128953"/>
                  </a:lnTo>
                  <a:lnTo>
                    <a:pt x="711" y="1129106"/>
                  </a:lnTo>
                  <a:lnTo>
                    <a:pt x="1879" y="1129309"/>
                  </a:lnTo>
                  <a:lnTo>
                    <a:pt x="2857" y="1129423"/>
                  </a:lnTo>
                  <a:close/>
                </a:path>
                <a:path w="27940" h="1130300">
                  <a:moveTo>
                    <a:pt x="3454" y="1129499"/>
                  </a:moveTo>
                  <a:lnTo>
                    <a:pt x="2857" y="1129423"/>
                  </a:lnTo>
                  <a:lnTo>
                    <a:pt x="3187" y="1129792"/>
                  </a:lnTo>
                  <a:lnTo>
                    <a:pt x="3454" y="1129499"/>
                  </a:lnTo>
                  <a:close/>
                </a:path>
                <a:path w="27940" h="1130300">
                  <a:moveTo>
                    <a:pt x="7962" y="964869"/>
                  </a:moveTo>
                  <a:lnTo>
                    <a:pt x="7912" y="964565"/>
                  </a:lnTo>
                  <a:lnTo>
                    <a:pt x="7747" y="965555"/>
                  </a:lnTo>
                  <a:lnTo>
                    <a:pt x="7581" y="966558"/>
                  </a:lnTo>
                  <a:lnTo>
                    <a:pt x="7416" y="967562"/>
                  </a:lnTo>
                  <a:lnTo>
                    <a:pt x="7607" y="966660"/>
                  </a:lnTo>
                  <a:lnTo>
                    <a:pt x="7962" y="964869"/>
                  </a:lnTo>
                  <a:close/>
                </a:path>
                <a:path w="27940" h="1130300">
                  <a:moveTo>
                    <a:pt x="10337" y="882218"/>
                  </a:moveTo>
                  <a:lnTo>
                    <a:pt x="9639" y="882154"/>
                  </a:lnTo>
                  <a:lnTo>
                    <a:pt x="9918" y="882916"/>
                  </a:lnTo>
                  <a:lnTo>
                    <a:pt x="10337" y="882218"/>
                  </a:lnTo>
                  <a:close/>
                </a:path>
                <a:path w="27940" h="1130300">
                  <a:moveTo>
                    <a:pt x="13195" y="833513"/>
                  </a:moveTo>
                  <a:lnTo>
                    <a:pt x="12890" y="832485"/>
                  </a:lnTo>
                  <a:lnTo>
                    <a:pt x="12280" y="833361"/>
                  </a:lnTo>
                  <a:lnTo>
                    <a:pt x="13195" y="833513"/>
                  </a:lnTo>
                  <a:close/>
                </a:path>
                <a:path w="27940" h="1130300">
                  <a:moveTo>
                    <a:pt x="18580" y="723"/>
                  </a:moveTo>
                  <a:lnTo>
                    <a:pt x="18427" y="355"/>
                  </a:lnTo>
                  <a:lnTo>
                    <a:pt x="18326" y="0"/>
                  </a:lnTo>
                  <a:lnTo>
                    <a:pt x="18059" y="101"/>
                  </a:lnTo>
                  <a:lnTo>
                    <a:pt x="17589" y="165"/>
                  </a:lnTo>
                  <a:lnTo>
                    <a:pt x="17513" y="622"/>
                  </a:lnTo>
                  <a:lnTo>
                    <a:pt x="17665" y="977"/>
                  </a:lnTo>
                  <a:lnTo>
                    <a:pt x="17741" y="1333"/>
                  </a:lnTo>
                  <a:lnTo>
                    <a:pt x="18034" y="1244"/>
                  </a:lnTo>
                  <a:lnTo>
                    <a:pt x="18580" y="1168"/>
                  </a:lnTo>
                  <a:lnTo>
                    <a:pt x="18580" y="723"/>
                  </a:lnTo>
                  <a:close/>
                </a:path>
                <a:path w="27940" h="1130300">
                  <a:moveTo>
                    <a:pt x="18669" y="31737"/>
                  </a:moveTo>
                  <a:lnTo>
                    <a:pt x="17843" y="31153"/>
                  </a:lnTo>
                  <a:lnTo>
                    <a:pt x="17716" y="32067"/>
                  </a:lnTo>
                  <a:lnTo>
                    <a:pt x="18669" y="31737"/>
                  </a:lnTo>
                  <a:close/>
                </a:path>
                <a:path w="27940" h="1130300">
                  <a:moveTo>
                    <a:pt x="18719" y="9258"/>
                  </a:moveTo>
                  <a:lnTo>
                    <a:pt x="18313" y="8978"/>
                  </a:lnTo>
                  <a:lnTo>
                    <a:pt x="18084" y="8699"/>
                  </a:lnTo>
                  <a:lnTo>
                    <a:pt x="17830" y="8928"/>
                  </a:lnTo>
                  <a:lnTo>
                    <a:pt x="17386" y="9156"/>
                  </a:lnTo>
                  <a:lnTo>
                    <a:pt x="17348" y="9652"/>
                  </a:lnTo>
                  <a:lnTo>
                    <a:pt x="17754" y="9931"/>
                  </a:lnTo>
                  <a:lnTo>
                    <a:pt x="17970" y="10198"/>
                  </a:lnTo>
                  <a:lnTo>
                    <a:pt x="18237" y="9969"/>
                  </a:lnTo>
                  <a:lnTo>
                    <a:pt x="18669" y="9753"/>
                  </a:lnTo>
                  <a:lnTo>
                    <a:pt x="18719" y="9258"/>
                  </a:lnTo>
                  <a:close/>
                </a:path>
                <a:path w="27940" h="1130300">
                  <a:moveTo>
                    <a:pt x="21577" y="49809"/>
                  </a:moveTo>
                  <a:lnTo>
                    <a:pt x="20739" y="48679"/>
                  </a:lnTo>
                  <a:lnTo>
                    <a:pt x="20154" y="48450"/>
                  </a:lnTo>
                  <a:lnTo>
                    <a:pt x="19037" y="48006"/>
                  </a:lnTo>
                  <a:lnTo>
                    <a:pt x="17399" y="49301"/>
                  </a:lnTo>
                  <a:lnTo>
                    <a:pt x="17767" y="51003"/>
                  </a:lnTo>
                  <a:lnTo>
                    <a:pt x="18542" y="51435"/>
                  </a:lnTo>
                  <a:lnTo>
                    <a:pt x="19380" y="52311"/>
                  </a:lnTo>
                  <a:lnTo>
                    <a:pt x="20104" y="51562"/>
                  </a:lnTo>
                  <a:lnTo>
                    <a:pt x="20955" y="50901"/>
                  </a:lnTo>
                  <a:lnTo>
                    <a:pt x="21577" y="49809"/>
                  </a:lnTo>
                  <a:close/>
                </a:path>
                <a:path w="27940" h="1130300">
                  <a:moveTo>
                    <a:pt x="22275" y="697738"/>
                  </a:moveTo>
                  <a:lnTo>
                    <a:pt x="22021" y="690486"/>
                  </a:lnTo>
                  <a:lnTo>
                    <a:pt x="21348" y="690143"/>
                  </a:lnTo>
                  <a:lnTo>
                    <a:pt x="19951" y="690981"/>
                  </a:lnTo>
                  <a:lnTo>
                    <a:pt x="19469" y="691197"/>
                  </a:lnTo>
                  <a:lnTo>
                    <a:pt x="18808" y="693115"/>
                  </a:lnTo>
                  <a:lnTo>
                    <a:pt x="18351" y="694778"/>
                  </a:lnTo>
                  <a:lnTo>
                    <a:pt x="17919" y="696226"/>
                  </a:lnTo>
                  <a:lnTo>
                    <a:pt x="18224" y="697776"/>
                  </a:lnTo>
                  <a:lnTo>
                    <a:pt x="18326" y="699109"/>
                  </a:lnTo>
                  <a:lnTo>
                    <a:pt x="19037" y="700963"/>
                  </a:lnTo>
                  <a:lnTo>
                    <a:pt x="19799" y="701560"/>
                  </a:lnTo>
                  <a:lnTo>
                    <a:pt x="21463" y="702398"/>
                  </a:lnTo>
                  <a:lnTo>
                    <a:pt x="22263" y="701878"/>
                  </a:lnTo>
                  <a:lnTo>
                    <a:pt x="22275" y="697738"/>
                  </a:lnTo>
                  <a:close/>
                </a:path>
                <a:path w="27940" h="1130300">
                  <a:moveTo>
                    <a:pt x="24244" y="194703"/>
                  </a:moveTo>
                  <a:lnTo>
                    <a:pt x="23939" y="194322"/>
                  </a:lnTo>
                  <a:lnTo>
                    <a:pt x="23812" y="193992"/>
                  </a:lnTo>
                  <a:lnTo>
                    <a:pt x="23545" y="194068"/>
                  </a:lnTo>
                  <a:lnTo>
                    <a:pt x="23152" y="194081"/>
                  </a:lnTo>
                  <a:lnTo>
                    <a:pt x="23050" y="194246"/>
                  </a:lnTo>
                  <a:lnTo>
                    <a:pt x="22860" y="194564"/>
                  </a:lnTo>
                  <a:lnTo>
                    <a:pt x="22669" y="195097"/>
                  </a:lnTo>
                  <a:lnTo>
                    <a:pt x="22809" y="195313"/>
                  </a:lnTo>
                  <a:lnTo>
                    <a:pt x="23393" y="196202"/>
                  </a:lnTo>
                  <a:lnTo>
                    <a:pt x="23977" y="196075"/>
                  </a:lnTo>
                  <a:lnTo>
                    <a:pt x="24180" y="194995"/>
                  </a:lnTo>
                  <a:lnTo>
                    <a:pt x="24244" y="194703"/>
                  </a:lnTo>
                  <a:close/>
                </a:path>
                <a:path w="27940" h="1130300">
                  <a:moveTo>
                    <a:pt x="25869" y="613359"/>
                  </a:moveTo>
                  <a:lnTo>
                    <a:pt x="25679" y="610590"/>
                  </a:lnTo>
                  <a:lnTo>
                    <a:pt x="25717" y="607390"/>
                  </a:lnTo>
                  <a:lnTo>
                    <a:pt x="25260" y="605345"/>
                  </a:lnTo>
                  <a:lnTo>
                    <a:pt x="24790" y="603681"/>
                  </a:lnTo>
                  <a:lnTo>
                    <a:pt x="24358" y="602996"/>
                  </a:lnTo>
                  <a:lnTo>
                    <a:pt x="23456" y="603262"/>
                  </a:lnTo>
                  <a:lnTo>
                    <a:pt x="22479" y="603465"/>
                  </a:lnTo>
                  <a:lnTo>
                    <a:pt x="21183" y="605053"/>
                  </a:lnTo>
                  <a:lnTo>
                    <a:pt x="20548" y="606247"/>
                  </a:lnTo>
                  <a:lnTo>
                    <a:pt x="18859" y="610450"/>
                  </a:lnTo>
                  <a:lnTo>
                    <a:pt x="19494" y="613930"/>
                  </a:lnTo>
                  <a:lnTo>
                    <a:pt x="21653" y="614756"/>
                  </a:lnTo>
                  <a:lnTo>
                    <a:pt x="25869" y="613359"/>
                  </a:lnTo>
                  <a:close/>
                </a:path>
                <a:path w="27940" h="1130300">
                  <a:moveTo>
                    <a:pt x="27838" y="367411"/>
                  </a:moveTo>
                  <a:lnTo>
                    <a:pt x="27216" y="366610"/>
                  </a:lnTo>
                  <a:lnTo>
                    <a:pt x="25920" y="364909"/>
                  </a:lnTo>
                  <a:lnTo>
                    <a:pt x="25615" y="365252"/>
                  </a:lnTo>
                  <a:lnTo>
                    <a:pt x="25120" y="365544"/>
                  </a:lnTo>
                  <a:lnTo>
                    <a:pt x="24676" y="367423"/>
                  </a:lnTo>
                  <a:lnTo>
                    <a:pt x="25615" y="368973"/>
                  </a:lnTo>
                  <a:lnTo>
                    <a:pt x="27000" y="368503"/>
                  </a:lnTo>
                  <a:lnTo>
                    <a:pt x="27254" y="368020"/>
                  </a:lnTo>
                  <a:lnTo>
                    <a:pt x="27838" y="367411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11A9587-EF3F-439A-9BF6-A8952F490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2050" y="2347200"/>
            <a:ext cx="12960000" cy="1097736"/>
          </a:xfrm>
        </p:spPr>
        <p:txBody>
          <a:bodyPr lIns="0" rIns="0" bIns="0" anchor="t" anchorCtr="0">
            <a:spAutoFit/>
          </a:bodyPr>
          <a:lstStyle>
            <a:lvl1pPr marL="14400" algn="ctr">
              <a:lnSpc>
                <a:spcPts val="8240"/>
              </a:lnSpc>
              <a:spcBef>
                <a:spcPts val="875"/>
              </a:spcBef>
              <a:defRPr sz="7200" b="1" i="0" cap="none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55962-3055-426C-B12E-53622C48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89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UP ARRO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>
            <a:extLst>
              <a:ext uri="{FF2B5EF4-FFF2-40B4-BE49-F238E27FC236}">
                <a16:creationId xmlns:a16="http://schemas.microsoft.com/office/drawing/2014/main" id="{91138FE8-4A52-4629-B0BF-F2630E4482FD}"/>
              </a:ext>
            </a:extLst>
          </p:cNvPr>
          <p:cNvGrpSpPr/>
          <p:nvPr userDrawn="1"/>
        </p:nvGrpSpPr>
        <p:grpSpPr>
          <a:xfrm>
            <a:off x="8838458" y="7765256"/>
            <a:ext cx="2432685" cy="3543300"/>
            <a:chOff x="8835831" y="7765256"/>
            <a:chExt cx="2432685" cy="354330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8D30BFCA-F2FD-4F7E-88AC-912817CC15B6}"/>
                </a:ext>
              </a:extLst>
            </p:cNvPr>
            <p:cNvSpPr/>
            <p:nvPr/>
          </p:nvSpPr>
          <p:spPr>
            <a:xfrm>
              <a:off x="8835821" y="7765268"/>
              <a:ext cx="2432685" cy="3543300"/>
            </a:xfrm>
            <a:custGeom>
              <a:avLst/>
              <a:gdLst/>
              <a:ahLst/>
              <a:cxnLst/>
              <a:rect l="l" t="t" r="r" b="b"/>
              <a:pathLst>
                <a:path w="2432684" h="3543300">
                  <a:moveTo>
                    <a:pt x="230949" y="949121"/>
                  </a:moveTo>
                  <a:lnTo>
                    <a:pt x="230543" y="947089"/>
                  </a:lnTo>
                  <a:lnTo>
                    <a:pt x="229120" y="945756"/>
                  </a:lnTo>
                  <a:lnTo>
                    <a:pt x="226999" y="945489"/>
                  </a:lnTo>
                  <a:lnTo>
                    <a:pt x="222415" y="949566"/>
                  </a:lnTo>
                  <a:lnTo>
                    <a:pt x="213626" y="958380"/>
                  </a:lnTo>
                  <a:lnTo>
                    <a:pt x="213550" y="961567"/>
                  </a:lnTo>
                  <a:lnTo>
                    <a:pt x="215950" y="965200"/>
                  </a:lnTo>
                  <a:lnTo>
                    <a:pt x="217906" y="964222"/>
                  </a:lnTo>
                  <a:lnTo>
                    <a:pt x="219583" y="964260"/>
                  </a:lnTo>
                  <a:lnTo>
                    <a:pt x="222034" y="961783"/>
                  </a:lnTo>
                  <a:lnTo>
                    <a:pt x="222338" y="961478"/>
                  </a:lnTo>
                  <a:lnTo>
                    <a:pt x="221932" y="961783"/>
                  </a:lnTo>
                  <a:lnTo>
                    <a:pt x="224802" y="957834"/>
                  </a:lnTo>
                  <a:lnTo>
                    <a:pt x="227799" y="953960"/>
                  </a:lnTo>
                  <a:lnTo>
                    <a:pt x="230949" y="949121"/>
                  </a:lnTo>
                  <a:close/>
                </a:path>
                <a:path w="2432684" h="3543300">
                  <a:moveTo>
                    <a:pt x="260578" y="920419"/>
                  </a:moveTo>
                  <a:lnTo>
                    <a:pt x="260337" y="920610"/>
                  </a:lnTo>
                  <a:lnTo>
                    <a:pt x="260273" y="920813"/>
                  </a:lnTo>
                  <a:lnTo>
                    <a:pt x="260578" y="920419"/>
                  </a:lnTo>
                  <a:close/>
                </a:path>
                <a:path w="2432684" h="3543300">
                  <a:moveTo>
                    <a:pt x="263372" y="917702"/>
                  </a:moveTo>
                  <a:lnTo>
                    <a:pt x="263093" y="917778"/>
                  </a:lnTo>
                  <a:lnTo>
                    <a:pt x="263017" y="918070"/>
                  </a:lnTo>
                  <a:lnTo>
                    <a:pt x="263372" y="917702"/>
                  </a:lnTo>
                  <a:close/>
                </a:path>
                <a:path w="2432684" h="3543300">
                  <a:moveTo>
                    <a:pt x="265125" y="909561"/>
                  </a:moveTo>
                  <a:lnTo>
                    <a:pt x="264718" y="908710"/>
                  </a:lnTo>
                  <a:lnTo>
                    <a:pt x="264553" y="907923"/>
                  </a:lnTo>
                  <a:lnTo>
                    <a:pt x="264210" y="907986"/>
                  </a:lnTo>
                  <a:lnTo>
                    <a:pt x="251637" y="917778"/>
                  </a:lnTo>
                  <a:lnTo>
                    <a:pt x="249796" y="920610"/>
                  </a:lnTo>
                  <a:lnTo>
                    <a:pt x="248462" y="922578"/>
                  </a:lnTo>
                  <a:lnTo>
                    <a:pt x="246037" y="926363"/>
                  </a:lnTo>
                  <a:lnTo>
                    <a:pt x="246176" y="928255"/>
                  </a:lnTo>
                  <a:lnTo>
                    <a:pt x="248539" y="928268"/>
                  </a:lnTo>
                  <a:lnTo>
                    <a:pt x="250101" y="928408"/>
                  </a:lnTo>
                  <a:lnTo>
                    <a:pt x="254342" y="925474"/>
                  </a:lnTo>
                  <a:lnTo>
                    <a:pt x="257416" y="922896"/>
                  </a:lnTo>
                  <a:lnTo>
                    <a:pt x="260337" y="920610"/>
                  </a:lnTo>
                  <a:lnTo>
                    <a:pt x="260769" y="919238"/>
                  </a:lnTo>
                  <a:lnTo>
                    <a:pt x="261708" y="918121"/>
                  </a:lnTo>
                  <a:lnTo>
                    <a:pt x="263093" y="917778"/>
                  </a:lnTo>
                  <a:lnTo>
                    <a:pt x="263677" y="915492"/>
                  </a:lnTo>
                  <a:lnTo>
                    <a:pt x="264414" y="912914"/>
                  </a:lnTo>
                  <a:lnTo>
                    <a:pt x="265125" y="909561"/>
                  </a:lnTo>
                  <a:close/>
                </a:path>
                <a:path w="2432684" h="3543300">
                  <a:moveTo>
                    <a:pt x="291414" y="883907"/>
                  </a:moveTo>
                  <a:lnTo>
                    <a:pt x="290626" y="882853"/>
                  </a:lnTo>
                  <a:lnTo>
                    <a:pt x="289941" y="881875"/>
                  </a:lnTo>
                  <a:lnTo>
                    <a:pt x="289331" y="881697"/>
                  </a:lnTo>
                  <a:lnTo>
                    <a:pt x="288074" y="881875"/>
                  </a:lnTo>
                  <a:lnTo>
                    <a:pt x="286994" y="881888"/>
                  </a:lnTo>
                  <a:lnTo>
                    <a:pt x="281635" y="886536"/>
                  </a:lnTo>
                  <a:lnTo>
                    <a:pt x="276936" y="890739"/>
                  </a:lnTo>
                  <a:lnTo>
                    <a:pt x="271805" y="895515"/>
                  </a:lnTo>
                  <a:lnTo>
                    <a:pt x="271932" y="896708"/>
                  </a:lnTo>
                  <a:lnTo>
                    <a:pt x="271754" y="897572"/>
                  </a:lnTo>
                  <a:lnTo>
                    <a:pt x="272148" y="898347"/>
                  </a:lnTo>
                  <a:lnTo>
                    <a:pt x="272351" y="899363"/>
                  </a:lnTo>
                  <a:lnTo>
                    <a:pt x="273558" y="900315"/>
                  </a:lnTo>
                  <a:lnTo>
                    <a:pt x="274904" y="900709"/>
                  </a:lnTo>
                  <a:lnTo>
                    <a:pt x="283895" y="893813"/>
                  </a:lnTo>
                  <a:lnTo>
                    <a:pt x="289420" y="888733"/>
                  </a:lnTo>
                  <a:lnTo>
                    <a:pt x="290283" y="886434"/>
                  </a:lnTo>
                  <a:lnTo>
                    <a:pt x="291414" y="883907"/>
                  </a:lnTo>
                  <a:close/>
                </a:path>
                <a:path w="2432684" h="3543300">
                  <a:moveTo>
                    <a:pt x="312547" y="863841"/>
                  </a:moveTo>
                  <a:lnTo>
                    <a:pt x="312280" y="860894"/>
                  </a:lnTo>
                  <a:lnTo>
                    <a:pt x="311492" y="859663"/>
                  </a:lnTo>
                  <a:lnTo>
                    <a:pt x="310451" y="858443"/>
                  </a:lnTo>
                  <a:lnTo>
                    <a:pt x="308838" y="858812"/>
                  </a:lnTo>
                  <a:lnTo>
                    <a:pt x="307594" y="860285"/>
                  </a:lnTo>
                  <a:lnTo>
                    <a:pt x="307200" y="861555"/>
                  </a:lnTo>
                  <a:lnTo>
                    <a:pt x="306489" y="863041"/>
                  </a:lnTo>
                  <a:lnTo>
                    <a:pt x="307428" y="863942"/>
                  </a:lnTo>
                  <a:lnTo>
                    <a:pt x="308127" y="865187"/>
                  </a:lnTo>
                  <a:lnTo>
                    <a:pt x="309105" y="865428"/>
                  </a:lnTo>
                  <a:lnTo>
                    <a:pt x="310553" y="865835"/>
                  </a:lnTo>
                  <a:lnTo>
                    <a:pt x="312547" y="863841"/>
                  </a:lnTo>
                  <a:close/>
                </a:path>
                <a:path w="2432684" h="3543300">
                  <a:moveTo>
                    <a:pt x="344716" y="834478"/>
                  </a:moveTo>
                  <a:lnTo>
                    <a:pt x="344335" y="832104"/>
                  </a:lnTo>
                  <a:lnTo>
                    <a:pt x="343687" y="831659"/>
                  </a:lnTo>
                  <a:lnTo>
                    <a:pt x="343039" y="830808"/>
                  </a:lnTo>
                  <a:lnTo>
                    <a:pt x="340144" y="830834"/>
                  </a:lnTo>
                  <a:lnTo>
                    <a:pt x="338302" y="832751"/>
                  </a:lnTo>
                  <a:lnTo>
                    <a:pt x="338213" y="835240"/>
                  </a:lnTo>
                  <a:lnTo>
                    <a:pt x="338543" y="835761"/>
                  </a:lnTo>
                  <a:lnTo>
                    <a:pt x="341312" y="836841"/>
                  </a:lnTo>
                  <a:lnTo>
                    <a:pt x="344716" y="834478"/>
                  </a:lnTo>
                  <a:close/>
                </a:path>
                <a:path w="2432684" h="3543300">
                  <a:moveTo>
                    <a:pt x="452145" y="727646"/>
                  </a:moveTo>
                  <a:lnTo>
                    <a:pt x="449884" y="726795"/>
                  </a:lnTo>
                  <a:lnTo>
                    <a:pt x="448144" y="726681"/>
                  </a:lnTo>
                  <a:lnTo>
                    <a:pt x="443839" y="730021"/>
                  </a:lnTo>
                  <a:lnTo>
                    <a:pt x="440537" y="732955"/>
                  </a:lnTo>
                  <a:lnTo>
                    <a:pt x="434822" y="736193"/>
                  </a:lnTo>
                  <a:lnTo>
                    <a:pt x="433717" y="738517"/>
                  </a:lnTo>
                  <a:lnTo>
                    <a:pt x="432168" y="741006"/>
                  </a:lnTo>
                  <a:lnTo>
                    <a:pt x="432485" y="742099"/>
                  </a:lnTo>
                  <a:lnTo>
                    <a:pt x="432485" y="743318"/>
                  </a:lnTo>
                  <a:lnTo>
                    <a:pt x="432600" y="744131"/>
                  </a:lnTo>
                  <a:lnTo>
                    <a:pt x="434378" y="745451"/>
                  </a:lnTo>
                  <a:lnTo>
                    <a:pt x="435749" y="745007"/>
                  </a:lnTo>
                  <a:lnTo>
                    <a:pt x="436219" y="745058"/>
                  </a:lnTo>
                  <a:lnTo>
                    <a:pt x="439597" y="743496"/>
                  </a:lnTo>
                  <a:lnTo>
                    <a:pt x="442201" y="741286"/>
                  </a:lnTo>
                  <a:lnTo>
                    <a:pt x="444538" y="734021"/>
                  </a:lnTo>
                  <a:lnTo>
                    <a:pt x="449643" y="735482"/>
                  </a:lnTo>
                  <a:lnTo>
                    <a:pt x="452056" y="730897"/>
                  </a:lnTo>
                  <a:lnTo>
                    <a:pt x="452145" y="727646"/>
                  </a:lnTo>
                  <a:close/>
                </a:path>
                <a:path w="2432684" h="3543300">
                  <a:moveTo>
                    <a:pt x="523608" y="665835"/>
                  </a:moveTo>
                  <a:lnTo>
                    <a:pt x="523379" y="664794"/>
                  </a:lnTo>
                  <a:lnTo>
                    <a:pt x="523455" y="663917"/>
                  </a:lnTo>
                  <a:lnTo>
                    <a:pt x="523265" y="662165"/>
                  </a:lnTo>
                  <a:lnTo>
                    <a:pt x="520928" y="660628"/>
                  </a:lnTo>
                  <a:lnTo>
                    <a:pt x="515200" y="663752"/>
                  </a:lnTo>
                  <a:lnTo>
                    <a:pt x="511581" y="667029"/>
                  </a:lnTo>
                  <a:lnTo>
                    <a:pt x="508241" y="671398"/>
                  </a:lnTo>
                  <a:lnTo>
                    <a:pt x="508647" y="672757"/>
                  </a:lnTo>
                  <a:lnTo>
                    <a:pt x="509612" y="673963"/>
                  </a:lnTo>
                  <a:lnTo>
                    <a:pt x="510730" y="674636"/>
                  </a:lnTo>
                  <a:lnTo>
                    <a:pt x="516178" y="673163"/>
                  </a:lnTo>
                  <a:lnTo>
                    <a:pt x="520395" y="670788"/>
                  </a:lnTo>
                  <a:lnTo>
                    <a:pt x="523608" y="665835"/>
                  </a:lnTo>
                  <a:close/>
                </a:path>
                <a:path w="2432684" h="3543300">
                  <a:moveTo>
                    <a:pt x="536702" y="654304"/>
                  </a:moveTo>
                  <a:lnTo>
                    <a:pt x="535584" y="651281"/>
                  </a:lnTo>
                  <a:lnTo>
                    <a:pt x="533260" y="649439"/>
                  </a:lnTo>
                  <a:lnTo>
                    <a:pt x="531507" y="649554"/>
                  </a:lnTo>
                  <a:lnTo>
                    <a:pt x="528066" y="651802"/>
                  </a:lnTo>
                  <a:lnTo>
                    <a:pt x="527329" y="654735"/>
                  </a:lnTo>
                  <a:lnTo>
                    <a:pt x="528802" y="657098"/>
                  </a:lnTo>
                  <a:lnTo>
                    <a:pt x="529780" y="657364"/>
                  </a:lnTo>
                  <a:lnTo>
                    <a:pt x="530491" y="657809"/>
                  </a:lnTo>
                  <a:lnTo>
                    <a:pt x="533654" y="657847"/>
                  </a:lnTo>
                  <a:lnTo>
                    <a:pt x="536702" y="654304"/>
                  </a:lnTo>
                  <a:close/>
                </a:path>
                <a:path w="2432684" h="3543300">
                  <a:moveTo>
                    <a:pt x="564400" y="624116"/>
                  </a:moveTo>
                  <a:lnTo>
                    <a:pt x="563575" y="623493"/>
                  </a:lnTo>
                  <a:lnTo>
                    <a:pt x="562864" y="622503"/>
                  </a:lnTo>
                  <a:lnTo>
                    <a:pt x="561022" y="622757"/>
                  </a:lnTo>
                  <a:lnTo>
                    <a:pt x="559714" y="623277"/>
                  </a:lnTo>
                  <a:lnTo>
                    <a:pt x="554215" y="626757"/>
                  </a:lnTo>
                  <a:lnTo>
                    <a:pt x="552945" y="631901"/>
                  </a:lnTo>
                  <a:lnTo>
                    <a:pt x="549757" y="636092"/>
                  </a:lnTo>
                  <a:lnTo>
                    <a:pt x="550443" y="637209"/>
                  </a:lnTo>
                  <a:lnTo>
                    <a:pt x="550989" y="638009"/>
                  </a:lnTo>
                  <a:lnTo>
                    <a:pt x="551865" y="637946"/>
                  </a:lnTo>
                  <a:lnTo>
                    <a:pt x="555866" y="634441"/>
                  </a:lnTo>
                  <a:lnTo>
                    <a:pt x="559625" y="631215"/>
                  </a:lnTo>
                  <a:lnTo>
                    <a:pt x="563994" y="626960"/>
                  </a:lnTo>
                  <a:lnTo>
                    <a:pt x="564019" y="625309"/>
                  </a:lnTo>
                  <a:lnTo>
                    <a:pt x="564400" y="624116"/>
                  </a:lnTo>
                  <a:close/>
                </a:path>
                <a:path w="2432684" h="3543300">
                  <a:moveTo>
                    <a:pt x="575081" y="619455"/>
                  </a:moveTo>
                  <a:lnTo>
                    <a:pt x="574763" y="619772"/>
                  </a:lnTo>
                  <a:lnTo>
                    <a:pt x="575081" y="619455"/>
                  </a:lnTo>
                  <a:close/>
                </a:path>
                <a:path w="2432684" h="3543300">
                  <a:moveTo>
                    <a:pt x="583565" y="609676"/>
                  </a:moveTo>
                  <a:lnTo>
                    <a:pt x="583488" y="607364"/>
                  </a:lnTo>
                  <a:lnTo>
                    <a:pt x="581367" y="606844"/>
                  </a:lnTo>
                  <a:lnTo>
                    <a:pt x="579780" y="606729"/>
                  </a:lnTo>
                  <a:lnTo>
                    <a:pt x="574484" y="610412"/>
                  </a:lnTo>
                  <a:lnTo>
                    <a:pt x="570433" y="613981"/>
                  </a:lnTo>
                  <a:lnTo>
                    <a:pt x="567474" y="619391"/>
                  </a:lnTo>
                  <a:lnTo>
                    <a:pt x="567778" y="620649"/>
                  </a:lnTo>
                  <a:lnTo>
                    <a:pt x="568731" y="621804"/>
                  </a:lnTo>
                  <a:lnTo>
                    <a:pt x="569950" y="622414"/>
                  </a:lnTo>
                  <a:lnTo>
                    <a:pt x="572122" y="621487"/>
                  </a:lnTo>
                  <a:lnTo>
                    <a:pt x="573557" y="620395"/>
                  </a:lnTo>
                  <a:lnTo>
                    <a:pt x="574992" y="619506"/>
                  </a:lnTo>
                  <a:lnTo>
                    <a:pt x="580085" y="613714"/>
                  </a:lnTo>
                  <a:lnTo>
                    <a:pt x="583565" y="609676"/>
                  </a:lnTo>
                  <a:close/>
                </a:path>
                <a:path w="2432684" h="3543300">
                  <a:moveTo>
                    <a:pt x="622693" y="572592"/>
                  </a:moveTo>
                  <a:lnTo>
                    <a:pt x="622325" y="570103"/>
                  </a:lnTo>
                  <a:lnTo>
                    <a:pt x="619925" y="567766"/>
                  </a:lnTo>
                  <a:lnTo>
                    <a:pt x="617118" y="567385"/>
                  </a:lnTo>
                  <a:lnTo>
                    <a:pt x="612965" y="572249"/>
                  </a:lnTo>
                  <a:lnTo>
                    <a:pt x="609854" y="576072"/>
                  </a:lnTo>
                  <a:lnTo>
                    <a:pt x="606552" y="580390"/>
                  </a:lnTo>
                  <a:lnTo>
                    <a:pt x="607034" y="581736"/>
                  </a:lnTo>
                  <a:lnTo>
                    <a:pt x="608012" y="583018"/>
                  </a:lnTo>
                  <a:lnTo>
                    <a:pt x="608952" y="583311"/>
                  </a:lnTo>
                  <a:lnTo>
                    <a:pt x="609688" y="583755"/>
                  </a:lnTo>
                  <a:lnTo>
                    <a:pt x="610146" y="583730"/>
                  </a:lnTo>
                  <a:lnTo>
                    <a:pt x="610616" y="583806"/>
                  </a:lnTo>
                  <a:lnTo>
                    <a:pt x="615835" y="581774"/>
                  </a:lnTo>
                  <a:lnTo>
                    <a:pt x="619290" y="578358"/>
                  </a:lnTo>
                  <a:lnTo>
                    <a:pt x="622693" y="572592"/>
                  </a:lnTo>
                  <a:close/>
                </a:path>
                <a:path w="2432684" h="3543300">
                  <a:moveTo>
                    <a:pt x="644321" y="552030"/>
                  </a:moveTo>
                  <a:lnTo>
                    <a:pt x="644245" y="551764"/>
                  </a:lnTo>
                  <a:lnTo>
                    <a:pt x="643991" y="551992"/>
                  </a:lnTo>
                  <a:lnTo>
                    <a:pt x="644321" y="552030"/>
                  </a:lnTo>
                  <a:close/>
                </a:path>
                <a:path w="2432684" h="3543300">
                  <a:moveTo>
                    <a:pt x="650963" y="544283"/>
                  </a:moveTo>
                  <a:lnTo>
                    <a:pt x="649008" y="542963"/>
                  </a:lnTo>
                  <a:lnTo>
                    <a:pt x="647280" y="542848"/>
                  </a:lnTo>
                  <a:lnTo>
                    <a:pt x="643064" y="544804"/>
                  </a:lnTo>
                  <a:lnTo>
                    <a:pt x="642708" y="546874"/>
                  </a:lnTo>
                  <a:lnTo>
                    <a:pt x="644245" y="551764"/>
                  </a:lnTo>
                  <a:lnTo>
                    <a:pt x="645934" y="550291"/>
                  </a:lnTo>
                  <a:lnTo>
                    <a:pt x="647941" y="548640"/>
                  </a:lnTo>
                  <a:lnTo>
                    <a:pt x="650811" y="545871"/>
                  </a:lnTo>
                  <a:lnTo>
                    <a:pt x="650963" y="544283"/>
                  </a:lnTo>
                  <a:close/>
                </a:path>
                <a:path w="2432684" h="3543300">
                  <a:moveTo>
                    <a:pt x="701535" y="499681"/>
                  </a:moveTo>
                  <a:lnTo>
                    <a:pt x="701230" y="499681"/>
                  </a:lnTo>
                  <a:lnTo>
                    <a:pt x="701535" y="499681"/>
                  </a:lnTo>
                  <a:close/>
                </a:path>
                <a:path w="2432684" h="3543300">
                  <a:moveTo>
                    <a:pt x="708444" y="492988"/>
                  </a:moveTo>
                  <a:lnTo>
                    <a:pt x="708367" y="491744"/>
                  </a:lnTo>
                  <a:lnTo>
                    <a:pt x="707478" y="490651"/>
                  </a:lnTo>
                  <a:lnTo>
                    <a:pt x="706374" y="490359"/>
                  </a:lnTo>
                  <a:lnTo>
                    <a:pt x="703656" y="490474"/>
                  </a:lnTo>
                  <a:lnTo>
                    <a:pt x="702233" y="491591"/>
                  </a:lnTo>
                  <a:lnTo>
                    <a:pt x="700430" y="495401"/>
                  </a:lnTo>
                  <a:lnTo>
                    <a:pt x="700290" y="497573"/>
                  </a:lnTo>
                  <a:lnTo>
                    <a:pt x="701471" y="499579"/>
                  </a:lnTo>
                  <a:lnTo>
                    <a:pt x="704215" y="498436"/>
                  </a:lnTo>
                  <a:lnTo>
                    <a:pt x="706666" y="496531"/>
                  </a:lnTo>
                  <a:lnTo>
                    <a:pt x="708444" y="492988"/>
                  </a:lnTo>
                  <a:close/>
                </a:path>
                <a:path w="2432684" h="3543300">
                  <a:moveTo>
                    <a:pt x="733132" y="470001"/>
                  </a:moveTo>
                  <a:lnTo>
                    <a:pt x="732840" y="469430"/>
                  </a:lnTo>
                  <a:lnTo>
                    <a:pt x="732751" y="468998"/>
                  </a:lnTo>
                  <a:lnTo>
                    <a:pt x="732116" y="468426"/>
                  </a:lnTo>
                  <a:lnTo>
                    <a:pt x="731570" y="467588"/>
                  </a:lnTo>
                  <a:lnTo>
                    <a:pt x="730097" y="467144"/>
                  </a:lnTo>
                  <a:lnTo>
                    <a:pt x="728865" y="467220"/>
                  </a:lnTo>
                  <a:lnTo>
                    <a:pt x="725004" y="471246"/>
                  </a:lnTo>
                  <a:lnTo>
                    <a:pt x="721258" y="474306"/>
                  </a:lnTo>
                  <a:lnTo>
                    <a:pt x="715213" y="478015"/>
                  </a:lnTo>
                  <a:lnTo>
                    <a:pt x="713867" y="479983"/>
                  </a:lnTo>
                  <a:lnTo>
                    <a:pt x="711847" y="482320"/>
                  </a:lnTo>
                  <a:lnTo>
                    <a:pt x="711441" y="483247"/>
                  </a:lnTo>
                  <a:lnTo>
                    <a:pt x="711238" y="484898"/>
                  </a:lnTo>
                  <a:lnTo>
                    <a:pt x="711352" y="486143"/>
                  </a:lnTo>
                  <a:lnTo>
                    <a:pt x="712812" y="487260"/>
                  </a:lnTo>
                  <a:lnTo>
                    <a:pt x="714502" y="488226"/>
                  </a:lnTo>
                  <a:lnTo>
                    <a:pt x="722896" y="483819"/>
                  </a:lnTo>
                  <a:lnTo>
                    <a:pt x="728789" y="477888"/>
                  </a:lnTo>
                  <a:lnTo>
                    <a:pt x="733132" y="470001"/>
                  </a:lnTo>
                  <a:close/>
                </a:path>
                <a:path w="2432684" h="3543300">
                  <a:moveTo>
                    <a:pt x="767816" y="436727"/>
                  </a:moveTo>
                  <a:lnTo>
                    <a:pt x="765289" y="434378"/>
                  </a:lnTo>
                  <a:lnTo>
                    <a:pt x="762787" y="435470"/>
                  </a:lnTo>
                  <a:lnTo>
                    <a:pt x="761263" y="435838"/>
                  </a:lnTo>
                  <a:lnTo>
                    <a:pt x="757034" y="440855"/>
                  </a:lnTo>
                  <a:lnTo>
                    <a:pt x="753770" y="445071"/>
                  </a:lnTo>
                  <a:lnTo>
                    <a:pt x="750316" y="449694"/>
                  </a:lnTo>
                  <a:lnTo>
                    <a:pt x="751078" y="450913"/>
                  </a:lnTo>
                  <a:lnTo>
                    <a:pt x="751662" y="451967"/>
                  </a:lnTo>
                  <a:lnTo>
                    <a:pt x="752195" y="452081"/>
                  </a:lnTo>
                  <a:lnTo>
                    <a:pt x="752563" y="452297"/>
                  </a:lnTo>
                  <a:lnTo>
                    <a:pt x="753008" y="452323"/>
                  </a:lnTo>
                  <a:lnTo>
                    <a:pt x="753757" y="452539"/>
                  </a:lnTo>
                  <a:lnTo>
                    <a:pt x="756920" y="447700"/>
                  </a:lnTo>
                  <a:lnTo>
                    <a:pt x="762063" y="445477"/>
                  </a:lnTo>
                  <a:lnTo>
                    <a:pt x="766876" y="441083"/>
                  </a:lnTo>
                  <a:lnTo>
                    <a:pt x="767156" y="439496"/>
                  </a:lnTo>
                  <a:lnTo>
                    <a:pt x="767816" y="436727"/>
                  </a:lnTo>
                  <a:close/>
                </a:path>
                <a:path w="2432684" h="3543300">
                  <a:moveTo>
                    <a:pt x="808939" y="401066"/>
                  </a:moveTo>
                  <a:lnTo>
                    <a:pt x="807935" y="400418"/>
                  </a:lnTo>
                  <a:lnTo>
                    <a:pt x="807161" y="399529"/>
                  </a:lnTo>
                  <a:lnTo>
                    <a:pt x="804443" y="400151"/>
                  </a:lnTo>
                  <a:lnTo>
                    <a:pt x="801852" y="400405"/>
                  </a:lnTo>
                  <a:lnTo>
                    <a:pt x="800290" y="401764"/>
                  </a:lnTo>
                  <a:lnTo>
                    <a:pt x="789254" y="410743"/>
                  </a:lnTo>
                  <a:lnTo>
                    <a:pt x="784059" y="415582"/>
                  </a:lnTo>
                  <a:lnTo>
                    <a:pt x="779602" y="421182"/>
                  </a:lnTo>
                  <a:lnTo>
                    <a:pt x="777405" y="424599"/>
                  </a:lnTo>
                  <a:lnTo>
                    <a:pt x="775169" y="427913"/>
                  </a:lnTo>
                  <a:lnTo>
                    <a:pt x="771283" y="430593"/>
                  </a:lnTo>
                  <a:lnTo>
                    <a:pt x="771105" y="432054"/>
                  </a:lnTo>
                  <a:lnTo>
                    <a:pt x="771817" y="433146"/>
                  </a:lnTo>
                  <a:lnTo>
                    <a:pt x="773239" y="433781"/>
                  </a:lnTo>
                  <a:lnTo>
                    <a:pt x="778192" y="430631"/>
                  </a:lnTo>
                  <a:lnTo>
                    <a:pt x="783056" y="428282"/>
                  </a:lnTo>
                  <a:lnTo>
                    <a:pt x="787006" y="424383"/>
                  </a:lnTo>
                  <a:lnTo>
                    <a:pt x="791883" y="419671"/>
                  </a:lnTo>
                  <a:lnTo>
                    <a:pt x="801852" y="410464"/>
                  </a:lnTo>
                  <a:lnTo>
                    <a:pt x="807948" y="404660"/>
                  </a:lnTo>
                  <a:lnTo>
                    <a:pt x="808266" y="402628"/>
                  </a:lnTo>
                  <a:lnTo>
                    <a:pt x="808939" y="401066"/>
                  </a:lnTo>
                  <a:close/>
                </a:path>
                <a:path w="2432684" h="3543300">
                  <a:moveTo>
                    <a:pt x="825411" y="387299"/>
                  </a:moveTo>
                  <a:lnTo>
                    <a:pt x="823087" y="385318"/>
                  </a:lnTo>
                  <a:lnTo>
                    <a:pt x="818896" y="385203"/>
                  </a:lnTo>
                  <a:lnTo>
                    <a:pt x="816343" y="387743"/>
                  </a:lnTo>
                  <a:lnTo>
                    <a:pt x="816356" y="390359"/>
                  </a:lnTo>
                  <a:lnTo>
                    <a:pt x="816838" y="391033"/>
                  </a:lnTo>
                  <a:lnTo>
                    <a:pt x="817295" y="392252"/>
                  </a:lnTo>
                  <a:lnTo>
                    <a:pt x="819569" y="392404"/>
                  </a:lnTo>
                  <a:lnTo>
                    <a:pt x="821474" y="392455"/>
                  </a:lnTo>
                  <a:lnTo>
                    <a:pt x="824001" y="391426"/>
                  </a:lnTo>
                  <a:lnTo>
                    <a:pt x="824763" y="389826"/>
                  </a:lnTo>
                  <a:lnTo>
                    <a:pt x="825411" y="387299"/>
                  </a:lnTo>
                  <a:close/>
                </a:path>
                <a:path w="2432684" h="3543300">
                  <a:moveTo>
                    <a:pt x="895451" y="323469"/>
                  </a:moveTo>
                  <a:lnTo>
                    <a:pt x="894765" y="320332"/>
                  </a:lnTo>
                  <a:lnTo>
                    <a:pt x="892187" y="319493"/>
                  </a:lnTo>
                  <a:lnTo>
                    <a:pt x="890397" y="319341"/>
                  </a:lnTo>
                  <a:lnTo>
                    <a:pt x="887222" y="321957"/>
                  </a:lnTo>
                  <a:lnTo>
                    <a:pt x="885494" y="324827"/>
                  </a:lnTo>
                  <a:lnTo>
                    <a:pt x="875969" y="331050"/>
                  </a:lnTo>
                  <a:lnTo>
                    <a:pt x="871893" y="338099"/>
                  </a:lnTo>
                  <a:lnTo>
                    <a:pt x="866597" y="344487"/>
                  </a:lnTo>
                  <a:lnTo>
                    <a:pt x="866762" y="344995"/>
                  </a:lnTo>
                  <a:lnTo>
                    <a:pt x="866762" y="345351"/>
                  </a:lnTo>
                  <a:lnTo>
                    <a:pt x="867130" y="345668"/>
                  </a:lnTo>
                  <a:lnTo>
                    <a:pt x="867422" y="346075"/>
                  </a:lnTo>
                  <a:lnTo>
                    <a:pt x="868210" y="346367"/>
                  </a:lnTo>
                  <a:lnTo>
                    <a:pt x="868832" y="346443"/>
                  </a:lnTo>
                  <a:lnTo>
                    <a:pt x="873861" y="342900"/>
                  </a:lnTo>
                  <a:lnTo>
                    <a:pt x="878789" y="339801"/>
                  </a:lnTo>
                  <a:lnTo>
                    <a:pt x="887247" y="332613"/>
                  </a:lnTo>
                  <a:lnTo>
                    <a:pt x="890752" y="328485"/>
                  </a:lnTo>
                  <a:lnTo>
                    <a:pt x="895451" y="323469"/>
                  </a:lnTo>
                  <a:close/>
                </a:path>
                <a:path w="2432684" h="3543300">
                  <a:moveTo>
                    <a:pt x="908862" y="307835"/>
                  </a:moveTo>
                  <a:lnTo>
                    <a:pt x="908634" y="307835"/>
                  </a:lnTo>
                  <a:lnTo>
                    <a:pt x="908862" y="308051"/>
                  </a:lnTo>
                  <a:lnTo>
                    <a:pt x="908862" y="307835"/>
                  </a:lnTo>
                  <a:close/>
                </a:path>
                <a:path w="2432684" h="3543300">
                  <a:moveTo>
                    <a:pt x="917143" y="299694"/>
                  </a:moveTo>
                  <a:lnTo>
                    <a:pt x="916025" y="298246"/>
                  </a:lnTo>
                  <a:lnTo>
                    <a:pt x="914717" y="296951"/>
                  </a:lnTo>
                  <a:lnTo>
                    <a:pt x="913180" y="297014"/>
                  </a:lnTo>
                  <a:lnTo>
                    <a:pt x="911275" y="298564"/>
                  </a:lnTo>
                  <a:lnTo>
                    <a:pt x="909650" y="299834"/>
                  </a:lnTo>
                  <a:lnTo>
                    <a:pt x="908558" y="303441"/>
                  </a:lnTo>
                  <a:lnTo>
                    <a:pt x="908824" y="305193"/>
                  </a:lnTo>
                  <a:lnTo>
                    <a:pt x="908862" y="307835"/>
                  </a:lnTo>
                  <a:lnTo>
                    <a:pt x="913549" y="307936"/>
                  </a:lnTo>
                  <a:lnTo>
                    <a:pt x="916165" y="305193"/>
                  </a:lnTo>
                  <a:lnTo>
                    <a:pt x="917143" y="299694"/>
                  </a:lnTo>
                  <a:close/>
                </a:path>
                <a:path w="2432684" h="3543300">
                  <a:moveTo>
                    <a:pt x="927849" y="3230727"/>
                  </a:moveTo>
                  <a:lnTo>
                    <a:pt x="927455" y="3229216"/>
                  </a:lnTo>
                  <a:lnTo>
                    <a:pt x="924636" y="3227946"/>
                  </a:lnTo>
                  <a:lnTo>
                    <a:pt x="923378" y="3228416"/>
                  </a:lnTo>
                  <a:lnTo>
                    <a:pt x="921766" y="3231477"/>
                  </a:lnTo>
                  <a:lnTo>
                    <a:pt x="922629" y="3233572"/>
                  </a:lnTo>
                  <a:lnTo>
                    <a:pt x="924902" y="3234283"/>
                  </a:lnTo>
                  <a:lnTo>
                    <a:pt x="925601" y="3233648"/>
                  </a:lnTo>
                  <a:lnTo>
                    <a:pt x="926833" y="3233001"/>
                  </a:lnTo>
                  <a:lnTo>
                    <a:pt x="927849" y="3230727"/>
                  </a:lnTo>
                  <a:close/>
                </a:path>
                <a:path w="2432684" h="3543300">
                  <a:moveTo>
                    <a:pt x="927912" y="3261893"/>
                  </a:moveTo>
                  <a:lnTo>
                    <a:pt x="927722" y="3261055"/>
                  </a:lnTo>
                  <a:lnTo>
                    <a:pt x="927582" y="3259658"/>
                  </a:lnTo>
                  <a:lnTo>
                    <a:pt x="926719" y="3257829"/>
                  </a:lnTo>
                  <a:lnTo>
                    <a:pt x="925703" y="3257258"/>
                  </a:lnTo>
                  <a:lnTo>
                    <a:pt x="923505" y="3256915"/>
                  </a:lnTo>
                  <a:lnTo>
                    <a:pt x="921575" y="3258883"/>
                  </a:lnTo>
                  <a:lnTo>
                    <a:pt x="921054" y="3262884"/>
                  </a:lnTo>
                  <a:lnTo>
                    <a:pt x="922604" y="3265474"/>
                  </a:lnTo>
                  <a:lnTo>
                    <a:pt x="926071" y="3266109"/>
                  </a:lnTo>
                  <a:lnTo>
                    <a:pt x="927849" y="3264293"/>
                  </a:lnTo>
                  <a:lnTo>
                    <a:pt x="927912" y="3261893"/>
                  </a:lnTo>
                  <a:close/>
                </a:path>
                <a:path w="2432684" h="3543300">
                  <a:moveTo>
                    <a:pt x="928420" y="3151606"/>
                  </a:moveTo>
                  <a:lnTo>
                    <a:pt x="928255" y="3148609"/>
                  </a:lnTo>
                  <a:lnTo>
                    <a:pt x="926528" y="3144710"/>
                  </a:lnTo>
                  <a:lnTo>
                    <a:pt x="924458" y="3144253"/>
                  </a:lnTo>
                  <a:lnTo>
                    <a:pt x="920648" y="3146920"/>
                  </a:lnTo>
                  <a:lnTo>
                    <a:pt x="919886" y="3149790"/>
                  </a:lnTo>
                  <a:lnTo>
                    <a:pt x="922083" y="3153968"/>
                  </a:lnTo>
                  <a:lnTo>
                    <a:pt x="922807" y="3155073"/>
                  </a:lnTo>
                  <a:lnTo>
                    <a:pt x="923213" y="3155721"/>
                  </a:lnTo>
                  <a:lnTo>
                    <a:pt x="925169" y="3155023"/>
                  </a:lnTo>
                  <a:lnTo>
                    <a:pt x="926325" y="3154984"/>
                  </a:lnTo>
                  <a:lnTo>
                    <a:pt x="928420" y="3151606"/>
                  </a:lnTo>
                  <a:close/>
                </a:path>
                <a:path w="2432684" h="3543300">
                  <a:moveTo>
                    <a:pt x="933513" y="292100"/>
                  </a:moveTo>
                  <a:lnTo>
                    <a:pt x="933145" y="292100"/>
                  </a:lnTo>
                  <a:lnTo>
                    <a:pt x="933424" y="292569"/>
                  </a:lnTo>
                  <a:lnTo>
                    <a:pt x="933513" y="292100"/>
                  </a:lnTo>
                  <a:close/>
                </a:path>
                <a:path w="2432684" h="3543300">
                  <a:moveTo>
                    <a:pt x="933513" y="291312"/>
                  </a:moveTo>
                  <a:lnTo>
                    <a:pt x="933259" y="291350"/>
                  </a:lnTo>
                  <a:lnTo>
                    <a:pt x="933145" y="291680"/>
                  </a:lnTo>
                  <a:lnTo>
                    <a:pt x="933513" y="291312"/>
                  </a:lnTo>
                  <a:close/>
                </a:path>
                <a:path w="2432684" h="3543300">
                  <a:moveTo>
                    <a:pt x="933627" y="2846679"/>
                  </a:moveTo>
                  <a:lnTo>
                    <a:pt x="933488" y="2843746"/>
                  </a:lnTo>
                  <a:lnTo>
                    <a:pt x="933526" y="2841028"/>
                  </a:lnTo>
                  <a:lnTo>
                    <a:pt x="932942" y="2837180"/>
                  </a:lnTo>
                  <a:lnTo>
                    <a:pt x="932002" y="2835999"/>
                  </a:lnTo>
                  <a:lnTo>
                    <a:pt x="930681" y="2834424"/>
                  </a:lnTo>
                  <a:lnTo>
                    <a:pt x="929652" y="2833890"/>
                  </a:lnTo>
                  <a:lnTo>
                    <a:pt x="928230" y="2834132"/>
                  </a:lnTo>
                  <a:lnTo>
                    <a:pt x="927557" y="2834970"/>
                  </a:lnTo>
                  <a:lnTo>
                    <a:pt x="926604" y="2835859"/>
                  </a:lnTo>
                  <a:lnTo>
                    <a:pt x="926299" y="2836278"/>
                  </a:lnTo>
                  <a:lnTo>
                    <a:pt x="925055" y="2841561"/>
                  </a:lnTo>
                  <a:lnTo>
                    <a:pt x="925042" y="2846463"/>
                  </a:lnTo>
                  <a:lnTo>
                    <a:pt x="926312" y="2852166"/>
                  </a:lnTo>
                  <a:lnTo>
                    <a:pt x="926820" y="2853029"/>
                  </a:lnTo>
                  <a:lnTo>
                    <a:pt x="928319" y="2854617"/>
                  </a:lnTo>
                  <a:lnTo>
                    <a:pt x="929424" y="2855569"/>
                  </a:lnTo>
                  <a:lnTo>
                    <a:pt x="931646" y="2854312"/>
                  </a:lnTo>
                  <a:lnTo>
                    <a:pt x="932738" y="2853766"/>
                  </a:lnTo>
                  <a:lnTo>
                    <a:pt x="933335" y="2850921"/>
                  </a:lnTo>
                  <a:lnTo>
                    <a:pt x="933424" y="2848673"/>
                  </a:lnTo>
                  <a:lnTo>
                    <a:pt x="933627" y="2846679"/>
                  </a:lnTo>
                  <a:close/>
                </a:path>
                <a:path w="2432684" h="3543300">
                  <a:moveTo>
                    <a:pt x="933704" y="3172866"/>
                  </a:moveTo>
                  <a:lnTo>
                    <a:pt x="932307" y="3169970"/>
                  </a:lnTo>
                  <a:lnTo>
                    <a:pt x="929335" y="3169234"/>
                  </a:lnTo>
                  <a:lnTo>
                    <a:pt x="927684" y="3168967"/>
                  </a:lnTo>
                  <a:lnTo>
                    <a:pt x="924026" y="3168472"/>
                  </a:lnTo>
                  <a:lnTo>
                    <a:pt x="922629" y="3169805"/>
                  </a:lnTo>
                  <a:lnTo>
                    <a:pt x="921346" y="3178975"/>
                  </a:lnTo>
                  <a:lnTo>
                    <a:pt x="922286" y="3184969"/>
                  </a:lnTo>
                  <a:lnTo>
                    <a:pt x="919924" y="3191421"/>
                  </a:lnTo>
                  <a:lnTo>
                    <a:pt x="920292" y="3192424"/>
                  </a:lnTo>
                  <a:lnTo>
                    <a:pt x="920483" y="3194862"/>
                  </a:lnTo>
                  <a:lnTo>
                    <a:pt x="922451" y="3196831"/>
                  </a:lnTo>
                  <a:lnTo>
                    <a:pt x="925550" y="3197110"/>
                  </a:lnTo>
                  <a:lnTo>
                    <a:pt x="927519" y="3195409"/>
                  </a:lnTo>
                  <a:lnTo>
                    <a:pt x="927811" y="3190532"/>
                  </a:lnTo>
                  <a:lnTo>
                    <a:pt x="928255" y="3187331"/>
                  </a:lnTo>
                  <a:lnTo>
                    <a:pt x="927684" y="3179826"/>
                  </a:lnTo>
                  <a:lnTo>
                    <a:pt x="931837" y="3178175"/>
                  </a:lnTo>
                  <a:lnTo>
                    <a:pt x="933704" y="3172866"/>
                  </a:lnTo>
                  <a:close/>
                </a:path>
                <a:path w="2432684" h="3543300">
                  <a:moveTo>
                    <a:pt x="933894" y="3123806"/>
                  </a:moveTo>
                  <a:lnTo>
                    <a:pt x="933767" y="3121482"/>
                  </a:lnTo>
                  <a:lnTo>
                    <a:pt x="932472" y="3118713"/>
                  </a:lnTo>
                  <a:lnTo>
                    <a:pt x="930427" y="3117926"/>
                  </a:lnTo>
                  <a:lnTo>
                    <a:pt x="928090" y="3119031"/>
                  </a:lnTo>
                  <a:lnTo>
                    <a:pt x="927265" y="3120733"/>
                  </a:lnTo>
                  <a:lnTo>
                    <a:pt x="927671" y="3124504"/>
                  </a:lnTo>
                  <a:lnTo>
                    <a:pt x="928306" y="3126054"/>
                  </a:lnTo>
                  <a:lnTo>
                    <a:pt x="930338" y="3126613"/>
                  </a:lnTo>
                  <a:lnTo>
                    <a:pt x="931037" y="3126333"/>
                  </a:lnTo>
                  <a:lnTo>
                    <a:pt x="932078" y="3126282"/>
                  </a:lnTo>
                  <a:lnTo>
                    <a:pt x="933894" y="3123806"/>
                  </a:lnTo>
                  <a:close/>
                </a:path>
                <a:path w="2432684" h="3543300">
                  <a:moveTo>
                    <a:pt x="935609" y="3001937"/>
                  </a:moveTo>
                  <a:lnTo>
                    <a:pt x="934491" y="2997987"/>
                  </a:lnTo>
                  <a:lnTo>
                    <a:pt x="932865" y="2997225"/>
                  </a:lnTo>
                  <a:lnTo>
                    <a:pt x="929284" y="2996806"/>
                  </a:lnTo>
                  <a:lnTo>
                    <a:pt x="927417" y="2998622"/>
                  </a:lnTo>
                  <a:lnTo>
                    <a:pt x="927506" y="3002000"/>
                  </a:lnTo>
                  <a:lnTo>
                    <a:pt x="929259" y="3003918"/>
                  </a:lnTo>
                  <a:lnTo>
                    <a:pt x="930808" y="3003969"/>
                  </a:lnTo>
                  <a:lnTo>
                    <a:pt x="933297" y="3004058"/>
                  </a:lnTo>
                  <a:lnTo>
                    <a:pt x="935609" y="3001937"/>
                  </a:lnTo>
                  <a:close/>
                </a:path>
                <a:path w="2432684" h="3543300">
                  <a:moveTo>
                    <a:pt x="935786" y="3051822"/>
                  </a:moveTo>
                  <a:lnTo>
                    <a:pt x="934567" y="3051137"/>
                  </a:lnTo>
                  <a:lnTo>
                    <a:pt x="932040" y="3050260"/>
                  </a:lnTo>
                  <a:lnTo>
                    <a:pt x="930567" y="3051352"/>
                  </a:lnTo>
                  <a:lnTo>
                    <a:pt x="930389" y="3055924"/>
                  </a:lnTo>
                  <a:lnTo>
                    <a:pt x="930236" y="3059087"/>
                  </a:lnTo>
                  <a:lnTo>
                    <a:pt x="930287" y="3063036"/>
                  </a:lnTo>
                  <a:lnTo>
                    <a:pt x="930770" y="3064002"/>
                  </a:lnTo>
                  <a:lnTo>
                    <a:pt x="931938" y="3065157"/>
                  </a:lnTo>
                  <a:lnTo>
                    <a:pt x="932929" y="3065640"/>
                  </a:lnTo>
                  <a:lnTo>
                    <a:pt x="934364" y="3065488"/>
                  </a:lnTo>
                  <a:lnTo>
                    <a:pt x="935482" y="3064662"/>
                  </a:lnTo>
                  <a:lnTo>
                    <a:pt x="935659" y="3062325"/>
                  </a:lnTo>
                  <a:lnTo>
                    <a:pt x="935367" y="3060509"/>
                  </a:lnTo>
                  <a:lnTo>
                    <a:pt x="935304" y="3059455"/>
                  </a:lnTo>
                  <a:lnTo>
                    <a:pt x="935520" y="3056940"/>
                  </a:lnTo>
                  <a:lnTo>
                    <a:pt x="935786" y="3055162"/>
                  </a:lnTo>
                  <a:lnTo>
                    <a:pt x="935786" y="3051822"/>
                  </a:lnTo>
                  <a:close/>
                </a:path>
                <a:path w="2432684" h="3543300">
                  <a:moveTo>
                    <a:pt x="935977" y="3354590"/>
                  </a:moveTo>
                  <a:lnTo>
                    <a:pt x="935126" y="3350895"/>
                  </a:lnTo>
                  <a:lnTo>
                    <a:pt x="933678" y="3349536"/>
                  </a:lnTo>
                  <a:lnTo>
                    <a:pt x="932459" y="3347859"/>
                  </a:lnTo>
                  <a:lnTo>
                    <a:pt x="931951" y="3347682"/>
                  </a:lnTo>
                  <a:lnTo>
                    <a:pt x="931202" y="3347770"/>
                  </a:lnTo>
                  <a:lnTo>
                    <a:pt x="930656" y="3347986"/>
                  </a:lnTo>
                  <a:lnTo>
                    <a:pt x="927125" y="3353765"/>
                  </a:lnTo>
                  <a:lnTo>
                    <a:pt x="927620" y="3359251"/>
                  </a:lnTo>
                  <a:lnTo>
                    <a:pt x="930897" y="3365182"/>
                  </a:lnTo>
                  <a:lnTo>
                    <a:pt x="932154" y="3365500"/>
                  </a:lnTo>
                  <a:lnTo>
                    <a:pt x="933665" y="3365373"/>
                  </a:lnTo>
                  <a:lnTo>
                    <a:pt x="934783" y="3364814"/>
                  </a:lnTo>
                  <a:lnTo>
                    <a:pt x="935558" y="3362604"/>
                  </a:lnTo>
                  <a:lnTo>
                    <a:pt x="935736" y="3360864"/>
                  </a:lnTo>
                  <a:lnTo>
                    <a:pt x="935621" y="3361448"/>
                  </a:lnTo>
                  <a:lnTo>
                    <a:pt x="935621" y="3356889"/>
                  </a:lnTo>
                  <a:lnTo>
                    <a:pt x="935977" y="3354590"/>
                  </a:lnTo>
                  <a:close/>
                </a:path>
                <a:path w="2432684" h="3543300">
                  <a:moveTo>
                    <a:pt x="936040" y="3090837"/>
                  </a:moveTo>
                  <a:lnTo>
                    <a:pt x="934173" y="3088817"/>
                  </a:lnTo>
                  <a:lnTo>
                    <a:pt x="932078" y="3086887"/>
                  </a:lnTo>
                  <a:lnTo>
                    <a:pt x="931265" y="3087116"/>
                  </a:lnTo>
                  <a:lnTo>
                    <a:pt x="930363" y="3088360"/>
                  </a:lnTo>
                  <a:lnTo>
                    <a:pt x="929347" y="3089402"/>
                  </a:lnTo>
                  <a:lnTo>
                    <a:pt x="929119" y="3093008"/>
                  </a:lnTo>
                  <a:lnTo>
                    <a:pt x="930579" y="3095040"/>
                  </a:lnTo>
                  <a:lnTo>
                    <a:pt x="932713" y="3095663"/>
                  </a:lnTo>
                  <a:lnTo>
                    <a:pt x="933538" y="3095091"/>
                  </a:lnTo>
                  <a:lnTo>
                    <a:pt x="935228" y="3094532"/>
                  </a:lnTo>
                  <a:lnTo>
                    <a:pt x="936040" y="3090837"/>
                  </a:lnTo>
                  <a:close/>
                </a:path>
                <a:path w="2432684" h="3543300">
                  <a:moveTo>
                    <a:pt x="936053" y="2873006"/>
                  </a:moveTo>
                  <a:lnTo>
                    <a:pt x="934834" y="2872181"/>
                  </a:lnTo>
                  <a:lnTo>
                    <a:pt x="932091" y="2871889"/>
                  </a:lnTo>
                  <a:lnTo>
                    <a:pt x="930656" y="2871533"/>
                  </a:lnTo>
                  <a:lnTo>
                    <a:pt x="928370" y="2872232"/>
                  </a:lnTo>
                  <a:lnTo>
                    <a:pt x="927074" y="2873210"/>
                  </a:lnTo>
                  <a:lnTo>
                    <a:pt x="925969" y="2875813"/>
                  </a:lnTo>
                  <a:lnTo>
                    <a:pt x="925944" y="2877680"/>
                  </a:lnTo>
                  <a:lnTo>
                    <a:pt x="925461" y="2880550"/>
                  </a:lnTo>
                  <a:lnTo>
                    <a:pt x="926287" y="2884373"/>
                  </a:lnTo>
                  <a:lnTo>
                    <a:pt x="927252" y="2889173"/>
                  </a:lnTo>
                  <a:lnTo>
                    <a:pt x="928560" y="2894457"/>
                  </a:lnTo>
                  <a:lnTo>
                    <a:pt x="929754" y="2895092"/>
                  </a:lnTo>
                  <a:lnTo>
                    <a:pt x="931075" y="2895015"/>
                  </a:lnTo>
                  <a:lnTo>
                    <a:pt x="932319" y="2894088"/>
                  </a:lnTo>
                  <a:lnTo>
                    <a:pt x="931481" y="2889478"/>
                  </a:lnTo>
                  <a:lnTo>
                    <a:pt x="933450" y="2886011"/>
                  </a:lnTo>
                  <a:lnTo>
                    <a:pt x="935926" y="2879928"/>
                  </a:lnTo>
                  <a:lnTo>
                    <a:pt x="935888" y="2877083"/>
                  </a:lnTo>
                  <a:lnTo>
                    <a:pt x="936053" y="2873006"/>
                  </a:lnTo>
                  <a:close/>
                </a:path>
                <a:path w="2432684" h="3543300">
                  <a:moveTo>
                    <a:pt x="936282" y="3395370"/>
                  </a:moveTo>
                  <a:lnTo>
                    <a:pt x="935723" y="3392309"/>
                  </a:lnTo>
                  <a:lnTo>
                    <a:pt x="934961" y="3391128"/>
                  </a:lnTo>
                  <a:lnTo>
                    <a:pt x="933653" y="3389807"/>
                  </a:lnTo>
                  <a:lnTo>
                    <a:pt x="932307" y="3389592"/>
                  </a:lnTo>
                  <a:lnTo>
                    <a:pt x="930097" y="3390887"/>
                  </a:lnTo>
                  <a:lnTo>
                    <a:pt x="929525" y="3392690"/>
                  </a:lnTo>
                  <a:lnTo>
                    <a:pt x="930173" y="3395611"/>
                  </a:lnTo>
                  <a:lnTo>
                    <a:pt x="931189" y="3396615"/>
                  </a:lnTo>
                  <a:lnTo>
                    <a:pt x="931824" y="3397593"/>
                  </a:lnTo>
                  <a:lnTo>
                    <a:pt x="932472" y="3397516"/>
                  </a:lnTo>
                  <a:lnTo>
                    <a:pt x="932942" y="3397529"/>
                  </a:lnTo>
                  <a:lnTo>
                    <a:pt x="935164" y="3396729"/>
                  </a:lnTo>
                  <a:lnTo>
                    <a:pt x="936282" y="3395370"/>
                  </a:lnTo>
                  <a:close/>
                </a:path>
                <a:path w="2432684" h="3543300">
                  <a:moveTo>
                    <a:pt x="936840" y="3322142"/>
                  </a:moveTo>
                  <a:lnTo>
                    <a:pt x="936218" y="3318281"/>
                  </a:lnTo>
                  <a:lnTo>
                    <a:pt x="932878" y="3314928"/>
                  </a:lnTo>
                  <a:lnTo>
                    <a:pt x="931506" y="3314458"/>
                  </a:lnTo>
                  <a:lnTo>
                    <a:pt x="928560" y="3316770"/>
                  </a:lnTo>
                  <a:lnTo>
                    <a:pt x="922921" y="3322155"/>
                  </a:lnTo>
                  <a:lnTo>
                    <a:pt x="921816" y="3324987"/>
                  </a:lnTo>
                  <a:lnTo>
                    <a:pt x="921893" y="3328378"/>
                  </a:lnTo>
                  <a:lnTo>
                    <a:pt x="922489" y="3331883"/>
                  </a:lnTo>
                  <a:lnTo>
                    <a:pt x="922985" y="3335401"/>
                  </a:lnTo>
                  <a:lnTo>
                    <a:pt x="923874" y="3339465"/>
                  </a:lnTo>
                  <a:lnTo>
                    <a:pt x="925029" y="3340176"/>
                  </a:lnTo>
                  <a:lnTo>
                    <a:pt x="926388" y="3340290"/>
                  </a:lnTo>
                  <a:lnTo>
                    <a:pt x="927277" y="3339630"/>
                  </a:lnTo>
                  <a:lnTo>
                    <a:pt x="928217" y="3338360"/>
                  </a:lnTo>
                  <a:lnTo>
                    <a:pt x="928662" y="3337356"/>
                  </a:lnTo>
                  <a:lnTo>
                    <a:pt x="928027" y="3332010"/>
                  </a:lnTo>
                  <a:lnTo>
                    <a:pt x="929830" y="3328822"/>
                  </a:lnTo>
                  <a:lnTo>
                    <a:pt x="934427" y="3326155"/>
                  </a:lnTo>
                  <a:lnTo>
                    <a:pt x="934859" y="3325203"/>
                  </a:lnTo>
                  <a:lnTo>
                    <a:pt x="936840" y="3322142"/>
                  </a:lnTo>
                  <a:close/>
                </a:path>
                <a:path w="2432684" h="3543300">
                  <a:moveTo>
                    <a:pt x="936891" y="3286010"/>
                  </a:moveTo>
                  <a:lnTo>
                    <a:pt x="936739" y="3282264"/>
                  </a:lnTo>
                  <a:lnTo>
                    <a:pt x="933843" y="3279508"/>
                  </a:lnTo>
                  <a:lnTo>
                    <a:pt x="931621" y="3279571"/>
                  </a:lnTo>
                  <a:lnTo>
                    <a:pt x="928344" y="3282683"/>
                  </a:lnTo>
                  <a:lnTo>
                    <a:pt x="928293" y="3285896"/>
                  </a:lnTo>
                  <a:lnTo>
                    <a:pt x="931049" y="3289185"/>
                  </a:lnTo>
                  <a:lnTo>
                    <a:pt x="932040" y="3289401"/>
                  </a:lnTo>
                  <a:lnTo>
                    <a:pt x="932802" y="3289795"/>
                  </a:lnTo>
                  <a:lnTo>
                    <a:pt x="933577" y="3289439"/>
                  </a:lnTo>
                  <a:lnTo>
                    <a:pt x="934656" y="3289287"/>
                  </a:lnTo>
                  <a:lnTo>
                    <a:pt x="936891" y="3286010"/>
                  </a:lnTo>
                  <a:close/>
                </a:path>
                <a:path w="2432684" h="3543300">
                  <a:moveTo>
                    <a:pt x="937018" y="2760091"/>
                  </a:moveTo>
                  <a:lnTo>
                    <a:pt x="934961" y="2755557"/>
                  </a:lnTo>
                  <a:lnTo>
                    <a:pt x="932078" y="2750718"/>
                  </a:lnTo>
                  <a:lnTo>
                    <a:pt x="930795" y="2750426"/>
                  </a:lnTo>
                  <a:lnTo>
                    <a:pt x="929373" y="2750769"/>
                  </a:lnTo>
                  <a:lnTo>
                    <a:pt x="927950" y="2752483"/>
                  </a:lnTo>
                  <a:lnTo>
                    <a:pt x="927862" y="2753118"/>
                  </a:lnTo>
                  <a:lnTo>
                    <a:pt x="929906" y="2758605"/>
                  </a:lnTo>
                  <a:lnTo>
                    <a:pt x="929665" y="2764028"/>
                  </a:lnTo>
                  <a:lnTo>
                    <a:pt x="930541" y="2770009"/>
                  </a:lnTo>
                  <a:lnTo>
                    <a:pt x="931722" y="2771165"/>
                  </a:lnTo>
                  <a:lnTo>
                    <a:pt x="933373" y="2770797"/>
                  </a:lnTo>
                  <a:lnTo>
                    <a:pt x="934847" y="2770225"/>
                  </a:lnTo>
                  <a:lnTo>
                    <a:pt x="936218" y="2768269"/>
                  </a:lnTo>
                  <a:lnTo>
                    <a:pt x="936129" y="2766707"/>
                  </a:lnTo>
                  <a:lnTo>
                    <a:pt x="936396" y="2765374"/>
                  </a:lnTo>
                  <a:lnTo>
                    <a:pt x="937018" y="2760091"/>
                  </a:lnTo>
                  <a:close/>
                </a:path>
                <a:path w="2432684" h="3543300">
                  <a:moveTo>
                    <a:pt x="937247" y="3203283"/>
                  </a:moveTo>
                  <a:lnTo>
                    <a:pt x="937082" y="3197809"/>
                  </a:lnTo>
                  <a:lnTo>
                    <a:pt x="932903" y="3195040"/>
                  </a:lnTo>
                  <a:lnTo>
                    <a:pt x="930744" y="3195828"/>
                  </a:lnTo>
                  <a:lnTo>
                    <a:pt x="930427" y="3197707"/>
                  </a:lnTo>
                  <a:lnTo>
                    <a:pt x="930097" y="3200146"/>
                  </a:lnTo>
                  <a:lnTo>
                    <a:pt x="930516" y="3201581"/>
                  </a:lnTo>
                  <a:lnTo>
                    <a:pt x="931011" y="3203689"/>
                  </a:lnTo>
                  <a:lnTo>
                    <a:pt x="931926" y="3206000"/>
                  </a:lnTo>
                  <a:lnTo>
                    <a:pt x="933564" y="3206216"/>
                  </a:lnTo>
                  <a:lnTo>
                    <a:pt x="937247" y="3203283"/>
                  </a:lnTo>
                  <a:close/>
                </a:path>
                <a:path w="2432684" h="3543300">
                  <a:moveTo>
                    <a:pt x="938847" y="3376549"/>
                  </a:moveTo>
                  <a:lnTo>
                    <a:pt x="938491" y="3375025"/>
                  </a:lnTo>
                  <a:lnTo>
                    <a:pt x="936282" y="3372599"/>
                  </a:lnTo>
                  <a:lnTo>
                    <a:pt x="934478" y="3371304"/>
                  </a:lnTo>
                  <a:lnTo>
                    <a:pt x="932230" y="3369856"/>
                  </a:lnTo>
                  <a:lnTo>
                    <a:pt x="930973" y="3370351"/>
                  </a:lnTo>
                  <a:lnTo>
                    <a:pt x="928700" y="3372472"/>
                  </a:lnTo>
                  <a:lnTo>
                    <a:pt x="928230" y="3374542"/>
                  </a:lnTo>
                  <a:lnTo>
                    <a:pt x="929678" y="3379165"/>
                  </a:lnTo>
                  <a:lnTo>
                    <a:pt x="931506" y="3380752"/>
                  </a:lnTo>
                  <a:lnTo>
                    <a:pt x="933602" y="3380930"/>
                  </a:lnTo>
                  <a:lnTo>
                    <a:pt x="935545" y="3381083"/>
                  </a:lnTo>
                  <a:lnTo>
                    <a:pt x="938784" y="3379305"/>
                  </a:lnTo>
                  <a:lnTo>
                    <a:pt x="938847" y="3376549"/>
                  </a:lnTo>
                  <a:close/>
                </a:path>
                <a:path w="2432684" h="3543300">
                  <a:moveTo>
                    <a:pt x="941743" y="2689631"/>
                  </a:moveTo>
                  <a:lnTo>
                    <a:pt x="940066" y="2685326"/>
                  </a:lnTo>
                  <a:lnTo>
                    <a:pt x="939495" y="2683103"/>
                  </a:lnTo>
                  <a:lnTo>
                    <a:pt x="937780" y="2680309"/>
                  </a:lnTo>
                  <a:lnTo>
                    <a:pt x="936167" y="2679827"/>
                  </a:lnTo>
                  <a:lnTo>
                    <a:pt x="934402" y="2679535"/>
                  </a:lnTo>
                  <a:lnTo>
                    <a:pt x="933208" y="2680512"/>
                  </a:lnTo>
                  <a:lnTo>
                    <a:pt x="932180" y="2685072"/>
                  </a:lnTo>
                  <a:lnTo>
                    <a:pt x="931227" y="2690533"/>
                  </a:lnTo>
                  <a:lnTo>
                    <a:pt x="931227" y="2695232"/>
                  </a:lnTo>
                  <a:lnTo>
                    <a:pt x="931113" y="2697467"/>
                  </a:lnTo>
                  <a:lnTo>
                    <a:pt x="931354" y="2700185"/>
                  </a:lnTo>
                  <a:lnTo>
                    <a:pt x="932459" y="2700693"/>
                  </a:lnTo>
                  <a:lnTo>
                    <a:pt x="933475" y="2701201"/>
                  </a:lnTo>
                  <a:lnTo>
                    <a:pt x="934161" y="2701163"/>
                  </a:lnTo>
                  <a:lnTo>
                    <a:pt x="938453" y="2696286"/>
                  </a:lnTo>
                  <a:lnTo>
                    <a:pt x="941730" y="2691879"/>
                  </a:lnTo>
                  <a:lnTo>
                    <a:pt x="941743" y="2689631"/>
                  </a:lnTo>
                  <a:close/>
                </a:path>
                <a:path w="2432684" h="3543300">
                  <a:moveTo>
                    <a:pt x="941933" y="2797403"/>
                  </a:moveTo>
                  <a:lnTo>
                    <a:pt x="940460" y="2793987"/>
                  </a:lnTo>
                  <a:lnTo>
                    <a:pt x="939698" y="2792869"/>
                  </a:lnTo>
                  <a:lnTo>
                    <a:pt x="937983" y="2790482"/>
                  </a:lnTo>
                  <a:lnTo>
                    <a:pt x="936523" y="2790545"/>
                  </a:lnTo>
                  <a:lnTo>
                    <a:pt x="933310" y="2793555"/>
                  </a:lnTo>
                  <a:lnTo>
                    <a:pt x="931227" y="2795854"/>
                  </a:lnTo>
                  <a:lnTo>
                    <a:pt x="928979" y="2798521"/>
                  </a:lnTo>
                  <a:lnTo>
                    <a:pt x="929462" y="2799969"/>
                  </a:lnTo>
                  <a:lnTo>
                    <a:pt x="931049" y="2801048"/>
                  </a:lnTo>
                  <a:lnTo>
                    <a:pt x="932370" y="2801366"/>
                  </a:lnTo>
                  <a:lnTo>
                    <a:pt x="933970" y="2802013"/>
                  </a:lnTo>
                  <a:lnTo>
                    <a:pt x="935431" y="2801620"/>
                  </a:lnTo>
                  <a:lnTo>
                    <a:pt x="937158" y="2801289"/>
                  </a:lnTo>
                  <a:lnTo>
                    <a:pt x="940968" y="2799842"/>
                  </a:lnTo>
                  <a:lnTo>
                    <a:pt x="941933" y="2797403"/>
                  </a:lnTo>
                  <a:close/>
                </a:path>
                <a:path w="2432684" h="3543300">
                  <a:moveTo>
                    <a:pt x="944448" y="280416"/>
                  </a:moveTo>
                  <a:lnTo>
                    <a:pt x="944194" y="280466"/>
                  </a:lnTo>
                  <a:lnTo>
                    <a:pt x="944067" y="280771"/>
                  </a:lnTo>
                  <a:lnTo>
                    <a:pt x="944448" y="280416"/>
                  </a:lnTo>
                  <a:close/>
                </a:path>
                <a:path w="2432684" h="3543300">
                  <a:moveTo>
                    <a:pt x="944854" y="2734221"/>
                  </a:moveTo>
                  <a:lnTo>
                    <a:pt x="944410" y="2731109"/>
                  </a:lnTo>
                  <a:lnTo>
                    <a:pt x="943787" y="2729293"/>
                  </a:lnTo>
                  <a:lnTo>
                    <a:pt x="944537" y="2722410"/>
                  </a:lnTo>
                  <a:lnTo>
                    <a:pt x="941857" y="2717965"/>
                  </a:lnTo>
                  <a:lnTo>
                    <a:pt x="940892" y="2711208"/>
                  </a:lnTo>
                  <a:lnTo>
                    <a:pt x="937374" y="2710408"/>
                  </a:lnTo>
                  <a:lnTo>
                    <a:pt x="934364" y="2712415"/>
                  </a:lnTo>
                  <a:lnTo>
                    <a:pt x="933297" y="2713266"/>
                  </a:lnTo>
                  <a:lnTo>
                    <a:pt x="930490" y="2716060"/>
                  </a:lnTo>
                  <a:lnTo>
                    <a:pt x="930338" y="2717698"/>
                  </a:lnTo>
                  <a:lnTo>
                    <a:pt x="933919" y="2721457"/>
                  </a:lnTo>
                  <a:lnTo>
                    <a:pt x="935278" y="2722257"/>
                  </a:lnTo>
                  <a:lnTo>
                    <a:pt x="929690" y="2723781"/>
                  </a:lnTo>
                  <a:lnTo>
                    <a:pt x="928585" y="2725775"/>
                  </a:lnTo>
                  <a:lnTo>
                    <a:pt x="928611" y="2730246"/>
                  </a:lnTo>
                  <a:lnTo>
                    <a:pt x="929246" y="2732455"/>
                  </a:lnTo>
                  <a:lnTo>
                    <a:pt x="930668" y="2736799"/>
                  </a:lnTo>
                  <a:lnTo>
                    <a:pt x="933234" y="2737193"/>
                  </a:lnTo>
                  <a:lnTo>
                    <a:pt x="936091" y="2734957"/>
                  </a:lnTo>
                  <a:lnTo>
                    <a:pt x="936371" y="2733954"/>
                  </a:lnTo>
                  <a:lnTo>
                    <a:pt x="937641" y="2732697"/>
                  </a:lnTo>
                  <a:lnTo>
                    <a:pt x="937882" y="2733179"/>
                  </a:lnTo>
                  <a:lnTo>
                    <a:pt x="937641" y="2738196"/>
                  </a:lnTo>
                  <a:lnTo>
                    <a:pt x="938174" y="2741180"/>
                  </a:lnTo>
                  <a:lnTo>
                    <a:pt x="938911" y="2742400"/>
                  </a:lnTo>
                  <a:lnTo>
                    <a:pt x="940231" y="2744254"/>
                  </a:lnTo>
                  <a:lnTo>
                    <a:pt x="942835" y="2742590"/>
                  </a:lnTo>
                  <a:lnTo>
                    <a:pt x="944156" y="2738183"/>
                  </a:lnTo>
                  <a:lnTo>
                    <a:pt x="944562" y="2735554"/>
                  </a:lnTo>
                  <a:lnTo>
                    <a:pt x="944854" y="2734221"/>
                  </a:lnTo>
                  <a:close/>
                </a:path>
                <a:path w="2432684" h="3543300">
                  <a:moveTo>
                    <a:pt x="947242" y="273862"/>
                  </a:moveTo>
                  <a:lnTo>
                    <a:pt x="945807" y="270586"/>
                  </a:lnTo>
                  <a:lnTo>
                    <a:pt x="942657" y="270624"/>
                  </a:lnTo>
                  <a:lnTo>
                    <a:pt x="935075" y="275932"/>
                  </a:lnTo>
                  <a:lnTo>
                    <a:pt x="930148" y="279933"/>
                  </a:lnTo>
                  <a:lnTo>
                    <a:pt x="925880" y="287286"/>
                  </a:lnTo>
                  <a:lnTo>
                    <a:pt x="925804" y="289610"/>
                  </a:lnTo>
                  <a:lnTo>
                    <a:pt x="928141" y="291249"/>
                  </a:lnTo>
                  <a:lnTo>
                    <a:pt x="931684" y="291744"/>
                  </a:lnTo>
                  <a:lnTo>
                    <a:pt x="932611" y="291439"/>
                  </a:lnTo>
                  <a:lnTo>
                    <a:pt x="933259" y="291350"/>
                  </a:lnTo>
                  <a:lnTo>
                    <a:pt x="935139" y="286131"/>
                  </a:lnTo>
                  <a:lnTo>
                    <a:pt x="938225" y="281698"/>
                  </a:lnTo>
                  <a:lnTo>
                    <a:pt x="944194" y="280466"/>
                  </a:lnTo>
                  <a:lnTo>
                    <a:pt x="944600" y="279539"/>
                  </a:lnTo>
                  <a:lnTo>
                    <a:pt x="945019" y="278231"/>
                  </a:lnTo>
                  <a:lnTo>
                    <a:pt x="946721" y="275475"/>
                  </a:lnTo>
                  <a:lnTo>
                    <a:pt x="947242" y="273862"/>
                  </a:lnTo>
                  <a:close/>
                </a:path>
                <a:path w="2432684" h="3543300">
                  <a:moveTo>
                    <a:pt x="948258" y="2607830"/>
                  </a:moveTo>
                  <a:lnTo>
                    <a:pt x="947801" y="2604312"/>
                  </a:lnTo>
                  <a:lnTo>
                    <a:pt x="947508" y="2600744"/>
                  </a:lnTo>
                  <a:lnTo>
                    <a:pt x="946556" y="2596413"/>
                  </a:lnTo>
                  <a:lnTo>
                    <a:pt x="944880" y="2595651"/>
                  </a:lnTo>
                  <a:lnTo>
                    <a:pt x="943254" y="2595181"/>
                  </a:lnTo>
                  <a:lnTo>
                    <a:pt x="942022" y="2596121"/>
                  </a:lnTo>
                  <a:lnTo>
                    <a:pt x="939571" y="2602674"/>
                  </a:lnTo>
                  <a:lnTo>
                    <a:pt x="937463" y="2608567"/>
                  </a:lnTo>
                  <a:lnTo>
                    <a:pt x="934567" y="2617063"/>
                  </a:lnTo>
                  <a:lnTo>
                    <a:pt x="934440" y="2619730"/>
                  </a:lnTo>
                  <a:lnTo>
                    <a:pt x="935697" y="2623464"/>
                  </a:lnTo>
                  <a:lnTo>
                    <a:pt x="937450" y="2624798"/>
                  </a:lnTo>
                  <a:lnTo>
                    <a:pt x="939927" y="2623616"/>
                  </a:lnTo>
                  <a:lnTo>
                    <a:pt x="941476" y="2622677"/>
                  </a:lnTo>
                  <a:lnTo>
                    <a:pt x="945934" y="2620899"/>
                  </a:lnTo>
                  <a:lnTo>
                    <a:pt x="947470" y="2618867"/>
                  </a:lnTo>
                  <a:lnTo>
                    <a:pt x="947801" y="2613266"/>
                  </a:lnTo>
                  <a:lnTo>
                    <a:pt x="947686" y="2610574"/>
                  </a:lnTo>
                  <a:lnTo>
                    <a:pt x="947686" y="2607881"/>
                  </a:lnTo>
                  <a:lnTo>
                    <a:pt x="948258" y="2607830"/>
                  </a:lnTo>
                  <a:close/>
                </a:path>
                <a:path w="2432684" h="3543300">
                  <a:moveTo>
                    <a:pt x="950645" y="2533218"/>
                  </a:moveTo>
                  <a:lnTo>
                    <a:pt x="950341" y="2530310"/>
                  </a:lnTo>
                  <a:lnTo>
                    <a:pt x="950125" y="2527135"/>
                  </a:lnTo>
                  <a:lnTo>
                    <a:pt x="949388" y="2522778"/>
                  </a:lnTo>
                  <a:lnTo>
                    <a:pt x="948486" y="2521699"/>
                  </a:lnTo>
                  <a:lnTo>
                    <a:pt x="945730" y="2521267"/>
                  </a:lnTo>
                  <a:lnTo>
                    <a:pt x="944194" y="2522182"/>
                  </a:lnTo>
                  <a:lnTo>
                    <a:pt x="944079" y="2528582"/>
                  </a:lnTo>
                  <a:lnTo>
                    <a:pt x="944130" y="2538971"/>
                  </a:lnTo>
                  <a:lnTo>
                    <a:pt x="944346" y="2539415"/>
                  </a:lnTo>
                  <a:lnTo>
                    <a:pt x="944651" y="2540965"/>
                  </a:lnTo>
                  <a:lnTo>
                    <a:pt x="946658" y="2542286"/>
                  </a:lnTo>
                  <a:lnTo>
                    <a:pt x="948258" y="2541333"/>
                  </a:lnTo>
                  <a:lnTo>
                    <a:pt x="949236" y="2540812"/>
                  </a:lnTo>
                  <a:lnTo>
                    <a:pt x="949985" y="2537993"/>
                  </a:lnTo>
                  <a:lnTo>
                    <a:pt x="950226" y="2535732"/>
                  </a:lnTo>
                  <a:lnTo>
                    <a:pt x="950645" y="2533218"/>
                  </a:lnTo>
                  <a:close/>
                </a:path>
                <a:path w="2432684" h="3543300">
                  <a:moveTo>
                    <a:pt x="950963" y="2565603"/>
                  </a:moveTo>
                  <a:lnTo>
                    <a:pt x="949198" y="2559354"/>
                  </a:lnTo>
                  <a:lnTo>
                    <a:pt x="946505" y="2552357"/>
                  </a:lnTo>
                  <a:lnTo>
                    <a:pt x="945426" y="2551938"/>
                  </a:lnTo>
                  <a:lnTo>
                    <a:pt x="943470" y="2551366"/>
                  </a:lnTo>
                  <a:lnTo>
                    <a:pt x="941908" y="2552738"/>
                  </a:lnTo>
                  <a:lnTo>
                    <a:pt x="941793" y="2554452"/>
                  </a:lnTo>
                  <a:lnTo>
                    <a:pt x="941489" y="2554922"/>
                  </a:lnTo>
                  <a:lnTo>
                    <a:pt x="942860" y="2559799"/>
                  </a:lnTo>
                  <a:lnTo>
                    <a:pt x="942327" y="2564219"/>
                  </a:lnTo>
                  <a:lnTo>
                    <a:pt x="940930" y="2570886"/>
                  </a:lnTo>
                  <a:lnTo>
                    <a:pt x="941006" y="2573197"/>
                  </a:lnTo>
                  <a:lnTo>
                    <a:pt x="945616" y="2590177"/>
                  </a:lnTo>
                  <a:lnTo>
                    <a:pt x="946797" y="2589415"/>
                  </a:lnTo>
                  <a:lnTo>
                    <a:pt x="947496" y="2583535"/>
                  </a:lnTo>
                  <a:lnTo>
                    <a:pt x="947102" y="2577846"/>
                  </a:lnTo>
                  <a:lnTo>
                    <a:pt x="950963" y="2565603"/>
                  </a:lnTo>
                  <a:close/>
                </a:path>
                <a:path w="2432684" h="3543300">
                  <a:moveTo>
                    <a:pt x="957021" y="2430538"/>
                  </a:moveTo>
                  <a:lnTo>
                    <a:pt x="955751" y="2424011"/>
                  </a:lnTo>
                  <a:lnTo>
                    <a:pt x="951725" y="2415857"/>
                  </a:lnTo>
                  <a:lnTo>
                    <a:pt x="949515" y="2416213"/>
                  </a:lnTo>
                  <a:lnTo>
                    <a:pt x="947699" y="2416276"/>
                  </a:lnTo>
                  <a:lnTo>
                    <a:pt x="946162" y="2417635"/>
                  </a:lnTo>
                  <a:lnTo>
                    <a:pt x="946531" y="2420340"/>
                  </a:lnTo>
                  <a:lnTo>
                    <a:pt x="946785" y="2423071"/>
                  </a:lnTo>
                  <a:lnTo>
                    <a:pt x="948042" y="2429751"/>
                  </a:lnTo>
                  <a:lnTo>
                    <a:pt x="948905" y="2433739"/>
                  </a:lnTo>
                  <a:lnTo>
                    <a:pt x="950023" y="2438235"/>
                  </a:lnTo>
                  <a:lnTo>
                    <a:pt x="952055" y="2439022"/>
                  </a:lnTo>
                  <a:lnTo>
                    <a:pt x="953300" y="2438057"/>
                  </a:lnTo>
                  <a:lnTo>
                    <a:pt x="953604" y="2437676"/>
                  </a:lnTo>
                  <a:lnTo>
                    <a:pt x="957021" y="2430538"/>
                  </a:lnTo>
                  <a:close/>
                </a:path>
                <a:path w="2432684" h="3543300">
                  <a:moveTo>
                    <a:pt x="957491" y="2346883"/>
                  </a:moveTo>
                  <a:lnTo>
                    <a:pt x="957440" y="2343035"/>
                  </a:lnTo>
                  <a:lnTo>
                    <a:pt x="956945" y="2342553"/>
                  </a:lnTo>
                  <a:lnTo>
                    <a:pt x="956360" y="2342692"/>
                  </a:lnTo>
                  <a:lnTo>
                    <a:pt x="955878" y="2342934"/>
                  </a:lnTo>
                  <a:lnTo>
                    <a:pt x="954024" y="2345448"/>
                  </a:lnTo>
                  <a:lnTo>
                    <a:pt x="952207" y="2347506"/>
                  </a:lnTo>
                  <a:lnTo>
                    <a:pt x="952461" y="2355024"/>
                  </a:lnTo>
                  <a:lnTo>
                    <a:pt x="952474" y="2359571"/>
                  </a:lnTo>
                  <a:lnTo>
                    <a:pt x="952715" y="2364549"/>
                  </a:lnTo>
                  <a:lnTo>
                    <a:pt x="953960" y="2365413"/>
                  </a:lnTo>
                  <a:lnTo>
                    <a:pt x="954951" y="2364917"/>
                  </a:lnTo>
                  <a:lnTo>
                    <a:pt x="955814" y="2364194"/>
                  </a:lnTo>
                  <a:lnTo>
                    <a:pt x="956589" y="2360384"/>
                  </a:lnTo>
                  <a:lnTo>
                    <a:pt x="956957" y="2357247"/>
                  </a:lnTo>
                  <a:lnTo>
                    <a:pt x="957478" y="2353805"/>
                  </a:lnTo>
                  <a:lnTo>
                    <a:pt x="957491" y="2346883"/>
                  </a:lnTo>
                  <a:close/>
                </a:path>
                <a:path w="2432684" h="3543300">
                  <a:moveTo>
                    <a:pt x="964361" y="2259038"/>
                  </a:moveTo>
                  <a:lnTo>
                    <a:pt x="963764" y="2252002"/>
                  </a:lnTo>
                  <a:lnTo>
                    <a:pt x="962723" y="2250744"/>
                  </a:lnTo>
                  <a:lnTo>
                    <a:pt x="961377" y="2249424"/>
                  </a:lnTo>
                  <a:lnTo>
                    <a:pt x="959739" y="2249436"/>
                  </a:lnTo>
                  <a:lnTo>
                    <a:pt x="957783" y="2252243"/>
                  </a:lnTo>
                  <a:lnTo>
                    <a:pt x="955116" y="2262835"/>
                  </a:lnTo>
                  <a:lnTo>
                    <a:pt x="955040" y="2266975"/>
                  </a:lnTo>
                  <a:lnTo>
                    <a:pt x="955167" y="2267826"/>
                  </a:lnTo>
                  <a:lnTo>
                    <a:pt x="955040" y="2269363"/>
                  </a:lnTo>
                  <a:lnTo>
                    <a:pt x="956310" y="2271433"/>
                  </a:lnTo>
                  <a:lnTo>
                    <a:pt x="957757" y="2272461"/>
                  </a:lnTo>
                  <a:lnTo>
                    <a:pt x="959929" y="2272461"/>
                  </a:lnTo>
                  <a:lnTo>
                    <a:pt x="961682" y="2271445"/>
                  </a:lnTo>
                  <a:lnTo>
                    <a:pt x="963841" y="2264880"/>
                  </a:lnTo>
                  <a:lnTo>
                    <a:pt x="964361" y="2259038"/>
                  </a:lnTo>
                  <a:close/>
                </a:path>
                <a:path w="2432684" h="3543300">
                  <a:moveTo>
                    <a:pt x="966851" y="2174951"/>
                  </a:moveTo>
                  <a:lnTo>
                    <a:pt x="965708" y="2167839"/>
                  </a:lnTo>
                  <a:lnTo>
                    <a:pt x="964336" y="2166086"/>
                  </a:lnTo>
                  <a:lnTo>
                    <a:pt x="963739" y="2166124"/>
                  </a:lnTo>
                  <a:lnTo>
                    <a:pt x="962215" y="2165451"/>
                  </a:lnTo>
                  <a:lnTo>
                    <a:pt x="961529" y="2165781"/>
                  </a:lnTo>
                  <a:lnTo>
                    <a:pt x="960297" y="2175687"/>
                  </a:lnTo>
                  <a:lnTo>
                    <a:pt x="960615" y="2179980"/>
                  </a:lnTo>
                  <a:lnTo>
                    <a:pt x="960805" y="2183587"/>
                  </a:lnTo>
                  <a:lnTo>
                    <a:pt x="961263" y="2187714"/>
                  </a:lnTo>
                  <a:lnTo>
                    <a:pt x="962266" y="2188553"/>
                  </a:lnTo>
                  <a:lnTo>
                    <a:pt x="963536" y="2188553"/>
                  </a:lnTo>
                  <a:lnTo>
                    <a:pt x="964692" y="2187943"/>
                  </a:lnTo>
                  <a:lnTo>
                    <a:pt x="966647" y="2181212"/>
                  </a:lnTo>
                  <a:lnTo>
                    <a:pt x="966851" y="2174951"/>
                  </a:lnTo>
                  <a:close/>
                </a:path>
                <a:path w="2432684" h="3543300">
                  <a:moveTo>
                    <a:pt x="968730" y="1694840"/>
                  </a:moveTo>
                  <a:lnTo>
                    <a:pt x="966406" y="1692592"/>
                  </a:lnTo>
                  <a:lnTo>
                    <a:pt x="964412" y="1692973"/>
                  </a:lnTo>
                  <a:lnTo>
                    <a:pt x="963904" y="1694916"/>
                  </a:lnTo>
                  <a:lnTo>
                    <a:pt x="963866" y="1695780"/>
                  </a:lnTo>
                  <a:lnTo>
                    <a:pt x="963739" y="1696618"/>
                  </a:lnTo>
                  <a:lnTo>
                    <a:pt x="963803" y="1697050"/>
                  </a:lnTo>
                  <a:lnTo>
                    <a:pt x="963714" y="1697609"/>
                  </a:lnTo>
                  <a:lnTo>
                    <a:pt x="964476" y="1698447"/>
                  </a:lnTo>
                  <a:lnTo>
                    <a:pt x="965149" y="1699209"/>
                  </a:lnTo>
                  <a:lnTo>
                    <a:pt x="966482" y="1699285"/>
                  </a:lnTo>
                  <a:lnTo>
                    <a:pt x="967562" y="1698726"/>
                  </a:lnTo>
                  <a:lnTo>
                    <a:pt x="968590" y="1696542"/>
                  </a:lnTo>
                  <a:lnTo>
                    <a:pt x="968730" y="1694840"/>
                  </a:lnTo>
                  <a:close/>
                </a:path>
                <a:path w="2432684" h="3543300">
                  <a:moveTo>
                    <a:pt x="971334" y="1968665"/>
                  </a:moveTo>
                  <a:lnTo>
                    <a:pt x="971042" y="1968487"/>
                  </a:lnTo>
                  <a:lnTo>
                    <a:pt x="971016" y="1968982"/>
                  </a:lnTo>
                  <a:lnTo>
                    <a:pt x="971334" y="1968665"/>
                  </a:lnTo>
                  <a:close/>
                </a:path>
                <a:path w="2432684" h="3543300">
                  <a:moveTo>
                    <a:pt x="971359" y="1960003"/>
                  </a:moveTo>
                  <a:lnTo>
                    <a:pt x="970381" y="1958047"/>
                  </a:lnTo>
                  <a:lnTo>
                    <a:pt x="969759" y="1957806"/>
                  </a:lnTo>
                  <a:lnTo>
                    <a:pt x="968629" y="1958073"/>
                  </a:lnTo>
                  <a:lnTo>
                    <a:pt x="967486" y="1958251"/>
                  </a:lnTo>
                  <a:lnTo>
                    <a:pt x="964857" y="1963585"/>
                  </a:lnTo>
                  <a:lnTo>
                    <a:pt x="967638" y="1966328"/>
                  </a:lnTo>
                  <a:lnTo>
                    <a:pt x="971042" y="1968487"/>
                  </a:lnTo>
                  <a:lnTo>
                    <a:pt x="971156" y="1966264"/>
                  </a:lnTo>
                  <a:lnTo>
                    <a:pt x="971359" y="1963585"/>
                  </a:lnTo>
                  <a:lnTo>
                    <a:pt x="971359" y="1960003"/>
                  </a:lnTo>
                  <a:close/>
                </a:path>
                <a:path w="2432684" h="3543300">
                  <a:moveTo>
                    <a:pt x="971816" y="255905"/>
                  </a:moveTo>
                  <a:lnTo>
                    <a:pt x="971511" y="255892"/>
                  </a:lnTo>
                  <a:lnTo>
                    <a:pt x="971499" y="256197"/>
                  </a:lnTo>
                  <a:lnTo>
                    <a:pt x="971816" y="255905"/>
                  </a:lnTo>
                  <a:close/>
                </a:path>
                <a:path w="2432684" h="3543300">
                  <a:moveTo>
                    <a:pt x="974547" y="253123"/>
                  </a:moveTo>
                  <a:lnTo>
                    <a:pt x="974280" y="253161"/>
                  </a:lnTo>
                  <a:lnTo>
                    <a:pt x="974242" y="253441"/>
                  </a:lnTo>
                  <a:lnTo>
                    <a:pt x="974547" y="253123"/>
                  </a:lnTo>
                  <a:close/>
                </a:path>
                <a:path w="2432684" h="3543300">
                  <a:moveTo>
                    <a:pt x="977290" y="250380"/>
                  </a:moveTo>
                  <a:lnTo>
                    <a:pt x="977011" y="250431"/>
                  </a:lnTo>
                  <a:lnTo>
                    <a:pt x="976972" y="250698"/>
                  </a:lnTo>
                  <a:lnTo>
                    <a:pt x="977290" y="250380"/>
                  </a:lnTo>
                  <a:close/>
                </a:path>
                <a:path w="2432684" h="3543300">
                  <a:moveTo>
                    <a:pt x="980046" y="247637"/>
                  </a:moveTo>
                  <a:lnTo>
                    <a:pt x="979678" y="247650"/>
                  </a:lnTo>
                  <a:lnTo>
                    <a:pt x="979703" y="247992"/>
                  </a:lnTo>
                  <a:lnTo>
                    <a:pt x="980046" y="247637"/>
                  </a:lnTo>
                  <a:close/>
                </a:path>
                <a:path w="2432684" h="3543300">
                  <a:moveTo>
                    <a:pt x="993597" y="163868"/>
                  </a:moveTo>
                  <a:lnTo>
                    <a:pt x="993190" y="159905"/>
                  </a:lnTo>
                  <a:lnTo>
                    <a:pt x="991222" y="157759"/>
                  </a:lnTo>
                  <a:lnTo>
                    <a:pt x="986434" y="156654"/>
                  </a:lnTo>
                  <a:lnTo>
                    <a:pt x="983869" y="157213"/>
                  </a:lnTo>
                  <a:lnTo>
                    <a:pt x="980859" y="159918"/>
                  </a:lnTo>
                  <a:lnTo>
                    <a:pt x="980186" y="161175"/>
                  </a:lnTo>
                  <a:lnTo>
                    <a:pt x="979297" y="163918"/>
                  </a:lnTo>
                  <a:lnTo>
                    <a:pt x="980503" y="165455"/>
                  </a:lnTo>
                  <a:lnTo>
                    <a:pt x="984758" y="166916"/>
                  </a:lnTo>
                  <a:lnTo>
                    <a:pt x="986904" y="167474"/>
                  </a:lnTo>
                  <a:lnTo>
                    <a:pt x="988783" y="168046"/>
                  </a:lnTo>
                  <a:lnTo>
                    <a:pt x="989876" y="167474"/>
                  </a:lnTo>
                  <a:lnTo>
                    <a:pt x="990714" y="167144"/>
                  </a:lnTo>
                  <a:lnTo>
                    <a:pt x="993000" y="165506"/>
                  </a:lnTo>
                  <a:lnTo>
                    <a:pt x="993597" y="163868"/>
                  </a:lnTo>
                  <a:close/>
                </a:path>
                <a:path w="2432684" h="3543300">
                  <a:moveTo>
                    <a:pt x="996289" y="220459"/>
                  </a:moveTo>
                  <a:lnTo>
                    <a:pt x="996200" y="220332"/>
                  </a:lnTo>
                  <a:lnTo>
                    <a:pt x="996162" y="220472"/>
                  </a:lnTo>
                  <a:lnTo>
                    <a:pt x="996289" y="220459"/>
                  </a:lnTo>
                  <a:close/>
                </a:path>
                <a:path w="2432684" h="3543300">
                  <a:moveTo>
                    <a:pt x="997940" y="227380"/>
                  </a:moveTo>
                  <a:lnTo>
                    <a:pt x="996162" y="220472"/>
                  </a:lnTo>
                  <a:lnTo>
                    <a:pt x="992835" y="220738"/>
                  </a:lnTo>
                  <a:lnTo>
                    <a:pt x="990727" y="223215"/>
                  </a:lnTo>
                  <a:lnTo>
                    <a:pt x="983500" y="230403"/>
                  </a:lnTo>
                  <a:lnTo>
                    <a:pt x="963942" y="253123"/>
                  </a:lnTo>
                  <a:lnTo>
                    <a:pt x="964107" y="254127"/>
                  </a:lnTo>
                  <a:lnTo>
                    <a:pt x="964704" y="255333"/>
                  </a:lnTo>
                  <a:lnTo>
                    <a:pt x="967384" y="255778"/>
                  </a:lnTo>
                  <a:lnTo>
                    <a:pt x="969619" y="255778"/>
                  </a:lnTo>
                  <a:lnTo>
                    <a:pt x="971511" y="255892"/>
                  </a:lnTo>
                  <a:lnTo>
                    <a:pt x="971626" y="254266"/>
                  </a:lnTo>
                  <a:lnTo>
                    <a:pt x="972807" y="253415"/>
                  </a:lnTo>
                  <a:lnTo>
                    <a:pt x="974280" y="253161"/>
                  </a:lnTo>
                  <a:lnTo>
                    <a:pt x="974509" y="251675"/>
                  </a:lnTo>
                  <a:lnTo>
                    <a:pt x="975563" y="250685"/>
                  </a:lnTo>
                  <a:lnTo>
                    <a:pt x="977011" y="250431"/>
                  </a:lnTo>
                  <a:lnTo>
                    <a:pt x="977239" y="248932"/>
                  </a:lnTo>
                  <a:lnTo>
                    <a:pt x="978115" y="247738"/>
                  </a:lnTo>
                  <a:lnTo>
                    <a:pt x="979678" y="247650"/>
                  </a:lnTo>
                  <a:lnTo>
                    <a:pt x="979538" y="245656"/>
                  </a:lnTo>
                  <a:lnTo>
                    <a:pt x="980249" y="243700"/>
                  </a:lnTo>
                  <a:lnTo>
                    <a:pt x="984605" y="240347"/>
                  </a:lnTo>
                  <a:lnTo>
                    <a:pt x="987361" y="238734"/>
                  </a:lnTo>
                  <a:lnTo>
                    <a:pt x="993343" y="231889"/>
                  </a:lnTo>
                  <a:lnTo>
                    <a:pt x="997940" y="227380"/>
                  </a:lnTo>
                  <a:close/>
                </a:path>
                <a:path w="2432684" h="3543300">
                  <a:moveTo>
                    <a:pt x="1007376" y="220256"/>
                  </a:moveTo>
                  <a:lnTo>
                    <a:pt x="1007071" y="220256"/>
                  </a:lnTo>
                  <a:lnTo>
                    <a:pt x="1006970" y="220611"/>
                  </a:lnTo>
                  <a:lnTo>
                    <a:pt x="1007376" y="220256"/>
                  </a:lnTo>
                  <a:close/>
                </a:path>
                <a:path w="2432684" h="3543300">
                  <a:moveTo>
                    <a:pt x="1053338" y="169875"/>
                  </a:moveTo>
                  <a:lnTo>
                    <a:pt x="1050239" y="168211"/>
                  </a:lnTo>
                  <a:lnTo>
                    <a:pt x="1048562" y="168605"/>
                  </a:lnTo>
                  <a:lnTo>
                    <a:pt x="1044663" y="170980"/>
                  </a:lnTo>
                  <a:lnTo>
                    <a:pt x="1042149" y="172212"/>
                  </a:lnTo>
                  <a:lnTo>
                    <a:pt x="1034580" y="179260"/>
                  </a:lnTo>
                  <a:lnTo>
                    <a:pt x="1029169" y="184823"/>
                  </a:lnTo>
                  <a:lnTo>
                    <a:pt x="1023493" y="194894"/>
                  </a:lnTo>
                  <a:lnTo>
                    <a:pt x="1021181" y="196964"/>
                  </a:lnTo>
                  <a:lnTo>
                    <a:pt x="996442" y="220459"/>
                  </a:lnTo>
                  <a:lnTo>
                    <a:pt x="999883" y="222224"/>
                  </a:lnTo>
                  <a:lnTo>
                    <a:pt x="1003617" y="220332"/>
                  </a:lnTo>
                  <a:lnTo>
                    <a:pt x="1007071" y="220256"/>
                  </a:lnTo>
                  <a:lnTo>
                    <a:pt x="1007097" y="219608"/>
                  </a:lnTo>
                  <a:lnTo>
                    <a:pt x="1015238" y="210934"/>
                  </a:lnTo>
                  <a:lnTo>
                    <a:pt x="1023023" y="202476"/>
                  </a:lnTo>
                  <a:lnTo>
                    <a:pt x="1031113" y="194310"/>
                  </a:lnTo>
                  <a:lnTo>
                    <a:pt x="1039863" y="186791"/>
                  </a:lnTo>
                  <a:lnTo>
                    <a:pt x="1044536" y="183210"/>
                  </a:lnTo>
                  <a:lnTo>
                    <a:pt x="1048512" y="178854"/>
                  </a:lnTo>
                  <a:lnTo>
                    <a:pt x="1053223" y="171691"/>
                  </a:lnTo>
                  <a:lnTo>
                    <a:pt x="1053338" y="169875"/>
                  </a:lnTo>
                  <a:close/>
                </a:path>
                <a:path w="2432684" h="3543300">
                  <a:moveTo>
                    <a:pt x="1067549" y="157759"/>
                  </a:moveTo>
                  <a:lnTo>
                    <a:pt x="1067295" y="153187"/>
                  </a:lnTo>
                  <a:lnTo>
                    <a:pt x="1066711" y="152196"/>
                  </a:lnTo>
                  <a:lnTo>
                    <a:pt x="1065453" y="151485"/>
                  </a:lnTo>
                  <a:lnTo>
                    <a:pt x="1064336" y="151536"/>
                  </a:lnTo>
                  <a:lnTo>
                    <a:pt x="1059980" y="153657"/>
                  </a:lnTo>
                  <a:lnTo>
                    <a:pt x="1059129" y="157035"/>
                  </a:lnTo>
                  <a:lnTo>
                    <a:pt x="1058900" y="160451"/>
                  </a:lnTo>
                  <a:lnTo>
                    <a:pt x="1058900" y="161163"/>
                  </a:lnTo>
                  <a:lnTo>
                    <a:pt x="1058799" y="161632"/>
                  </a:lnTo>
                  <a:lnTo>
                    <a:pt x="1059180" y="162852"/>
                  </a:lnTo>
                  <a:lnTo>
                    <a:pt x="1059561" y="164312"/>
                  </a:lnTo>
                  <a:lnTo>
                    <a:pt x="1060983" y="164287"/>
                  </a:lnTo>
                  <a:lnTo>
                    <a:pt x="1062596" y="164122"/>
                  </a:lnTo>
                  <a:lnTo>
                    <a:pt x="1065212" y="160578"/>
                  </a:lnTo>
                  <a:lnTo>
                    <a:pt x="1067549" y="157759"/>
                  </a:lnTo>
                  <a:close/>
                </a:path>
                <a:path w="2432684" h="3543300">
                  <a:moveTo>
                    <a:pt x="1099502" y="127000"/>
                  </a:moveTo>
                  <a:lnTo>
                    <a:pt x="1089113" y="127000"/>
                  </a:lnTo>
                  <a:lnTo>
                    <a:pt x="1083310" y="139700"/>
                  </a:lnTo>
                  <a:lnTo>
                    <a:pt x="1079792" y="139700"/>
                  </a:lnTo>
                  <a:lnTo>
                    <a:pt x="1073492" y="152400"/>
                  </a:lnTo>
                  <a:lnTo>
                    <a:pt x="1080211" y="152400"/>
                  </a:lnTo>
                  <a:lnTo>
                    <a:pt x="1086396" y="139700"/>
                  </a:lnTo>
                  <a:lnTo>
                    <a:pt x="1097521" y="139700"/>
                  </a:lnTo>
                  <a:lnTo>
                    <a:pt x="1099502" y="127000"/>
                  </a:lnTo>
                  <a:close/>
                </a:path>
                <a:path w="2432684" h="3543300">
                  <a:moveTo>
                    <a:pt x="1287614" y="39065"/>
                  </a:moveTo>
                  <a:lnTo>
                    <a:pt x="1287538" y="38100"/>
                  </a:lnTo>
                  <a:lnTo>
                    <a:pt x="1286395" y="38100"/>
                  </a:lnTo>
                  <a:lnTo>
                    <a:pt x="1287614" y="39065"/>
                  </a:lnTo>
                  <a:close/>
                </a:path>
                <a:path w="2432684" h="3543300">
                  <a:moveTo>
                    <a:pt x="1436751" y="184873"/>
                  </a:moveTo>
                  <a:lnTo>
                    <a:pt x="1436420" y="184746"/>
                  </a:lnTo>
                  <a:lnTo>
                    <a:pt x="1436751" y="185077"/>
                  </a:lnTo>
                  <a:lnTo>
                    <a:pt x="1436751" y="184873"/>
                  </a:lnTo>
                  <a:close/>
                </a:path>
                <a:path w="2432684" h="3543300">
                  <a:moveTo>
                    <a:pt x="1436789" y="176555"/>
                  </a:moveTo>
                  <a:lnTo>
                    <a:pt x="1436547" y="176784"/>
                  </a:lnTo>
                  <a:lnTo>
                    <a:pt x="1436789" y="176809"/>
                  </a:lnTo>
                  <a:lnTo>
                    <a:pt x="1436789" y="176555"/>
                  </a:lnTo>
                  <a:close/>
                </a:path>
                <a:path w="2432684" h="3543300">
                  <a:moveTo>
                    <a:pt x="1443177" y="3043199"/>
                  </a:moveTo>
                  <a:lnTo>
                    <a:pt x="1440954" y="3039199"/>
                  </a:lnTo>
                  <a:lnTo>
                    <a:pt x="1439824" y="3038792"/>
                  </a:lnTo>
                  <a:lnTo>
                    <a:pt x="1438338" y="3038830"/>
                  </a:lnTo>
                  <a:lnTo>
                    <a:pt x="1437246" y="3039300"/>
                  </a:lnTo>
                  <a:lnTo>
                    <a:pt x="1436230" y="3041434"/>
                  </a:lnTo>
                  <a:lnTo>
                    <a:pt x="1435862" y="3043148"/>
                  </a:lnTo>
                  <a:lnTo>
                    <a:pt x="1435531" y="3044228"/>
                  </a:lnTo>
                  <a:lnTo>
                    <a:pt x="1435798" y="3046234"/>
                  </a:lnTo>
                  <a:lnTo>
                    <a:pt x="1435811" y="3047606"/>
                  </a:lnTo>
                  <a:lnTo>
                    <a:pt x="1436433" y="3049524"/>
                  </a:lnTo>
                  <a:lnTo>
                    <a:pt x="1437271" y="3050387"/>
                  </a:lnTo>
                  <a:lnTo>
                    <a:pt x="1438630" y="3050552"/>
                  </a:lnTo>
                  <a:lnTo>
                    <a:pt x="1439659" y="3050032"/>
                  </a:lnTo>
                  <a:lnTo>
                    <a:pt x="1442910" y="3046526"/>
                  </a:lnTo>
                  <a:lnTo>
                    <a:pt x="1443177" y="3043199"/>
                  </a:lnTo>
                  <a:close/>
                </a:path>
                <a:path w="2432684" h="3543300">
                  <a:moveTo>
                    <a:pt x="1453222" y="198742"/>
                  </a:moveTo>
                  <a:lnTo>
                    <a:pt x="1453032" y="198374"/>
                  </a:lnTo>
                  <a:lnTo>
                    <a:pt x="1452816" y="198412"/>
                  </a:lnTo>
                  <a:lnTo>
                    <a:pt x="1453222" y="198742"/>
                  </a:lnTo>
                  <a:close/>
                </a:path>
                <a:path w="2432684" h="3543300">
                  <a:moveTo>
                    <a:pt x="1465745" y="3467100"/>
                  </a:moveTo>
                  <a:lnTo>
                    <a:pt x="1462836" y="3454400"/>
                  </a:lnTo>
                  <a:lnTo>
                    <a:pt x="1464348" y="3441700"/>
                  </a:lnTo>
                  <a:lnTo>
                    <a:pt x="1464056" y="3429000"/>
                  </a:lnTo>
                  <a:lnTo>
                    <a:pt x="1462747" y="3429000"/>
                  </a:lnTo>
                  <a:lnTo>
                    <a:pt x="1463116" y="3416300"/>
                  </a:lnTo>
                  <a:lnTo>
                    <a:pt x="1463471" y="3416300"/>
                  </a:lnTo>
                  <a:lnTo>
                    <a:pt x="1464043" y="3403600"/>
                  </a:lnTo>
                  <a:lnTo>
                    <a:pt x="1464017" y="3314700"/>
                  </a:lnTo>
                  <a:lnTo>
                    <a:pt x="1463903" y="3302000"/>
                  </a:lnTo>
                  <a:lnTo>
                    <a:pt x="1464195" y="3289300"/>
                  </a:lnTo>
                  <a:lnTo>
                    <a:pt x="1459585" y="3289300"/>
                  </a:lnTo>
                  <a:lnTo>
                    <a:pt x="1461604" y="3276600"/>
                  </a:lnTo>
                  <a:lnTo>
                    <a:pt x="1457909" y="3276600"/>
                  </a:lnTo>
                  <a:lnTo>
                    <a:pt x="1463624" y="3263900"/>
                  </a:lnTo>
                  <a:lnTo>
                    <a:pt x="1464259" y="3263900"/>
                  </a:lnTo>
                  <a:lnTo>
                    <a:pt x="1463751" y="3251200"/>
                  </a:lnTo>
                  <a:lnTo>
                    <a:pt x="1461770" y="3251200"/>
                  </a:lnTo>
                  <a:lnTo>
                    <a:pt x="1463205" y="3238500"/>
                  </a:lnTo>
                  <a:lnTo>
                    <a:pt x="1464221" y="3238500"/>
                  </a:lnTo>
                  <a:lnTo>
                    <a:pt x="1463675" y="3225800"/>
                  </a:lnTo>
                  <a:lnTo>
                    <a:pt x="1450784" y="3225800"/>
                  </a:lnTo>
                  <a:lnTo>
                    <a:pt x="1450149" y="3238500"/>
                  </a:lnTo>
                  <a:lnTo>
                    <a:pt x="1448739" y="3238500"/>
                  </a:lnTo>
                  <a:lnTo>
                    <a:pt x="1450403" y="3251200"/>
                  </a:lnTo>
                  <a:lnTo>
                    <a:pt x="1450962" y="3251200"/>
                  </a:lnTo>
                  <a:lnTo>
                    <a:pt x="1447368" y="3263900"/>
                  </a:lnTo>
                  <a:lnTo>
                    <a:pt x="1448866" y="3263900"/>
                  </a:lnTo>
                  <a:lnTo>
                    <a:pt x="1449324" y="3276600"/>
                  </a:lnTo>
                  <a:lnTo>
                    <a:pt x="1449946" y="3276600"/>
                  </a:lnTo>
                  <a:lnTo>
                    <a:pt x="1450060" y="3314700"/>
                  </a:lnTo>
                  <a:lnTo>
                    <a:pt x="1449895" y="3314700"/>
                  </a:lnTo>
                  <a:lnTo>
                    <a:pt x="1447850" y="3327400"/>
                  </a:lnTo>
                  <a:lnTo>
                    <a:pt x="1448231" y="3327400"/>
                  </a:lnTo>
                  <a:lnTo>
                    <a:pt x="1449882" y="3340100"/>
                  </a:lnTo>
                  <a:lnTo>
                    <a:pt x="1450136" y="3352800"/>
                  </a:lnTo>
                  <a:lnTo>
                    <a:pt x="1450936" y="3365500"/>
                  </a:lnTo>
                  <a:lnTo>
                    <a:pt x="1450098" y="3378200"/>
                  </a:lnTo>
                  <a:lnTo>
                    <a:pt x="1450086" y="3390900"/>
                  </a:lnTo>
                  <a:lnTo>
                    <a:pt x="1450365" y="3403600"/>
                  </a:lnTo>
                  <a:lnTo>
                    <a:pt x="1450416" y="3429000"/>
                  </a:lnTo>
                  <a:lnTo>
                    <a:pt x="1450149" y="3441700"/>
                  </a:lnTo>
                  <a:lnTo>
                    <a:pt x="1449959" y="3441700"/>
                  </a:lnTo>
                  <a:lnTo>
                    <a:pt x="1449641" y="3454400"/>
                  </a:lnTo>
                  <a:lnTo>
                    <a:pt x="1449374" y="3454400"/>
                  </a:lnTo>
                  <a:lnTo>
                    <a:pt x="1449578" y="3467100"/>
                  </a:lnTo>
                  <a:lnTo>
                    <a:pt x="1450238" y="3492500"/>
                  </a:lnTo>
                  <a:lnTo>
                    <a:pt x="1449590" y="3492500"/>
                  </a:lnTo>
                  <a:lnTo>
                    <a:pt x="1452168" y="3505200"/>
                  </a:lnTo>
                  <a:lnTo>
                    <a:pt x="1449984" y="3505200"/>
                  </a:lnTo>
                  <a:lnTo>
                    <a:pt x="1447965" y="3517900"/>
                  </a:lnTo>
                  <a:lnTo>
                    <a:pt x="1448460" y="3517900"/>
                  </a:lnTo>
                  <a:lnTo>
                    <a:pt x="1450873" y="3530600"/>
                  </a:lnTo>
                  <a:lnTo>
                    <a:pt x="1448523" y="3543287"/>
                  </a:lnTo>
                  <a:lnTo>
                    <a:pt x="1464106" y="3543287"/>
                  </a:lnTo>
                  <a:lnTo>
                    <a:pt x="1464094" y="3530600"/>
                  </a:lnTo>
                  <a:lnTo>
                    <a:pt x="1463954" y="3517900"/>
                  </a:lnTo>
                  <a:lnTo>
                    <a:pt x="1464170" y="3505200"/>
                  </a:lnTo>
                  <a:lnTo>
                    <a:pt x="1464246" y="3492500"/>
                  </a:lnTo>
                  <a:lnTo>
                    <a:pt x="1464119" y="3492500"/>
                  </a:lnTo>
                  <a:lnTo>
                    <a:pt x="1464398" y="3479800"/>
                  </a:lnTo>
                  <a:lnTo>
                    <a:pt x="1465656" y="3479800"/>
                  </a:lnTo>
                  <a:lnTo>
                    <a:pt x="1464221" y="3467100"/>
                  </a:lnTo>
                  <a:lnTo>
                    <a:pt x="1465745" y="3467100"/>
                  </a:lnTo>
                  <a:close/>
                </a:path>
                <a:path w="2432684" h="3543300">
                  <a:moveTo>
                    <a:pt x="1470139" y="2806814"/>
                  </a:moveTo>
                  <a:lnTo>
                    <a:pt x="1467954" y="2803283"/>
                  </a:lnTo>
                  <a:lnTo>
                    <a:pt x="1460715" y="2799892"/>
                  </a:lnTo>
                  <a:lnTo>
                    <a:pt x="1459179" y="2800489"/>
                  </a:lnTo>
                  <a:lnTo>
                    <a:pt x="1455826" y="2809824"/>
                  </a:lnTo>
                  <a:lnTo>
                    <a:pt x="1454886" y="2816466"/>
                  </a:lnTo>
                  <a:lnTo>
                    <a:pt x="1456359" y="2833547"/>
                  </a:lnTo>
                  <a:lnTo>
                    <a:pt x="1454302" y="2844647"/>
                  </a:lnTo>
                  <a:lnTo>
                    <a:pt x="1452905" y="2850578"/>
                  </a:lnTo>
                  <a:lnTo>
                    <a:pt x="1456143" y="2858744"/>
                  </a:lnTo>
                  <a:lnTo>
                    <a:pt x="1455229" y="2861335"/>
                  </a:lnTo>
                  <a:lnTo>
                    <a:pt x="1454365" y="2866225"/>
                  </a:lnTo>
                  <a:lnTo>
                    <a:pt x="1453146" y="2868841"/>
                  </a:lnTo>
                  <a:lnTo>
                    <a:pt x="1452994" y="2920784"/>
                  </a:lnTo>
                  <a:lnTo>
                    <a:pt x="1453807" y="2923311"/>
                  </a:lnTo>
                  <a:lnTo>
                    <a:pt x="1457159" y="2927019"/>
                  </a:lnTo>
                  <a:lnTo>
                    <a:pt x="1457223" y="2928721"/>
                  </a:lnTo>
                  <a:lnTo>
                    <a:pt x="1453070" y="2933166"/>
                  </a:lnTo>
                  <a:lnTo>
                    <a:pt x="1452905" y="2936735"/>
                  </a:lnTo>
                  <a:lnTo>
                    <a:pt x="1452930" y="2987510"/>
                  </a:lnTo>
                  <a:lnTo>
                    <a:pt x="1450098" y="2995752"/>
                  </a:lnTo>
                  <a:lnTo>
                    <a:pt x="1450213" y="3000679"/>
                  </a:lnTo>
                  <a:lnTo>
                    <a:pt x="1449997" y="3109976"/>
                  </a:lnTo>
                  <a:lnTo>
                    <a:pt x="1450987" y="3116757"/>
                  </a:lnTo>
                  <a:lnTo>
                    <a:pt x="1450568" y="3119805"/>
                  </a:lnTo>
                  <a:lnTo>
                    <a:pt x="1449743" y="3143377"/>
                  </a:lnTo>
                  <a:lnTo>
                    <a:pt x="1449946" y="3181553"/>
                  </a:lnTo>
                  <a:lnTo>
                    <a:pt x="1449260" y="3187001"/>
                  </a:lnTo>
                  <a:lnTo>
                    <a:pt x="1449641" y="3198634"/>
                  </a:lnTo>
                  <a:lnTo>
                    <a:pt x="1446657" y="3205403"/>
                  </a:lnTo>
                  <a:lnTo>
                    <a:pt x="1448308" y="3208744"/>
                  </a:lnTo>
                  <a:lnTo>
                    <a:pt x="1451470" y="3214217"/>
                  </a:lnTo>
                  <a:lnTo>
                    <a:pt x="1453464" y="3214916"/>
                  </a:lnTo>
                  <a:lnTo>
                    <a:pt x="1455851" y="3214992"/>
                  </a:lnTo>
                  <a:lnTo>
                    <a:pt x="1459928" y="3215157"/>
                  </a:lnTo>
                  <a:lnTo>
                    <a:pt x="1462455" y="3212427"/>
                  </a:lnTo>
                  <a:lnTo>
                    <a:pt x="1458036" y="3204730"/>
                  </a:lnTo>
                  <a:lnTo>
                    <a:pt x="1458150" y="3200692"/>
                  </a:lnTo>
                  <a:lnTo>
                    <a:pt x="1461173" y="3193732"/>
                  </a:lnTo>
                  <a:lnTo>
                    <a:pt x="1461490" y="3190938"/>
                  </a:lnTo>
                  <a:lnTo>
                    <a:pt x="1463751" y="3185731"/>
                  </a:lnTo>
                  <a:lnTo>
                    <a:pt x="1463484" y="3183267"/>
                  </a:lnTo>
                  <a:lnTo>
                    <a:pt x="1461071" y="3175520"/>
                  </a:lnTo>
                  <a:lnTo>
                    <a:pt x="1458379" y="3170364"/>
                  </a:lnTo>
                  <a:lnTo>
                    <a:pt x="1463802" y="3164992"/>
                  </a:lnTo>
                  <a:lnTo>
                    <a:pt x="1463687" y="3163786"/>
                  </a:lnTo>
                  <a:lnTo>
                    <a:pt x="1464538" y="3157931"/>
                  </a:lnTo>
                  <a:lnTo>
                    <a:pt x="1461579" y="3153245"/>
                  </a:lnTo>
                  <a:lnTo>
                    <a:pt x="1463116" y="3146717"/>
                  </a:lnTo>
                  <a:lnTo>
                    <a:pt x="1461566" y="3144799"/>
                  </a:lnTo>
                  <a:lnTo>
                    <a:pt x="1459865" y="3141357"/>
                  </a:lnTo>
                  <a:lnTo>
                    <a:pt x="1460055" y="3139757"/>
                  </a:lnTo>
                  <a:lnTo>
                    <a:pt x="1463167" y="3135490"/>
                  </a:lnTo>
                  <a:lnTo>
                    <a:pt x="1464106" y="3132531"/>
                  </a:lnTo>
                  <a:lnTo>
                    <a:pt x="1463763" y="3104705"/>
                  </a:lnTo>
                  <a:lnTo>
                    <a:pt x="1463040" y="3096526"/>
                  </a:lnTo>
                  <a:lnTo>
                    <a:pt x="1462265" y="3090888"/>
                  </a:lnTo>
                  <a:lnTo>
                    <a:pt x="1464449" y="3084919"/>
                  </a:lnTo>
                  <a:lnTo>
                    <a:pt x="1461579" y="3078581"/>
                  </a:lnTo>
                  <a:lnTo>
                    <a:pt x="1461985" y="3077400"/>
                  </a:lnTo>
                  <a:lnTo>
                    <a:pt x="1464995" y="3072053"/>
                  </a:lnTo>
                  <a:lnTo>
                    <a:pt x="1462646" y="3066427"/>
                  </a:lnTo>
                  <a:lnTo>
                    <a:pt x="1468183" y="3056725"/>
                  </a:lnTo>
                  <a:lnTo>
                    <a:pt x="1464030" y="3052381"/>
                  </a:lnTo>
                  <a:lnTo>
                    <a:pt x="1464195" y="3044355"/>
                  </a:lnTo>
                  <a:lnTo>
                    <a:pt x="1463827" y="3041129"/>
                  </a:lnTo>
                  <a:lnTo>
                    <a:pt x="1465097" y="3030232"/>
                  </a:lnTo>
                  <a:lnTo>
                    <a:pt x="1463763" y="3022536"/>
                  </a:lnTo>
                  <a:lnTo>
                    <a:pt x="1463992" y="3012617"/>
                  </a:lnTo>
                  <a:lnTo>
                    <a:pt x="1463636" y="3010116"/>
                  </a:lnTo>
                  <a:lnTo>
                    <a:pt x="1460792" y="3005023"/>
                  </a:lnTo>
                  <a:lnTo>
                    <a:pt x="1462087" y="3002483"/>
                  </a:lnTo>
                  <a:lnTo>
                    <a:pt x="1463941" y="2993021"/>
                  </a:lnTo>
                  <a:lnTo>
                    <a:pt x="1464462" y="2986684"/>
                  </a:lnTo>
                  <a:lnTo>
                    <a:pt x="1463789" y="2980385"/>
                  </a:lnTo>
                  <a:lnTo>
                    <a:pt x="1461376" y="2974162"/>
                  </a:lnTo>
                  <a:lnTo>
                    <a:pt x="1460601" y="2972765"/>
                  </a:lnTo>
                  <a:lnTo>
                    <a:pt x="1461071" y="2965818"/>
                  </a:lnTo>
                  <a:lnTo>
                    <a:pt x="1461795" y="2962694"/>
                  </a:lnTo>
                  <a:lnTo>
                    <a:pt x="1462024" y="2957588"/>
                  </a:lnTo>
                  <a:lnTo>
                    <a:pt x="1462557" y="2956052"/>
                  </a:lnTo>
                  <a:lnTo>
                    <a:pt x="1466151" y="2952115"/>
                  </a:lnTo>
                  <a:lnTo>
                    <a:pt x="1467218" y="2949321"/>
                  </a:lnTo>
                  <a:lnTo>
                    <a:pt x="1464513" y="2943822"/>
                  </a:lnTo>
                  <a:lnTo>
                    <a:pt x="1464297" y="2941663"/>
                  </a:lnTo>
                  <a:lnTo>
                    <a:pt x="1467231" y="2935554"/>
                  </a:lnTo>
                  <a:lnTo>
                    <a:pt x="1467167" y="2931325"/>
                  </a:lnTo>
                  <a:lnTo>
                    <a:pt x="1465910" y="2920974"/>
                  </a:lnTo>
                  <a:lnTo>
                    <a:pt x="1466977" y="2905683"/>
                  </a:lnTo>
                  <a:lnTo>
                    <a:pt x="1466684" y="2902928"/>
                  </a:lnTo>
                  <a:lnTo>
                    <a:pt x="1467015" y="2895930"/>
                  </a:lnTo>
                  <a:lnTo>
                    <a:pt x="1466126" y="2892133"/>
                  </a:lnTo>
                  <a:lnTo>
                    <a:pt x="1461503" y="2887611"/>
                  </a:lnTo>
                  <a:lnTo>
                    <a:pt x="1461300" y="2885567"/>
                  </a:lnTo>
                  <a:lnTo>
                    <a:pt x="1464868" y="2880715"/>
                  </a:lnTo>
                  <a:lnTo>
                    <a:pt x="1466088" y="2877972"/>
                  </a:lnTo>
                  <a:lnTo>
                    <a:pt x="1460474" y="2873616"/>
                  </a:lnTo>
                  <a:lnTo>
                    <a:pt x="1461401" y="2870403"/>
                  </a:lnTo>
                  <a:lnTo>
                    <a:pt x="1464792" y="2867825"/>
                  </a:lnTo>
                  <a:lnTo>
                    <a:pt x="1466507" y="2867075"/>
                  </a:lnTo>
                  <a:lnTo>
                    <a:pt x="1466735" y="2853474"/>
                  </a:lnTo>
                  <a:lnTo>
                    <a:pt x="1465783" y="2851988"/>
                  </a:lnTo>
                  <a:lnTo>
                    <a:pt x="1462481" y="2849422"/>
                  </a:lnTo>
                  <a:lnTo>
                    <a:pt x="1462582" y="2847644"/>
                  </a:lnTo>
                  <a:lnTo>
                    <a:pt x="1467027" y="2841879"/>
                  </a:lnTo>
                  <a:lnTo>
                    <a:pt x="1468031" y="2837472"/>
                  </a:lnTo>
                  <a:lnTo>
                    <a:pt x="1466278" y="2826740"/>
                  </a:lnTo>
                  <a:lnTo>
                    <a:pt x="1466227" y="2821165"/>
                  </a:lnTo>
                  <a:lnTo>
                    <a:pt x="1469428" y="2814853"/>
                  </a:lnTo>
                  <a:lnTo>
                    <a:pt x="1469364" y="2813354"/>
                  </a:lnTo>
                  <a:lnTo>
                    <a:pt x="1470139" y="2806814"/>
                  </a:lnTo>
                  <a:close/>
                </a:path>
                <a:path w="2432684" h="3543300">
                  <a:moveTo>
                    <a:pt x="1472387" y="215125"/>
                  </a:moveTo>
                  <a:lnTo>
                    <a:pt x="1472234" y="214795"/>
                  </a:lnTo>
                  <a:lnTo>
                    <a:pt x="1472006" y="214782"/>
                  </a:lnTo>
                  <a:lnTo>
                    <a:pt x="1472387" y="215125"/>
                  </a:lnTo>
                  <a:close/>
                </a:path>
                <a:path w="2432684" h="3543300">
                  <a:moveTo>
                    <a:pt x="1475079" y="217551"/>
                  </a:moveTo>
                  <a:lnTo>
                    <a:pt x="1474724" y="217563"/>
                  </a:lnTo>
                  <a:lnTo>
                    <a:pt x="1475079" y="217893"/>
                  </a:lnTo>
                  <a:lnTo>
                    <a:pt x="1475079" y="217551"/>
                  </a:lnTo>
                  <a:close/>
                </a:path>
                <a:path w="2432684" h="3543300">
                  <a:moveTo>
                    <a:pt x="1475422" y="2632646"/>
                  </a:moveTo>
                  <a:lnTo>
                    <a:pt x="1474914" y="2626779"/>
                  </a:lnTo>
                  <a:lnTo>
                    <a:pt x="1475181" y="2621457"/>
                  </a:lnTo>
                  <a:lnTo>
                    <a:pt x="1475257" y="2615450"/>
                  </a:lnTo>
                  <a:lnTo>
                    <a:pt x="1475041" y="2608669"/>
                  </a:lnTo>
                  <a:lnTo>
                    <a:pt x="1474089" y="2607564"/>
                  </a:lnTo>
                  <a:lnTo>
                    <a:pt x="1467942" y="2605367"/>
                  </a:lnTo>
                  <a:lnTo>
                    <a:pt x="1465592" y="2606027"/>
                  </a:lnTo>
                  <a:lnTo>
                    <a:pt x="1463789" y="2611361"/>
                  </a:lnTo>
                  <a:lnTo>
                    <a:pt x="1461719" y="2615222"/>
                  </a:lnTo>
                  <a:lnTo>
                    <a:pt x="1461046" y="2634094"/>
                  </a:lnTo>
                  <a:lnTo>
                    <a:pt x="1461287" y="2641587"/>
                  </a:lnTo>
                  <a:lnTo>
                    <a:pt x="1462354" y="2649042"/>
                  </a:lnTo>
                  <a:lnTo>
                    <a:pt x="1463078" y="2651976"/>
                  </a:lnTo>
                  <a:lnTo>
                    <a:pt x="1459064" y="2659723"/>
                  </a:lnTo>
                  <a:lnTo>
                    <a:pt x="1462328" y="2667431"/>
                  </a:lnTo>
                  <a:lnTo>
                    <a:pt x="1457629" y="2677541"/>
                  </a:lnTo>
                  <a:lnTo>
                    <a:pt x="1458849" y="2681440"/>
                  </a:lnTo>
                  <a:lnTo>
                    <a:pt x="1462265" y="2688171"/>
                  </a:lnTo>
                  <a:lnTo>
                    <a:pt x="1461985" y="2697251"/>
                  </a:lnTo>
                  <a:lnTo>
                    <a:pt x="1458061" y="2706141"/>
                  </a:lnTo>
                  <a:lnTo>
                    <a:pt x="1458544" y="2711970"/>
                  </a:lnTo>
                  <a:lnTo>
                    <a:pt x="1458582" y="2725115"/>
                  </a:lnTo>
                  <a:lnTo>
                    <a:pt x="1457744" y="2732608"/>
                  </a:lnTo>
                  <a:lnTo>
                    <a:pt x="1460855" y="2747213"/>
                  </a:lnTo>
                  <a:lnTo>
                    <a:pt x="1456791" y="2753677"/>
                  </a:lnTo>
                  <a:lnTo>
                    <a:pt x="1457261" y="2763545"/>
                  </a:lnTo>
                  <a:lnTo>
                    <a:pt x="1456702" y="2766110"/>
                  </a:lnTo>
                  <a:lnTo>
                    <a:pt x="1455991" y="2774162"/>
                  </a:lnTo>
                  <a:lnTo>
                    <a:pt x="1456550" y="2788183"/>
                  </a:lnTo>
                  <a:lnTo>
                    <a:pt x="1460627" y="2790101"/>
                  </a:lnTo>
                  <a:lnTo>
                    <a:pt x="1466545" y="2787954"/>
                  </a:lnTo>
                  <a:lnTo>
                    <a:pt x="1468437" y="2785935"/>
                  </a:lnTo>
                  <a:lnTo>
                    <a:pt x="1469631" y="2780576"/>
                  </a:lnTo>
                  <a:lnTo>
                    <a:pt x="1469821" y="2734957"/>
                  </a:lnTo>
                  <a:lnTo>
                    <a:pt x="1473174" y="2723464"/>
                  </a:lnTo>
                  <a:lnTo>
                    <a:pt x="1471637" y="2707284"/>
                  </a:lnTo>
                  <a:lnTo>
                    <a:pt x="1468818" y="2702941"/>
                  </a:lnTo>
                  <a:lnTo>
                    <a:pt x="1473314" y="2697403"/>
                  </a:lnTo>
                  <a:lnTo>
                    <a:pt x="1469009" y="2692806"/>
                  </a:lnTo>
                  <a:lnTo>
                    <a:pt x="1469339" y="2691307"/>
                  </a:lnTo>
                  <a:lnTo>
                    <a:pt x="1471599" y="2689009"/>
                  </a:lnTo>
                  <a:lnTo>
                    <a:pt x="1471841" y="2686964"/>
                  </a:lnTo>
                  <a:lnTo>
                    <a:pt x="1472577" y="2644673"/>
                  </a:lnTo>
                  <a:lnTo>
                    <a:pt x="1472031" y="2641193"/>
                  </a:lnTo>
                  <a:lnTo>
                    <a:pt x="1475422" y="2632646"/>
                  </a:lnTo>
                  <a:close/>
                </a:path>
                <a:path w="2432684" h="3543300">
                  <a:moveTo>
                    <a:pt x="1477835" y="2573832"/>
                  </a:moveTo>
                  <a:lnTo>
                    <a:pt x="1477784" y="2530005"/>
                  </a:lnTo>
                  <a:lnTo>
                    <a:pt x="1476019" y="2526741"/>
                  </a:lnTo>
                  <a:lnTo>
                    <a:pt x="1473288" y="2527782"/>
                  </a:lnTo>
                  <a:lnTo>
                    <a:pt x="1469466" y="2531580"/>
                  </a:lnTo>
                  <a:lnTo>
                    <a:pt x="1467650" y="2534069"/>
                  </a:lnTo>
                  <a:lnTo>
                    <a:pt x="1466392" y="2541841"/>
                  </a:lnTo>
                  <a:lnTo>
                    <a:pt x="1465427" y="2546261"/>
                  </a:lnTo>
                  <a:lnTo>
                    <a:pt x="1464437" y="2552941"/>
                  </a:lnTo>
                  <a:lnTo>
                    <a:pt x="1463814" y="2555532"/>
                  </a:lnTo>
                  <a:lnTo>
                    <a:pt x="1466875" y="2562910"/>
                  </a:lnTo>
                  <a:lnTo>
                    <a:pt x="1464881" y="2568067"/>
                  </a:lnTo>
                  <a:lnTo>
                    <a:pt x="1464056" y="2578379"/>
                  </a:lnTo>
                  <a:lnTo>
                    <a:pt x="1463281" y="2583218"/>
                  </a:lnTo>
                  <a:lnTo>
                    <a:pt x="1460957" y="2591663"/>
                  </a:lnTo>
                  <a:lnTo>
                    <a:pt x="1461668" y="2595295"/>
                  </a:lnTo>
                  <a:lnTo>
                    <a:pt x="1464792" y="2598851"/>
                  </a:lnTo>
                  <a:lnTo>
                    <a:pt x="1465745" y="2599080"/>
                  </a:lnTo>
                  <a:lnTo>
                    <a:pt x="1466494" y="2599486"/>
                  </a:lnTo>
                  <a:lnTo>
                    <a:pt x="1470863" y="2598801"/>
                  </a:lnTo>
                  <a:lnTo>
                    <a:pt x="1473682" y="2598051"/>
                  </a:lnTo>
                  <a:lnTo>
                    <a:pt x="1474673" y="2597188"/>
                  </a:lnTo>
                  <a:lnTo>
                    <a:pt x="1474838" y="2593467"/>
                  </a:lnTo>
                  <a:lnTo>
                    <a:pt x="1475193" y="2590203"/>
                  </a:lnTo>
                  <a:lnTo>
                    <a:pt x="1473847" y="2584386"/>
                  </a:lnTo>
                  <a:lnTo>
                    <a:pt x="1473466" y="2581910"/>
                  </a:lnTo>
                  <a:lnTo>
                    <a:pt x="1477391" y="2576893"/>
                  </a:lnTo>
                  <a:lnTo>
                    <a:pt x="1477835" y="2573832"/>
                  </a:lnTo>
                  <a:close/>
                </a:path>
                <a:path w="2432684" h="3543300">
                  <a:moveTo>
                    <a:pt x="1486065" y="1690268"/>
                  </a:moveTo>
                  <a:lnTo>
                    <a:pt x="1485544" y="1687423"/>
                  </a:lnTo>
                  <a:lnTo>
                    <a:pt x="1481480" y="1686128"/>
                  </a:lnTo>
                  <a:lnTo>
                    <a:pt x="1480896" y="1682915"/>
                  </a:lnTo>
                  <a:lnTo>
                    <a:pt x="1478991" y="1679790"/>
                  </a:lnTo>
                  <a:lnTo>
                    <a:pt x="1477772" y="1679448"/>
                  </a:lnTo>
                  <a:lnTo>
                    <a:pt x="1476362" y="1679663"/>
                  </a:lnTo>
                  <a:lnTo>
                    <a:pt x="1475308" y="1680489"/>
                  </a:lnTo>
                  <a:lnTo>
                    <a:pt x="1475117" y="1684172"/>
                  </a:lnTo>
                  <a:lnTo>
                    <a:pt x="1475193" y="1687322"/>
                  </a:lnTo>
                  <a:lnTo>
                    <a:pt x="1475193" y="1690471"/>
                  </a:lnTo>
                  <a:lnTo>
                    <a:pt x="1474825" y="1690471"/>
                  </a:lnTo>
                  <a:lnTo>
                    <a:pt x="1474825" y="1694078"/>
                  </a:lnTo>
                  <a:lnTo>
                    <a:pt x="1474698" y="1697697"/>
                  </a:lnTo>
                  <a:lnTo>
                    <a:pt x="1475003" y="1703590"/>
                  </a:lnTo>
                  <a:lnTo>
                    <a:pt x="1475892" y="1705698"/>
                  </a:lnTo>
                  <a:lnTo>
                    <a:pt x="1477797" y="1707184"/>
                  </a:lnTo>
                  <a:lnTo>
                    <a:pt x="1478559" y="1707845"/>
                  </a:lnTo>
                  <a:lnTo>
                    <a:pt x="1479232" y="1707832"/>
                  </a:lnTo>
                  <a:lnTo>
                    <a:pt x="1479664" y="1707349"/>
                  </a:lnTo>
                  <a:lnTo>
                    <a:pt x="1481455" y="1701533"/>
                  </a:lnTo>
                  <a:lnTo>
                    <a:pt x="1481048" y="1695361"/>
                  </a:lnTo>
                  <a:lnTo>
                    <a:pt x="1486065" y="1690268"/>
                  </a:lnTo>
                  <a:close/>
                </a:path>
                <a:path w="2432684" h="3543300">
                  <a:moveTo>
                    <a:pt x="1486420" y="1585391"/>
                  </a:moveTo>
                  <a:lnTo>
                    <a:pt x="1485595" y="1582750"/>
                  </a:lnTo>
                  <a:lnTo>
                    <a:pt x="1481086" y="1578584"/>
                  </a:lnTo>
                  <a:lnTo>
                    <a:pt x="1478483" y="1576705"/>
                  </a:lnTo>
                  <a:lnTo>
                    <a:pt x="1475714" y="1573657"/>
                  </a:lnTo>
                  <a:lnTo>
                    <a:pt x="1475752" y="1571599"/>
                  </a:lnTo>
                  <a:lnTo>
                    <a:pt x="1477200" y="1569123"/>
                  </a:lnTo>
                  <a:lnTo>
                    <a:pt x="1478635" y="1567789"/>
                  </a:lnTo>
                  <a:lnTo>
                    <a:pt x="1482775" y="1565071"/>
                  </a:lnTo>
                  <a:lnTo>
                    <a:pt x="1483652" y="1562569"/>
                  </a:lnTo>
                  <a:lnTo>
                    <a:pt x="1482305" y="1553959"/>
                  </a:lnTo>
                  <a:lnTo>
                    <a:pt x="1481734" y="1548282"/>
                  </a:lnTo>
                  <a:lnTo>
                    <a:pt x="1483906" y="1540471"/>
                  </a:lnTo>
                  <a:lnTo>
                    <a:pt x="1483106" y="1537855"/>
                  </a:lnTo>
                  <a:lnTo>
                    <a:pt x="1479804" y="1530210"/>
                  </a:lnTo>
                  <a:lnTo>
                    <a:pt x="1479321" y="1524584"/>
                  </a:lnTo>
                  <a:lnTo>
                    <a:pt x="1481315" y="1515389"/>
                  </a:lnTo>
                  <a:lnTo>
                    <a:pt x="1480667" y="1512303"/>
                  </a:lnTo>
                  <a:lnTo>
                    <a:pt x="1475359" y="1509483"/>
                  </a:lnTo>
                  <a:lnTo>
                    <a:pt x="1475143" y="1507363"/>
                  </a:lnTo>
                  <a:lnTo>
                    <a:pt x="1477073" y="1501787"/>
                  </a:lnTo>
                  <a:lnTo>
                    <a:pt x="1478826" y="1498079"/>
                  </a:lnTo>
                  <a:lnTo>
                    <a:pt x="1480896" y="1492491"/>
                  </a:lnTo>
                  <a:lnTo>
                    <a:pt x="1480794" y="1490065"/>
                  </a:lnTo>
                  <a:lnTo>
                    <a:pt x="1475486" y="1486954"/>
                  </a:lnTo>
                  <a:lnTo>
                    <a:pt x="1475117" y="1483588"/>
                  </a:lnTo>
                  <a:lnTo>
                    <a:pt x="1475117" y="1476921"/>
                  </a:lnTo>
                  <a:lnTo>
                    <a:pt x="1473898" y="1474825"/>
                  </a:lnTo>
                  <a:lnTo>
                    <a:pt x="1472450" y="1473695"/>
                  </a:lnTo>
                  <a:lnTo>
                    <a:pt x="1470456" y="1473796"/>
                  </a:lnTo>
                  <a:lnTo>
                    <a:pt x="1467027" y="1510017"/>
                  </a:lnTo>
                  <a:lnTo>
                    <a:pt x="1467497" y="1518831"/>
                  </a:lnTo>
                  <a:lnTo>
                    <a:pt x="1469339" y="1527581"/>
                  </a:lnTo>
                  <a:lnTo>
                    <a:pt x="1469745" y="1528838"/>
                  </a:lnTo>
                  <a:lnTo>
                    <a:pt x="1468983" y="1539113"/>
                  </a:lnTo>
                  <a:lnTo>
                    <a:pt x="1468831" y="1546593"/>
                  </a:lnTo>
                  <a:lnTo>
                    <a:pt x="1469707" y="1580616"/>
                  </a:lnTo>
                  <a:lnTo>
                    <a:pt x="1470304" y="1590141"/>
                  </a:lnTo>
                  <a:lnTo>
                    <a:pt x="1472057" y="1602244"/>
                  </a:lnTo>
                  <a:lnTo>
                    <a:pt x="1471726" y="1605038"/>
                  </a:lnTo>
                  <a:lnTo>
                    <a:pt x="1471460" y="1610017"/>
                  </a:lnTo>
                  <a:lnTo>
                    <a:pt x="1470355" y="1612430"/>
                  </a:lnTo>
                  <a:lnTo>
                    <a:pt x="1472641" y="1621345"/>
                  </a:lnTo>
                  <a:lnTo>
                    <a:pt x="1470431" y="1636115"/>
                  </a:lnTo>
                  <a:lnTo>
                    <a:pt x="1470456" y="1637563"/>
                  </a:lnTo>
                  <a:lnTo>
                    <a:pt x="1472450" y="1645577"/>
                  </a:lnTo>
                  <a:lnTo>
                    <a:pt x="1473504" y="1652270"/>
                  </a:lnTo>
                  <a:lnTo>
                    <a:pt x="1478584" y="1675028"/>
                  </a:lnTo>
                  <a:lnTo>
                    <a:pt x="1479092" y="1674698"/>
                  </a:lnTo>
                  <a:lnTo>
                    <a:pt x="1480273" y="1672793"/>
                  </a:lnTo>
                  <a:lnTo>
                    <a:pt x="1480896" y="1667002"/>
                  </a:lnTo>
                  <a:lnTo>
                    <a:pt x="1480731" y="1661909"/>
                  </a:lnTo>
                  <a:lnTo>
                    <a:pt x="1484960" y="1657261"/>
                  </a:lnTo>
                  <a:lnTo>
                    <a:pt x="1485290" y="1655953"/>
                  </a:lnTo>
                  <a:lnTo>
                    <a:pt x="1482877" y="1650339"/>
                  </a:lnTo>
                  <a:lnTo>
                    <a:pt x="1483423" y="1645640"/>
                  </a:lnTo>
                  <a:lnTo>
                    <a:pt x="1486128" y="1639849"/>
                  </a:lnTo>
                  <a:lnTo>
                    <a:pt x="1485353" y="1638236"/>
                  </a:lnTo>
                  <a:lnTo>
                    <a:pt x="1484655" y="1634248"/>
                  </a:lnTo>
                  <a:lnTo>
                    <a:pt x="1483791" y="1631581"/>
                  </a:lnTo>
                  <a:lnTo>
                    <a:pt x="1483385" y="1608493"/>
                  </a:lnTo>
                  <a:lnTo>
                    <a:pt x="1483969" y="1598320"/>
                  </a:lnTo>
                  <a:lnTo>
                    <a:pt x="1485734" y="1588198"/>
                  </a:lnTo>
                  <a:lnTo>
                    <a:pt x="1486420" y="1585391"/>
                  </a:lnTo>
                  <a:close/>
                </a:path>
                <a:path w="2432684" h="3543300">
                  <a:moveTo>
                    <a:pt x="1487551" y="2353665"/>
                  </a:moveTo>
                  <a:lnTo>
                    <a:pt x="1484960" y="2345702"/>
                  </a:lnTo>
                  <a:lnTo>
                    <a:pt x="1486623" y="2334158"/>
                  </a:lnTo>
                  <a:lnTo>
                    <a:pt x="1486027" y="2330005"/>
                  </a:lnTo>
                  <a:lnTo>
                    <a:pt x="1485709" y="2325357"/>
                  </a:lnTo>
                  <a:lnTo>
                    <a:pt x="1484706" y="2324506"/>
                  </a:lnTo>
                  <a:lnTo>
                    <a:pt x="1483283" y="2324214"/>
                  </a:lnTo>
                  <a:lnTo>
                    <a:pt x="1481582" y="2325027"/>
                  </a:lnTo>
                  <a:lnTo>
                    <a:pt x="1480820" y="2325586"/>
                  </a:lnTo>
                  <a:lnTo>
                    <a:pt x="1478876" y="2332126"/>
                  </a:lnTo>
                  <a:lnTo>
                    <a:pt x="1475740" y="2344585"/>
                  </a:lnTo>
                  <a:lnTo>
                    <a:pt x="1473771" y="2350732"/>
                  </a:lnTo>
                  <a:lnTo>
                    <a:pt x="1472234" y="2354783"/>
                  </a:lnTo>
                  <a:lnTo>
                    <a:pt x="1472869" y="2359723"/>
                  </a:lnTo>
                  <a:lnTo>
                    <a:pt x="1472831" y="2374493"/>
                  </a:lnTo>
                  <a:lnTo>
                    <a:pt x="1472476" y="2384704"/>
                  </a:lnTo>
                  <a:lnTo>
                    <a:pt x="1471726" y="2394889"/>
                  </a:lnTo>
                  <a:lnTo>
                    <a:pt x="1469898" y="2409545"/>
                  </a:lnTo>
                  <a:lnTo>
                    <a:pt x="1469478" y="2414219"/>
                  </a:lnTo>
                  <a:lnTo>
                    <a:pt x="1470698" y="2425090"/>
                  </a:lnTo>
                  <a:lnTo>
                    <a:pt x="1470990" y="2431478"/>
                  </a:lnTo>
                  <a:lnTo>
                    <a:pt x="1470647" y="2437841"/>
                  </a:lnTo>
                  <a:lnTo>
                    <a:pt x="1469072" y="2445461"/>
                  </a:lnTo>
                  <a:lnTo>
                    <a:pt x="1469986" y="2452865"/>
                  </a:lnTo>
                  <a:lnTo>
                    <a:pt x="1469542" y="2457361"/>
                  </a:lnTo>
                  <a:lnTo>
                    <a:pt x="1467269" y="2464422"/>
                  </a:lnTo>
                  <a:lnTo>
                    <a:pt x="1467319" y="2467076"/>
                  </a:lnTo>
                  <a:lnTo>
                    <a:pt x="1469402" y="2474303"/>
                  </a:lnTo>
                  <a:lnTo>
                    <a:pt x="1468653" y="2480995"/>
                  </a:lnTo>
                  <a:lnTo>
                    <a:pt x="1468475" y="2485453"/>
                  </a:lnTo>
                  <a:lnTo>
                    <a:pt x="1469478" y="2491257"/>
                  </a:lnTo>
                  <a:lnTo>
                    <a:pt x="1469047" y="2492667"/>
                  </a:lnTo>
                  <a:lnTo>
                    <a:pt x="1466621" y="2510218"/>
                  </a:lnTo>
                  <a:lnTo>
                    <a:pt x="1470063" y="2525712"/>
                  </a:lnTo>
                  <a:lnTo>
                    <a:pt x="1476311" y="2519832"/>
                  </a:lnTo>
                  <a:lnTo>
                    <a:pt x="1479918" y="2515463"/>
                  </a:lnTo>
                  <a:lnTo>
                    <a:pt x="1480426" y="2513419"/>
                  </a:lnTo>
                  <a:lnTo>
                    <a:pt x="1480743" y="2505786"/>
                  </a:lnTo>
                  <a:lnTo>
                    <a:pt x="1480654" y="2499855"/>
                  </a:lnTo>
                  <a:lnTo>
                    <a:pt x="1480794" y="2491079"/>
                  </a:lnTo>
                  <a:lnTo>
                    <a:pt x="1479867" y="2488666"/>
                  </a:lnTo>
                  <a:lnTo>
                    <a:pt x="1476641" y="2484920"/>
                  </a:lnTo>
                  <a:lnTo>
                    <a:pt x="1476730" y="2483002"/>
                  </a:lnTo>
                  <a:lnTo>
                    <a:pt x="1480375" y="2478532"/>
                  </a:lnTo>
                  <a:lnTo>
                    <a:pt x="1480756" y="2474849"/>
                  </a:lnTo>
                  <a:lnTo>
                    <a:pt x="1482712" y="2469350"/>
                  </a:lnTo>
                  <a:lnTo>
                    <a:pt x="1481658" y="2467864"/>
                  </a:lnTo>
                  <a:lnTo>
                    <a:pt x="1477733" y="2465286"/>
                  </a:lnTo>
                  <a:lnTo>
                    <a:pt x="1477454" y="2463431"/>
                  </a:lnTo>
                  <a:lnTo>
                    <a:pt x="1479435" y="2459939"/>
                  </a:lnTo>
                  <a:lnTo>
                    <a:pt x="1480312" y="2458859"/>
                  </a:lnTo>
                  <a:lnTo>
                    <a:pt x="1482356" y="2454821"/>
                  </a:lnTo>
                  <a:lnTo>
                    <a:pt x="1482178" y="2454135"/>
                  </a:lnTo>
                  <a:lnTo>
                    <a:pt x="1478610" y="2451049"/>
                  </a:lnTo>
                  <a:lnTo>
                    <a:pt x="1477403" y="2450350"/>
                  </a:lnTo>
                  <a:lnTo>
                    <a:pt x="1474927" y="2447810"/>
                  </a:lnTo>
                  <a:lnTo>
                    <a:pt x="1475676" y="2444483"/>
                  </a:lnTo>
                  <a:lnTo>
                    <a:pt x="1481874" y="2443251"/>
                  </a:lnTo>
                  <a:lnTo>
                    <a:pt x="1483156" y="2441295"/>
                  </a:lnTo>
                  <a:lnTo>
                    <a:pt x="1483601" y="2404846"/>
                  </a:lnTo>
                  <a:lnTo>
                    <a:pt x="1483258" y="2401976"/>
                  </a:lnTo>
                  <a:lnTo>
                    <a:pt x="1480629" y="2395766"/>
                  </a:lnTo>
                  <a:lnTo>
                    <a:pt x="1480820" y="2392375"/>
                  </a:lnTo>
                  <a:lnTo>
                    <a:pt x="1486585" y="2384933"/>
                  </a:lnTo>
                  <a:lnTo>
                    <a:pt x="1486712" y="2380043"/>
                  </a:lnTo>
                  <a:lnTo>
                    <a:pt x="1486115" y="2373211"/>
                  </a:lnTo>
                  <a:lnTo>
                    <a:pt x="1485646" y="2371394"/>
                  </a:lnTo>
                  <a:lnTo>
                    <a:pt x="1483893" y="2367013"/>
                  </a:lnTo>
                  <a:lnTo>
                    <a:pt x="1484071" y="2364473"/>
                  </a:lnTo>
                  <a:lnTo>
                    <a:pt x="1486408" y="2357882"/>
                  </a:lnTo>
                  <a:lnTo>
                    <a:pt x="1487551" y="2353665"/>
                  </a:lnTo>
                  <a:close/>
                </a:path>
                <a:path w="2432684" h="3543300">
                  <a:moveTo>
                    <a:pt x="1488757" y="1253934"/>
                  </a:moveTo>
                  <a:lnTo>
                    <a:pt x="1488579" y="1252016"/>
                  </a:lnTo>
                  <a:lnTo>
                    <a:pt x="1488617" y="1250670"/>
                  </a:lnTo>
                  <a:lnTo>
                    <a:pt x="1488071" y="1248664"/>
                  </a:lnTo>
                  <a:lnTo>
                    <a:pt x="1487170" y="1247470"/>
                  </a:lnTo>
                  <a:lnTo>
                    <a:pt x="1485646" y="1247762"/>
                  </a:lnTo>
                  <a:lnTo>
                    <a:pt x="1483995" y="1248257"/>
                  </a:lnTo>
                  <a:lnTo>
                    <a:pt x="1482318" y="1251978"/>
                  </a:lnTo>
                  <a:lnTo>
                    <a:pt x="1482229" y="1255077"/>
                  </a:lnTo>
                  <a:lnTo>
                    <a:pt x="1483614" y="1258658"/>
                  </a:lnTo>
                  <a:lnTo>
                    <a:pt x="1484579" y="1259306"/>
                  </a:lnTo>
                  <a:lnTo>
                    <a:pt x="1485950" y="1259357"/>
                  </a:lnTo>
                  <a:lnTo>
                    <a:pt x="1487081" y="1258862"/>
                  </a:lnTo>
                  <a:lnTo>
                    <a:pt x="1488071" y="1256753"/>
                  </a:lnTo>
                  <a:lnTo>
                    <a:pt x="1488427" y="1255052"/>
                  </a:lnTo>
                  <a:lnTo>
                    <a:pt x="1488757" y="1253934"/>
                  </a:lnTo>
                  <a:close/>
                </a:path>
                <a:path w="2432684" h="3543300">
                  <a:moveTo>
                    <a:pt x="1492161" y="956538"/>
                  </a:moveTo>
                  <a:lnTo>
                    <a:pt x="1488452" y="951420"/>
                  </a:lnTo>
                  <a:lnTo>
                    <a:pt x="1487449" y="951230"/>
                  </a:lnTo>
                  <a:lnTo>
                    <a:pt x="1486522" y="950988"/>
                  </a:lnTo>
                  <a:lnTo>
                    <a:pt x="1486027" y="951674"/>
                  </a:lnTo>
                  <a:lnTo>
                    <a:pt x="1485633" y="953808"/>
                  </a:lnTo>
                  <a:lnTo>
                    <a:pt x="1485417" y="955573"/>
                  </a:lnTo>
                  <a:lnTo>
                    <a:pt x="1485087" y="957719"/>
                  </a:lnTo>
                  <a:lnTo>
                    <a:pt x="1485836" y="962596"/>
                  </a:lnTo>
                  <a:lnTo>
                    <a:pt x="1486344" y="965415"/>
                  </a:lnTo>
                  <a:lnTo>
                    <a:pt x="1486877" y="965644"/>
                  </a:lnTo>
                  <a:lnTo>
                    <a:pt x="1487627" y="965708"/>
                  </a:lnTo>
                  <a:lnTo>
                    <a:pt x="1488274" y="965708"/>
                  </a:lnTo>
                  <a:lnTo>
                    <a:pt x="1492034" y="961072"/>
                  </a:lnTo>
                  <a:lnTo>
                    <a:pt x="1492161" y="956538"/>
                  </a:lnTo>
                  <a:close/>
                </a:path>
                <a:path w="2432684" h="3543300">
                  <a:moveTo>
                    <a:pt x="1492846" y="896493"/>
                  </a:moveTo>
                  <a:lnTo>
                    <a:pt x="1492631" y="892098"/>
                  </a:lnTo>
                  <a:lnTo>
                    <a:pt x="1488490" y="888441"/>
                  </a:lnTo>
                  <a:lnTo>
                    <a:pt x="1486382" y="889165"/>
                  </a:lnTo>
                  <a:lnTo>
                    <a:pt x="1485887" y="891578"/>
                  </a:lnTo>
                  <a:lnTo>
                    <a:pt x="1485328" y="894626"/>
                  </a:lnTo>
                  <a:lnTo>
                    <a:pt x="1485658" y="895946"/>
                  </a:lnTo>
                  <a:lnTo>
                    <a:pt x="1486027" y="897636"/>
                  </a:lnTo>
                  <a:lnTo>
                    <a:pt x="1486598" y="899718"/>
                  </a:lnTo>
                  <a:lnTo>
                    <a:pt x="1487030" y="900366"/>
                  </a:lnTo>
                  <a:lnTo>
                    <a:pt x="1488097" y="900239"/>
                  </a:lnTo>
                  <a:lnTo>
                    <a:pt x="1489176" y="900163"/>
                  </a:lnTo>
                  <a:lnTo>
                    <a:pt x="1492846" y="896493"/>
                  </a:lnTo>
                  <a:close/>
                </a:path>
                <a:path w="2432684" h="3543300">
                  <a:moveTo>
                    <a:pt x="1495996" y="812469"/>
                  </a:moveTo>
                  <a:lnTo>
                    <a:pt x="1495501" y="808888"/>
                  </a:lnTo>
                  <a:lnTo>
                    <a:pt x="1492021" y="806246"/>
                  </a:lnTo>
                  <a:lnTo>
                    <a:pt x="1489964" y="806716"/>
                  </a:lnTo>
                  <a:lnTo>
                    <a:pt x="1489417" y="808532"/>
                  </a:lnTo>
                  <a:lnTo>
                    <a:pt x="1489240" y="809371"/>
                  </a:lnTo>
                  <a:lnTo>
                    <a:pt x="1488960" y="810412"/>
                  </a:lnTo>
                  <a:lnTo>
                    <a:pt x="1489125" y="811491"/>
                  </a:lnTo>
                  <a:lnTo>
                    <a:pt x="1489151" y="812838"/>
                  </a:lnTo>
                  <a:lnTo>
                    <a:pt x="1489887" y="814679"/>
                  </a:lnTo>
                  <a:lnTo>
                    <a:pt x="1490865" y="815276"/>
                  </a:lnTo>
                  <a:lnTo>
                    <a:pt x="1492338" y="815555"/>
                  </a:lnTo>
                  <a:lnTo>
                    <a:pt x="1493443" y="815340"/>
                  </a:lnTo>
                  <a:lnTo>
                    <a:pt x="1495996" y="812469"/>
                  </a:lnTo>
                  <a:close/>
                </a:path>
                <a:path w="2432684" h="3543300">
                  <a:moveTo>
                    <a:pt x="1513344" y="240322"/>
                  </a:moveTo>
                  <a:lnTo>
                    <a:pt x="1513052" y="239788"/>
                  </a:lnTo>
                  <a:lnTo>
                    <a:pt x="1507921" y="234861"/>
                  </a:lnTo>
                  <a:lnTo>
                    <a:pt x="1503133" y="230174"/>
                  </a:lnTo>
                  <a:lnTo>
                    <a:pt x="1494904" y="222605"/>
                  </a:lnTo>
                  <a:lnTo>
                    <a:pt x="1491348" y="219811"/>
                  </a:lnTo>
                  <a:lnTo>
                    <a:pt x="1488630" y="217411"/>
                  </a:lnTo>
                  <a:lnTo>
                    <a:pt x="1485252" y="214452"/>
                  </a:lnTo>
                  <a:lnTo>
                    <a:pt x="1482750" y="211810"/>
                  </a:lnTo>
                  <a:lnTo>
                    <a:pt x="1479943" y="209562"/>
                  </a:lnTo>
                  <a:lnTo>
                    <a:pt x="1448028" y="182511"/>
                  </a:lnTo>
                  <a:lnTo>
                    <a:pt x="1446174" y="180581"/>
                  </a:lnTo>
                  <a:lnTo>
                    <a:pt x="1444040" y="178752"/>
                  </a:lnTo>
                  <a:lnTo>
                    <a:pt x="1440878" y="176974"/>
                  </a:lnTo>
                  <a:lnTo>
                    <a:pt x="1440319" y="176669"/>
                  </a:lnTo>
                  <a:lnTo>
                    <a:pt x="1438300" y="176974"/>
                  </a:lnTo>
                  <a:lnTo>
                    <a:pt x="1436789" y="176809"/>
                  </a:lnTo>
                  <a:lnTo>
                    <a:pt x="1436751" y="184873"/>
                  </a:lnTo>
                  <a:lnTo>
                    <a:pt x="1445996" y="188480"/>
                  </a:lnTo>
                  <a:lnTo>
                    <a:pt x="1448841" y="190830"/>
                  </a:lnTo>
                  <a:lnTo>
                    <a:pt x="1453032" y="198374"/>
                  </a:lnTo>
                  <a:lnTo>
                    <a:pt x="1455191" y="198005"/>
                  </a:lnTo>
                  <a:lnTo>
                    <a:pt x="1457782" y="198221"/>
                  </a:lnTo>
                  <a:lnTo>
                    <a:pt x="1462303" y="204660"/>
                  </a:lnTo>
                  <a:lnTo>
                    <a:pt x="1466862" y="207721"/>
                  </a:lnTo>
                  <a:lnTo>
                    <a:pt x="1471561" y="212458"/>
                  </a:lnTo>
                  <a:lnTo>
                    <a:pt x="1471828" y="213918"/>
                  </a:lnTo>
                  <a:lnTo>
                    <a:pt x="1472234" y="214795"/>
                  </a:lnTo>
                  <a:lnTo>
                    <a:pt x="1473962" y="214909"/>
                  </a:lnTo>
                  <a:lnTo>
                    <a:pt x="1475066" y="215861"/>
                  </a:lnTo>
                  <a:lnTo>
                    <a:pt x="1475079" y="217551"/>
                  </a:lnTo>
                  <a:lnTo>
                    <a:pt x="1477619" y="217411"/>
                  </a:lnTo>
                  <a:lnTo>
                    <a:pt x="1480045" y="218554"/>
                  </a:lnTo>
                  <a:lnTo>
                    <a:pt x="1484503" y="222465"/>
                  </a:lnTo>
                  <a:lnTo>
                    <a:pt x="1486839" y="224612"/>
                  </a:lnTo>
                  <a:lnTo>
                    <a:pt x="1489011" y="226910"/>
                  </a:lnTo>
                  <a:lnTo>
                    <a:pt x="1493951" y="231508"/>
                  </a:lnTo>
                  <a:lnTo>
                    <a:pt x="1499311" y="235572"/>
                  </a:lnTo>
                  <a:lnTo>
                    <a:pt x="1504823" y="239433"/>
                  </a:lnTo>
                  <a:lnTo>
                    <a:pt x="1510245" y="243420"/>
                  </a:lnTo>
                  <a:lnTo>
                    <a:pt x="1510665" y="243776"/>
                  </a:lnTo>
                  <a:lnTo>
                    <a:pt x="1512023" y="243547"/>
                  </a:lnTo>
                  <a:lnTo>
                    <a:pt x="1513014" y="242570"/>
                  </a:lnTo>
                  <a:lnTo>
                    <a:pt x="1513154" y="241528"/>
                  </a:lnTo>
                  <a:lnTo>
                    <a:pt x="1513344" y="240322"/>
                  </a:lnTo>
                  <a:close/>
                </a:path>
                <a:path w="2432684" h="3543300">
                  <a:moveTo>
                    <a:pt x="1575549" y="294665"/>
                  </a:moveTo>
                  <a:lnTo>
                    <a:pt x="1572768" y="289052"/>
                  </a:lnTo>
                  <a:lnTo>
                    <a:pt x="1568526" y="285559"/>
                  </a:lnTo>
                  <a:lnTo>
                    <a:pt x="1556473" y="276199"/>
                  </a:lnTo>
                  <a:lnTo>
                    <a:pt x="1548866" y="269963"/>
                  </a:lnTo>
                  <a:lnTo>
                    <a:pt x="1541411" y="263563"/>
                  </a:lnTo>
                  <a:lnTo>
                    <a:pt x="1529664" y="253022"/>
                  </a:lnTo>
                  <a:lnTo>
                    <a:pt x="1524736" y="249897"/>
                  </a:lnTo>
                  <a:lnTo>
                    <a:pt x="1519034" y="246761"/>
                  </a:lnTo>
                  <a:lnTo>
                    <a:pt x="1517726" y="247180"/>
                  </a:lnTo>
                  <a:lnTo>
                    <a:pt x="1516697" y="248196"/>
                  </a:lnTo>
                  <a:lnTo>
                    <a:pt x="1516329" y="249605"/>
                  </a:lnTo>
                  <a:lnTo>
                    <a:pt x="1518627" y="252476"/>
                  </a:lnTo>
                  <a:lnTo>
                    <a:pt x="1520494" y="255193"/>
                  </a:lnTo>
                  <a:lnTo>
                    <a:pt x="1522996" y="257022"/>
                  </a:lnTo>
                  <a:lnTo>
                    <a:pt x="1532966" y="264668"/>
                  </a:lnTo>
                  <a:lnTo>
                    <a:pt x="1542643" y="272656"/>
                  </a:lnTo>
                  <a:lnTo>
                    <a:pt x="1564665" y="291795"/>
                  </a:lnTo>
                  <a:lnTo>
                    <a:pt x="1571917" y="297053"/>
                  </a:lnTo>
                  <a:lnTo>
                    <a:pt x="1572958" y="296964"/>
                  </a:lnTo>
                  <a:lnTo>
                    <a:pt x="1573834" y="297129"/>
                  </a:lnTo>
                  <a:lnTo>
                    <a:pt x="1574190" y="296913"/>
                  </a:lnTo>
                  <a:lnTo>
                    <a:pt x="1574761" y="296760"/>
                  </a:lnTo>
                  <a:lnTo>
                    <a:pt x="1575549" y="294665"/>
                  </a:lnTo>
                  <a:close/>
                </a:path>
                <a:path w="2432684" h="3543300">
                  <a:moveTo>
                    <a:pt x="1589874" y="307581"/>
                  </a:moveTo>
                  <a:lnTo>
                    <a:pt x="1587258" y="303987"/>
                  </a:lnTo>
                  <a:lnTo>
                    <a:pt x="1584604" y="301091"/>
                  </a:lnTo>
                  <a:lnTo>
                    <a:pt x="1580210" y="300291"/>
                  </a:lnTo>
                  <a:lnTo>
                    <a:pt x="1579740" y="300875"/>
                  </a:lnTo>
                  <a:lnTo>
                    <a:pt x="1579384" y="301612"/>
                  </a:lnTo>
                  <a:lnTo>
                    <a:pt x="1579283" y="302183"/>
                  </a:lnTo>
                  <a:lnTo>
                    <a:pt x="1581200" y="305549"/>
                  </a:lnTo>
                  <a:lnTo>
                    <a:pt x="1584286" y="307365"/>
                  </a:lnTo>
                  <a:lnTo>
                    <a:pt x="1586661" y="310273"/>
                  </a:lnTo>
                  <a:lnTo>
                    <a:pt x="1587334" y="310108"/>
                  </a:lnTo>
                  <a:lnTo>
                    <a:pt x="1587779" y="310134"/>
                  </a:lnTo>
                  <a:lnTo>
                    <a:pt x="1588135" y="309930"/>
                  </a:lnTo>
                  <a:lnTo>
                    <a:pt x="1588681" y="309829"/>
                  </a:lnTo>
                  <a:lnTo>
                    <a:pt x="1589189" y="308775"/>
                  </a:lnTo>
                  <a:lnTo>
                    <a:pt x="1589874" y="307581"/>
                  </a:lnTo>
                  <a:close/>
                </a:path>
                <a:path w="2432684" h="3543300">
                  <a:moveTo>
                    <a:pt x="1601381" y="314820"/>
                  </a:moveTo>
                  <a:lnTo>
                    <a:pt x="1599133" y="312826"/>
                  </a:lnTo>
                  <a:lnTo>
                    <a:pt x="1595475" y="311378"/>
                  </a:lnTo>
                  <a:lnTo>
                    <a:pt x="1594281" y="311912"/>
                  </a:lnTo>
                  <a:lnTo>
                    <a:pt x="1593265" y="313016"/>
                  </a:lnTo>
                  <a:lnTo>
                    <a:pt x="1592897" y="314198"/>
                  </a:lnTo>
                  <a:lnTo>
                    <a:pt x="1594180" y="317385"/>
                  </a:lnTo>
                  <a:lnTo>
                    <a:pt x="1595856" y="319455"/>
                  </a:lnTo>
                  <a:lnTo>
                    <a:pt x="1598980" y="320598"/>
                  </a:lnTo>
                  <a:lnTo>
                    <a:pt x="1599666" y="320814"/>
                  </a:lnTo>
                  <a:lnTo>
                    <a:pt x="1600415" y="320014"/>
                  </a:lnTo>
                  <a:lnTo>
                    <a:pt x="1600822" y="319227"/>
                  </a:lnTo>
                  <a:lnTo>
                    <a:pt x="1601317" y="318477"/>
                  </a:lnTo>
                  <a:lnTo>
                    <a:pt x="1601381" y="314820"/>
                  </a:lnTo>
                  <a:close/>
                </a:path>
                <a:path w="2432684" h="3543300">
                  <a:moveTo>
                    <a:pt x="1620189" y="333336"/>
                  </a:moveTo>
                  <a:lnTo>
                    <a:pt x="1620177" y="332867"/>
                  </a:lnTo>
                  <a:lnTo>
                    <a:pt x="1618424" y="329133"/>
                  </a:lnTo>
                  <a:lnTo>
                    <a:pt x="1615770" y="326783"/>
                  </a:lnTo>
                  <a:lnTo>
                    <a:pt x="1611630" y="325069"/>
                  </a:lnTo>
                  <a:lnTo>
                    <a:pt x="1610309" y="325996"/>
                  </a:lnTo>
                  <a:lnTo>
                    <a:pt x="1609445" y="326263"/>
                  </a:lnTo>
                  <a:lnTo>
                    <a:pt x="1609331" y="327240"/>
                  </a:lnTo>
                  <a:lnTo>
                    <a:pt x="1609102" y="327761"/>
                  </a:lnTo>
                  <a:lnTo>
                    <a:pt x="1611007" y="331863"/>
                  </a:lnTo>
                  <a:lnTo>
                    <a:pt x="1613687" y="334683"/>
                  </a:lnTo>
                  <a:lnTo>
                    <a:pt x="1618284" y="336118"/>
                  </a:lnTo>
                  <a:lnTo>
                    <a:pt x="1620126" y="334797"/>
                  </a:lnTo>
                  <a:lnTo>
                    <a:pt x="1620189" y="333336"/>
                  </a:lnTo>
                  <a:close/>
                </a:path>
                <a:path w="2432684" h="3543300">
                  <a:moveTo>
                    <a:pt x="2432532" y="1155700"/>
                  </a:moveTo>
                  <a:lnTo>
                    <a:pt x="2426563" y="1143000"/>
                  </a:lnTo>
                  <a:lnTo>
                    <a:pt x="2416149" y="1143000"/>
                  </a:lnTo>
                  <a:lnTo>
                    <a:pt x="2416149" y="1155700"/>
                  </a:lnTo>
                  <a:lnTo>
                    <a:pt x="2412695" y="1155700"/>
                  </a:lnTo>
                  <a:lnTo>
                    <a:pt x="2413304" y="1143000"/>
                  </a:lnTo>
                  <a:lnTo>
                    <a:pt x="2414968" y="1143000"/>
                  </a:lnTo>
                  <a:lnTo>
                    <a:pt x="2416149" y="1155700"/>
                  </a:lnTo>
                  <a:lnTo>
                    <a:pt x="2416149" y="1143000"/>
                  </a:lnTo>
                  <a:lnTo>
                    <a:pt x="2415921" y="1143000"/>
                  </a:lnTo>
                  <a:lnTo>
                    <a:pt x="2408390" y="1130300"/>
                  </a:lnTo>
                  <a:lnTo>
                    <a:pt x="2400947" y="1130300"/>
                  </a:lnTo>
                  <a:lnTo>
                    <a:pt x="2395994" y="1121752"/>
                  </a:lnTo>
                  <a:lnTo>
                    <a:pt x="2395994" y="1130300"/>
                  </a:lnTo>
                  <a:lnTo>
                    <a:pt x="2395893" y="1141539"/>
                  </a:lnTo>
                  <a:lnTo>
                    <a:pt x="2393734" y="1130300"/>
                  </a:lnTo>
                  <a:lnTo>
                    <a:pt x="2395994" y="1130300"/>
                  </a:lnTo>
                  <a:lnTo>
                    <a:pt x="2395994" y="1121752"/>
                  </a:lnTo>
                  <a:lnTo>
                    <a:pt x="2393594" y="1117600"/>
                  </a:lnTo>
                  <a:lnTo>
                    <a:pt x="2388578" y="1117600"/>
                  </a:lnTo>
                  <a:lnTo>
                    <a:pt x="2378875" y="1104900"/>
                  </a:lnTo>
                  <a:lnTo>
                    <a:pt x="2367711" y="1104900"/>
                  </a:lnTo>
                  <a:lnTo>
                    <a:pt x="2368613" y="1114577"/>
                  </a:lnTo>
                  <a:lnTo>
                    <a:pt x="2366454" y="1104900"/>
                  </a:lnTo>
                  <a:lnTo>
                    <a:pt x="2365997" y="1104900"/>
                  </a:lnTo>
                  <a:lnTo>
                    <a:pt x="2358453" y="1090168"/>
                  </a:lnTo>
                  <a:lnTo>
                    <a:pt x="2358453" y="1104900"/>
                  </a:lnTo>
                  <a:lnTo>
                    <a:pt x="2351748" y="1104900"/>
                  </a:lnTo>
                  <a:lnTo>
                    <a:pt x="2349360" y="1092200"/>
                  </a:lnTo>
                  <a:lnTo>
                    <a:pt x="2355735" y="1092200"/>
                  </a:lnTo>
                  <a:lnTo>
                    <a:pt x="2358453" y="1104900"/>
                  </a:lnTo>
                  <a:lnTo>
                    <a:pt x="2358453" y="1090168"/>
                  </a:lnTo>
                  <a:lnTo>
                    <a:pt x="2352992" y="1079500"/>
                  </a:lnTo>
                  <a:lnTo>
                    <a:pt x="2334158" y="1066800"/>
                  </a:lnTo>
                  <a:lnTo>
                    <a:pt x="2330970" y="1062532"/>
                  </a:lnTo>
                  <a:lnTo>
                    <a:pt x="2330970" y="1079500"/>
                  </a:lnTo>
                  <a:lnTo>
                    <a:pt x="2328659" y="1079500"/>
                  </a:lnTo>
                  <a:lnTo>
                    <a:pt x="2328405" y="1066800"/>
                  </a:lnTo>
                  <a:lnTo>
                    <a:pt x="2330831" y="1066800"/>
                  </a:lnTo>
                  <a:lnTo>
                    <a:pt x="2330970" y="1079500"/>
                  </a:lnTo>
                  <a:lnTo>
                    <a:pt x="2330970" y="1062532"/>
                  </a:lnTo>
                  <a:lnTo>
                    <a:pt x="2324697" y="1054100"/>
                  </a:lnTo>
                  <a:lnTo>
                    <a:pt x="2322804" y="1054100"/>
                  </a:lnTo>
                  <a:lnTo>
                    <a:pt x="2322804" y="1066800"/>
                  </a:lnTo>
                  <a:lnTo>
                    <a:pt x="2314283" y="1066800"/>
                  </a:lnTo>
                  <a:lnTo>
                    <a:pt x="2309469" y="1054100"/>
                  </a:lnTo>
                  <a:lnTo>
                    <a:pt x="2318562" y="1054100"/>
                  </a:lnTo>
                  <a:lnTo>
                    <a:pt x="2322804" y="1066800"/>
                  </a:lnTo>
                  <a:lnTo>
                    <a:pt x="2322804" y="1054100"/>
                  </a:lnTo>
                  <a:lnTo>
                    <a:pt x="2319515" y="1054100"/>
                  </a:lnTo>
                  <a:lnTo>
                    <a:pt x="2314498" y="1041400"/>
                  </a:lnTo>
                  <a:lnTo>
                    <a:pt x="2304440" y="1041400"/>
                  </a:lnTo>
                  <a:lnTo>
                    <a:pt x="2304440" y="1054100"/>
                  </a:lnTo>
                  <a:lnTo>
                    <a:pt x="2304173" y="1054100"/>
                  </a:lnTo>
                  <a:lnTo>
                    <a:pt x="2304046" y="1047750"/>
                  </a:lnTo>
                  <a:lnTo>
                    <a:pt x="2304440" y="1054100"/>
                  </a:lnTo>
                  <a:lnTo>
                    <a:pt x="2304440" y="1041400"/>
                  </a:lnTo>
                  <a:lnTo>
                    <a:pt x="2303907" y="1041400"/>
                  </a:lnTo>
                  <a:lnTo>
                    <a:pt x="2303716" y="1041400"/>
                  </a:lnTo>
                  <a:lnTo>
                    <a:pt x="2299233" y="1028700"/>
                  </a:lnTo>
                  <a:lnTo>
                    <a:pt x="2293137" y="1028700"/>
                  </a:lnTo>
                  <a:lnTo>
                    <a:pt x="2292654" y="1027633"/>
                  </a:lnTo>
                  <a:lnTo>
                    <a:pt x="2292654" y="1041400"/>
                  </a:lnTo>
                  <a:lnTo>
                    <a:pt x="2290330" y="1041400"/>
                  </a:lnTo>
                  <a:lnTo>
                    <a:pt x="2289975" y="1028700"/>
                  </a:lnTo>
                  <a:lnTo>
                    <a:pt x="2292502" y="1028700"/>
                  </a:lnTo>
                  <a:lnTo>
                    <a:pt x="2292654" y="1041400"/>
                  </a:lnTo>
                  <a:lnTo>
                    <a:pt x="2292654" y="1027633"/>
                  </a:lnTo>
                  <a:lnTo>
                    <a:pt x="2287397" y="1016000"/>
                  </a:lnTo>
                  <a:lnTo>
                    <a:pt x="2279408" y="1016000"/>
                  </a:lnTo>
                  <a:lnTo>
                    <a:pt x="2279027" y="1015403"/>
                  </a:lnTo>
                  <a:lnTo>
                    <a:pt x="2279027" y="1028700"/>
                  </a:lnTo>
                  <a:lnTo>
                    <a:pt x="2277135" y="1028700"/>
                  </a:lnTo>
                  <a:lnTo>
                    <a:pt x="2276729" y="1016000"/>
                  </a:lnTo>
                  <a:lnTo>
                    <a:pt x="2278900" y="1016000"/>
                  </a:lnTo>
                  <a:lnTo>
                    <a:pt x="2279027" y="1028700"/>
                  </a:lnTo>
                  <a:lnTo>
                    <a:pt x="2279027" y="1015403"/>
                  </a:lnTo>
                  <a:lnTo>
                    <a:pt x="2271331" y="1003300"/>
                  </a:lnTo>
                  <a:lnTo>
                    <a:pt x="2267356" y="997000"/>
                  </a:lnTo>
                  <a:lnTo>
                    <a:pt x="2267356" y="1007884"/>
                  </a:lnTo>
                  <a:lnTo>
                    <a:pt x="2265388" y="1003300"/>
                  </a:lnTo>
                  <a:lnTo>
                    <a:pt x="2267089" y="1003300"/>
                  </a:lnTo>
                  <a:lnTo>
                    <a:pt x="2267356" y="1007884"/>
                  </a:lnTo>
                  <a:lnTo>
                    <a:pt x="2267356" y="997000"/>
                  </a:lnTo>
                  <a:lnTo>
                    <a:pt x="2263330" y="990600"/>
                  </a:lnTo>
                  <a:lnTo>
                    <a:pt x="2255532" y="990600"/>
                  </a:lnTo>
                  <a:lnTo>
                    <a:pt x="2254072" y="983881"/>
                  </a:lnTo>
                  <a:lnTo>
                    <a:pt x="2254072" y="1001991"/>
                  </a:lnTo>
                  <a:lnTo>
                    <a:pt x="2251494" y="990600"/>
                  </a:lnTo>
                  <a:lnTo>
                    <a:pt x="2254059" y="990600"/>
                  </a:lnTo>
                  <a:lnTo>
                    <a:pt x="2254072" y="1001991"/>
                  </a:lnTo>
                  <a:lnTo>
                    <a:pt x="2254072" y="983881"/>
                  </a:lnTo>
                  <a:lnTo>
                    <a:pt x="2252776" y="977900"/>
                  </a:lnTo>
                  <a:lnTo>
                    <a:pt x="2242756" y="977900"/>
                  </a:lnTo>
                  <a:lnTo>
                    <a:pt x="2242756" y="990130"/>
                  </a:lnTo>
                  <a:lnTo>
                    <a:pt x="2232406" y="977900"/>
                  </a:lnTo>
                  <a:lnTo>
                    <a:pt x="2241766" y="977900"/>
                  </a:lnTo>
                  <a:lnTo>
                    <a:pt x="2242756" y="990130"/>
                  </a:lnTo>
                  <a:lnTo>
                    <a:pt x="2242756" y="977900"/>
                  </a:lnTo>
                  <a:lnTo>
                    <a:pt x="2242553" y="977900"/>
                  </a:lnTo>
                  <a:lnTo>
                    <a:pt x="2237651" y="965200"/>
                  </a:lnTo>
                  <a:lnTo>
                    <a:pt x="2232241" y="965200"/>
                  </a:lnTo>
                  <a:lnTo>
                    <a:pt x="2226716" y="952627"/>
                  </a:lnTo>
                  <a:lnTo>
                    <a:pt x="2226716" y="977900"/>
                  </a:lnTo>
                  <a:lnTo>
                    <a:pt x="2226614" y="965200"/>
                  </a:lnTo>
                  <a:lnTo>
                    <a:pt x="2226691" y="965530"/>
                  </a:lnTo>
                  <a:lnTo>
                    <a:pt x="2226716" y="977900"/>
                  </a:lnTo>
                  <a:lnTo>
                    <a:pt x="2226716" y="952627"/>
                  </a:lnTo>
                  <a:lnTo>
                    <a:pt x="2226665" y="952500"/>
                  </a:lnTo>
                  <a:lnTo>
                    <a:pt x="2221230" y="952500"/>
                  </a:lnTo>
                  <a:lnTo>
                    <a:pt x="2218512" y="947381"/>
                  </a:lnTo>
                  <a:lnTo>
                    <a:pt x="2218512" y="957897"/>
                  </a:lnTo>
                  <a:lnTo>
                    <a:pt x="2216023" y="952500"/>
                  </a:lnTo>
                  <a:lnTo>
                    <a:pt x="2218398" y="952500"/>
                  </a:lnTo>
                  <a:lnTo>
                    <a:pt x="2218512" y="957897"/>
                  </a:lnTo>
                  <a:lnTo>
                    <a:pt x="2218512" y="947381"/>
                  </a:lnTo>
                  <a:lnTo>
                    <a:pt x="2214499" y="939800"/>
                  </a:lnTo>
                  <a:lnTo>
                    <a:pt x="2208225" y="939800"/>
                  </a:lnTo>
                  <a:lnTo>
                    <a:pt x="2205355" y="927100"/>
                  </a:lnTo>
                  <a:lnTo>
                    <a:pt x="2204872" y="927100"/>
                  </a:lnTo>
                  <a:lnTo>
                    <a:pt x="2204872" y="951141"/>
                  </a:lnTo>
                  <a:lnTo>
                    <a:pt x="2202281" y="939800"/>
                  </a:lnTo>
                  <a:lnTo>
                    <a:pt x="2204555" y="939800"/>
                  </a:lnTo>
                  <a:lnTo>
                    <a:pt x="2204872" y="951141"/>
                  </a:lnTo>
                  <a:lnTo>
                    <a:pt x="2204872" y="927100"/>
                  </a:lnTo>
                  <a:lnTo>
                    <a:pt x="2199741" y="927100"/>
                  </a:lnTo>
                  <a:lnTo>
                    <a:pt x="2196033" y="922502"/>
                  </a:lnTo>
                  <a:lnTo>
                    <a:pt x="2196033" y="934821"/>
                  </a:lnTo>
                  <a:lnTo>
                    <a:pt x="2193988" y="927100"/>
                  </a:lnTo>
                  <a:lnTo>
                    <a:pt x="2195449" y="927100"/>
                  </a:lnTo>
                  <a:lnTo>
                    <a:pt x="2196033" y="934821"/>
                  </a:lnTo>
                  <a:lnTo>
                    <a:pt x="2196033" y="922502"/>
                  </a:lnTo>
                  <a:lnTo>
                    <a:pt x="2189518" y="914400"/>
                  </a:lnTo>
                  <a:lnTo>
                    <a:pt x="2184641" y="914400"/>
                  </a:lnTo>
                  <a:lnTo>
                    <a:pt x="2174875" y="901700"/>
                  </a:lnTo>
                  <a:lnTo>
                    <a:pt x="2169972" y="889000"/>
                  </a:lnTo>
                  <a:lnTo>
                    <a:pt x="2166035" y="889000"/>
                  </a:lnTo>
                  <a:lnTo>
                    <a:pt x="2166035" y="901700"/>
                  </a:lnTo>
                  <a:lnTo>
                    <a:pt x="2162467" y="901700"/>
                  </a:lnTo>
                  <a:lnTo>
                    <a:pt x="2160943" y="889000"/>
                  </a:lnTo>
                  <a:lnTo>
                    <a:pt x="2162200" y="889000"/>
                  </a:lnTo>
                  <a:lnTo>
                    <a:pt x="2166035" y="901700"/>
                  </a:lnTo>
                  <a:lnTo>
                    <a:pt x="2166035" y="889000"/>
                  </a:lnTo>
                  <a:lnTo>
                    <a:pt x="2164384" y="889000"/>
                  </a:lnTo>
                  <a:lnTo>
                    <a:pt x="2160587" y="876300"/>
                  </a:lnTo>
                  <a:lnTo>
                    <a:pt x="2154364" y="876300"/>
                  </a:lnTo>
                  <a:lnTo>
                    <a:pt x="2149271" y="863600"/>
                  </a:lnTo>
                  <a:lnTo>
                    <a:pt x="2146389" y="863600"/>
                  </a:lnTo>
                  <a:lnTo>
                    <a:pt x="2146389" y="876300"/>
                  </a:lnTo>
                  <a:lnTo>
                    <a:pt x="2140724" y="876300"/>
                  </a:lnTo>
                  <a:lnTo>
                    <a:pt x="2137372" y="863600"/>
                  </a:lnTo>
                  <a:lnTo>
                    <a:pt x="2142274" y="863600"/>
                  </a:lnTo>
                  <a:lnTo>
                    <a:pt x="2146389" y="876300"/>
                  </a:lnTo>
                  <a:lnTo>
                    <a:pt x="2146389" y="863600"/>
                  </a:lnTo>
                  <a:lnTo>
                    <a:pt x="2144026" y="863600"/>
                  </a:lnTo>
                  <a:lnTo>
                    <a:pt x="2134412" y="849109"/>
                  </a:lnTo>
                  <a:lnTo>
                    <a:pt x="2134412" y="863600"/>
                  </a:lnTo>
                  <a:lnTo>
                    <a:pt x="2132685" y="863600"/>
                  </a:lnTo>
                  <a:lnTo>
                    <a:pt x="2128850" y="850900"/>
                  </a:lnTo>
                  <a:lnTo>
                    <a:pt x="2132253" y="850900"/>
                  </a:lnTo>
                  <a:lnTo>
                    <a:pt x="2134412" y="863600"/>
                  </a:lnTo>
                  <a:lnTo>
                    <a:pt x="2134412" y="849109"/>
                  </a:lnTo>
                  <a:lnTo>
                    <a:pt x="2125865" y="836218"/>
                  </a:lnTo>
                  <a:lnTo>
                    <a:pt x="2125865" y="876300"/>
                  </a:lnTo>
                  <a:lnTo>
                    <a:pt x="2122652" y="876300"/>
                  </a:lnTo>
                  <a:lnTo>
                    <a:pt x="2121027" y="863600"/>
                  </a:lnTo>
                  <a:lnTo>
                    <a:pt x="2123833" y="863600"/>
                  </a:lnTo>
                  <a:lnTo>
                    <a:pt x="2125865" y="876300"/>
                  </a:lnTo>
                  <a:lnTo>
                    <a:pt x="2125865" y="836218"/>
                  </a:lnTo>
                  <a:lnTo>
                    <a:pt x="2123452" y="832573"/>
                  </a:lnTo>
                  <a:lnTo>
                    <a:pt x="2123452" y="850900"/>
                  </a:lnTo>
                  <a:lnTo>
                    <a:pt x="2120049" y="850900"/>
                  </a:lnTo>
                  <a:lnTo>
                    <a:pt x="2114232" y="838200"/>
                  </a:lnTo>
                  <a:lnTo>
                    <a:pt x="2120900" y="838200"/>
                  </a:lnTo>
                  <a:lnTo>
                    <a:pt x="2123452" y="850900"/>
                  </a:lnTo>
                  <a:lnTo>
                    <a:pt x="2123452" y="832573"/>
                  </a:lnTo>
                  <a:lnTo>
                    <a:pt x="2118766" y="825500"/>
                  </a:lnTo>
                  <a:lnTo>
                    <a:pt x="2112505" y="825500"/>
                  </a:lnTo>
                  <a:lnTo>
                    <a:pt x="2112505" y="838200"/>
                  </a:lnTo>
                  <a:lnTo>
                    <a:pt x="2110511" y="838200"/>
                  </a:lnTo>
                  <a:lnTo>
                    <a:pt x="2110333" y="827227"/>
                  </a:lnTo>
                  <a:lnTo>
                    <a:pt x="2112505" y="838200"/>
                  </a:lnTo>
                  <a:lnTo>
                    <a:pt x="2112505" y="825500"/>
                  </a:lnTo>
                  <a:lnTo>
                    <a:pt x="2110295" y="825500"/>
                  </a:lnTo>
                  <a:lnTo>
                    <a:pt x="2109990" y="825500"/>
                  </a:lnTo>
                  <a:lnTo>
                    <a:pt x="2108809" y="825500"/>
                  </a:lnTo>
                  <a:lnTo>
                    <a:pt x="2101697" y="816660"/>
                  </a:lnTo>
                  <a:lnTo>
                    <a:pt x="2101697" y="825500"/>
                  </a:lnTo>
                  <a:lnTo>
                    <a:pt x="2100364" y="825500"/>
                  </a:lnTo>
                  <a:lnTo>
                    <a:pt x="2099665" y="816610"/>
                  </a:lnTo>
                  <a:lnTo>
                    <a:pt x="2101697" y="825500"/>
                  </a:lnTo>
                  <a:lnTo>
                    <a:pt x="2101697" y="816660"/>
                  </a:lnTo>
                  <a:lnTo>
                    <a:pt x="2099437" y="813841"/>
                  </a:lnTo>
                  <a:lnTo>
                    <a:pt x="2099360" y="812800"/>
                  </a:lnTo>
                  <a:lnTo>
                    <a:pt x="2098776" y="812800"/>
                  </a:lnTo>
                  <a:lnTo>
                    <a:pt x="2098852" y="813117"/>
                  </a:lnTo>
                  <a:lnTo>
                    <a:pt x="2098598" y="812800"/>
                  </a:lnTo>
                  <a:lnTo>
                    <a:pt x="2093442" y="800100"/>
                  </a:lnTo>
                  <a:lnTo>
                    <a:pt x="2088565" y="800100"/>
                  </a:lnTo>
                  <a:lnTo>
                    <a:pt x="2081834" y="787400"/>
                  </a:lnTo>
                  <a:lnTo>
                    <a:pt x="2079104" y="787400"/>
                  </a:lnTo>
                  <a:lnTo>
                    <a:pt x="2080996" y="800100"/>
                  </a:lnTo>
                  <a:lnTo>
                    <a:pt x="2087765" y="800100"/>
                  </a:lnTo>
                  <a:lnTo>
                    <a:pt x="2090305" y="812800"/>
                  </a:lnTo>
                  <a:lnTo>
                    <a:pt x="2087257" y="812800"/>
                  </a:lnTo>
                  <a:lnTo>
                    <a:pt x="2086190" y="810983"/>
                  </a:lnTo>
                  <a:lnTo>
                    <a:pt x="2086190" y="1016000"/>
                  </a:lnTo>
                  <a:lnTo>
                    <a:pt x="2084374" y="1016000"/>
                  </a:lnTo>
                  <a:lnTo>
                    <a:pt x="2083663" y="1005001"/>
                  </a:lnTo>
                  <a:lnTo>
                    <a:pt x="2086190" y="1016000"/>
                  </a:lnTo>
                  <a:lnTo>
                    <a:pt x="2086190" y="810983"/>
                  </a:lnTo>
                  <a:lnTo>
                    <a:pt x="2079815" y="800100"/>
                  </a:lnTo>
                  <a:lnTo>
                    <a:pt x="2076602" y="800100"/>
                  </a:lnTo>
                  <a:lnTo>
                    <a:pt x="2076602" y="1003300"/>
                  </a:lnTo>
                  <a:lnTo>
                    <a:pt x="2072474" y="1003300"/>
                  </a:lnTo>
                  <a:lnTo>
                    <a:pt x="2068995" y="990600"/>
                  </a:lnTo>
                  <a:lnTo>
                    <a:pt x="2071014" y="990600"/>
                  </a:lnTo>
                  <a:lnTo>
                    <a:pt x="2076602" y="1003300"/>
                  </a:lnTo>
                  <a:lnTo>
                    <a:pt x="2076602" y="800100"/>
                  </a:lnTo>
                  <a:lnTo>
                    <a:pt x="2075751" y="800100"/>
                  </a:lnTo>
                  <a:lnTo>
                    <a:pt x="2070836" y="787400"/>
                  </a:lnTo>
                  <a:lnTo>
                    <a:pt x="2079078" y="787400"/>
                  </a:lnTo>
                  <a:lnTo>
                    <a:pt x="2072233" y="774700"/>
                  </a:lnTo>
                  <a:lnTo>
                    <a:pt x="2068779" y="774700"/>
                  </a:lnTo>
                  <a:lnTo>
                    <a:pt x="2068779" y="787400"/>
                  </a:lnTo>
                  <a:lnTo>
                    <a:pt x="2067128" y="787400"/>
                  </a:lnTo>
                  <a:lnTo>
                    <a:pt x="2066290" y="776376"/>
                  </a:lnTo>
                  <a:lnTo>
                    <a:pt x="2068779" y="787400"/>
                  </a:lnTo>
                  <a:lnTo>
                    <a:pt x="2068779" y="774700"/>
                  </a:lnTo>
                  <a:lnTo>
                    <a:pt x="2067052" y="774700"/>
                  </a:lnTo>
                  <a:lnTo>
                    <a:pt x="2063432" y="770242"/>
                  </a:lnTo>
                  <a:lnTo>
                    <a:pt x="2063432" y="977900"/>
                  </a:lnTo>
                  <a:lnTo>
                    <a:pt x="2062962" y="990600"/>
                  </a:lnTo>
                  <a:lnTo>
                    <a:pt x="2062746" y="990600"/>
                  </a:lnTo>
                  <a:lnTo>
                    <a:pt x="2061464" y="977900"/>
                  </a:lnTo>
                  <a:lnTo>
                    <a:pt x="2063432" y="977900"/>
                  </a:lnTo>
                  <a:lnTo>
                    <a:pt x="2063432" y="770242"/>
                  </a:lnTo>
                  <a:lnTo>
                    <a:pt x="2056765" y="762000"/>
                  </a:lnTo>
                  <a:lnTo>
                    <a:pt x="2057234" y="774700"/>
                  </a:lnTo>
                  <a:lnTo>
                    <a:pt x="2054974" y="774700"/>
                  </a:lnTo>
                  <a:lnTo>
                    <a:pt x="2054961" y="772871"/>
                  </a:lnTo>
                  <a:lnTo>
                    <a:pt x="2056752" y="762000"/>
                  </a:lnTo>
                  <a:lnTo>
                    <a:pt x="2055126" y="758367"/>
                  </a:lnTo>
                  <a:lnTo>
                    <a:pt x="2055126" y="762000"/>
                  </a:lnTo>
                  <a:lnTo>
                    <a:pt x="2054923" y="767638"/>
                  </a:lnTo>
                  <a:lnTo>
                    <a:pt x="2054872" y="762000"/>
                  </a:lnTo>
                  <a:lnTo>
                    <a:pt x="2055126" y="762000"/>
                  </a:lnTo>
                  <a:lnTo>
                    <a:pt x="2055126" y="758367"/>
                  </a:lnTo>
                  <a:lnTo>
                    <a:pt x="2051088" y="749300"/>
                  </a:lnTo>
                  <a:lnTo>
                    <a:pt x="2047138" y="749300"/>
                  </a:lnTo>
                  <a:lnTo>
                    <a:pt x="2047138" y="762000"/>
                  </a:lnTo>
                  <a:lnTo>
                    <a:pt x="2045525" y="762000"/>
                  </a:lnTo>
                  <a:lnTo>
                    <a:pt x="2044484" y="751420"/>
                  </a:lnTo>
                  <a:lnTo>
                    <a:pt x="2047138" y="762000"/>
                  </a:lnTo>
                  <a:lnTo>
                    <a:pt x="2047138" y="749300"/>
                  </a:lnTo>
                  <a:lnTo>
                    <a:pt x="2044280" y="749300"/>
                  </a:lnTo>
                  <a:lnTo>
                    <a:pt x="2043950" y="749300"/>
                  </a:lnTo>
                  <a:lnTo>
                    <a:pt x="2043772" y="749300"/>
                  </a:lnTo>
                  <a:lnTo>
                    <a:pt x="2041461" y="736600"/>
                  </a:lnTo>
                  <a:lnTo>
                    <a:pt x="2038769" y="736600"/>
                  </a:lnTo>
                  <a:lnTo>
                    <a:pt x="2038769" y="939634"/>
                  </a:lnTo>
                  <a:lnTo>
                    <a:pt x="2010702" y="914400"/>
                  </a:lnTo>
                  <a:lnTo>
                    <a:pt x="2010625" y="901700"/>
                  </a:lnTo>
                  <a:lnTo>
                    <a:pt x="2010702" y="914323"/>
                  </a:lnTo>
                  <a:lnTo>
                    <a:pt x="2014308" y="901700"/>
                  </a:lnTo>
                  <a:lnTo>
                    <a:pt x="2017344" y="914400"/>
                  </a:lnTo>
                  <a:lnTo>
                    <a:pt x="2022843" y="914400"/>
                  </a:lnTo>
                  <a:lnTo>
                    <a:pt x="2029218" y="927100"/>
                  </a:lnTo>
                  <a:lnTo>
                    <a:pt x="2037511" y="927100"/>
                  </a:lnTo>
                  <a:lnTo>
                    <a:pt x="2038769" y="939634"/>
                  </a:lnTo>
                  <a:lnTo>
                    <a:pt x="2038769" y="736600"/>
                  </a:lnTo>
                  <a:lnTo>
                    <a:pt x="2034133" y="736600"/>
                  </a:lnTo>
                  <a:lnTo>
                    <a:pt x="2032736" y="734733"/>
                  </a:lnTo>
                  <a:lnTo>
                    <a:pt x="2032736" y="748779"/>
                  </a:lnTo>
                  <a:lnTo>
                    <a:pt x="2026894" y="736600"/>
                  </a:lnTo>
                  <a:lnTo>
                    <a:pt x="2032609" y="736600"/>
                  </a:lnTo>
                  <a:lnTo>
                    <a:pt x="2032736" y="748779"/>
                  </a:lnTo>
                  <a:lnTo>
                    <a:pt x="2032736" y="734733"/>
                  </a:lnTo>
                  <a:lnTo>
                    <a:pt x="2024976" y="724293"/>
                  </a:lnTo>
                  <a:lnTo>
                    <a:pt x="2024976" y="736600"/>
                  </a:lnTo>
                  <a:lnTo>
                    <a:pt x="2023008" y="736600"/>
                  </a:lnTo>
                  <a:lnTo>
                    <a:pt x="2019566" y="724662"/>
                  </a:lnTo>
                  <a:lnTo>
                    <a:pt x="2024976" y="736600"/>
                  </a:lnTo>
                  <a:lnTo>
                    <a:pt x="2024976" y="724293"/>
                  </a:lnTo>
                  <a:lnTo>
                    <a:pt x="2010854" y="705319"/>
                  </a:lnTo>
                  <a:lnTo>
                    <a:pt x="2010854" y="723900"/>
                  </a:lnTo>
                  <a:lnTo>
                    <a:pt x="2008682" y="723900"/>
                  </a:lnTo>
                  <a:lnTo>
                    <a:pt x="2008403" y="711200"/>
                  </a:lnTo>
                  <a:lnTo>
                    <a:pt x="2010727" y="711200"/>
                  </a:lnTo>
                  <a:lnTo>
                    <a:pt x="2010854" y="723900"/>
                  </a:lnTo>
                  <a:lnTo>
                    <a:pt x="2010854" y="705319"/>
                  </a:lnTo>
                  <a:lnTo>
                    <a:pt x="2005787" y="698500"/>
                  </a:lnTo>
                  <a:lnTo>
                    <a:pt x="2002764" y="698500"/>
                  </a:lnTo>
                  <a:lnTo>
                    <a:pt x="2002764" y="889000"/>
                  </a:lnTo>
                  <a:lnTo>
                    <a:pt x="2002104" y="901242"/>
                  </a:lnTo>
                  <a:lnTo>
                    <a:pt x="1998179" y="889000"/>
                  </a:lnTo>
                  <a:lnTo>
                    <a:pt x="2002764" y="889000"/>
                  </a:lnTo>
                  <a:lnTo>
                    <a:pt x="2002764" y="698500"/>
                  </a:lnTo>
                  <a:lnTo>
                    <a:pt x="2000351" y="698500"/>
                  </a:lnTo>
                  <a:lnTo>
                    <a:pt x="2000237" y="698360"/>
                  </a:lnTo>
                  <a:lnTo>
                    <a:pt x="2000237" y="711200"/>
                  </a:lnTo>
                  <a:lnTo>
                    <a:pt x="1996846" y="711200"/>
                  </a:lnTo>
                  <a:lnTo>
                    <a:pt x="1994027" y="699503"/>
                  </a:lnTo>
                  <a:lnTo>
                    <a:pt x="1994027" y="889000"/>
                  </a:lnTo>
                  <a:lnTo>
                    <a:pt x="1991652" y="889000"/>
                  </a:lnTo>
                  <a:lnTo>
                    <a:pt x="1986927" y="876300"/>
                  </a:lnTo>
                  <a:lnTo>
                    <a:pt x="1992503" y="876300"/>
                  </a:lnTo>
                  <a:lnTo>
                    <a:pt x="1994027" y="889000"/>
                  </a:lnTo>
                  <a:lnTo>
                    <a:pt x="1994027" y="699503"/>
                  </a:lnTo>
                  <a:lnTo>
                    <a:pt x="1993785" y="698500"/>
                  </a:lnTo>
                  <a:lnTo>
                    <a:pt x="1996325" y="698500"/>
                  </a:lnTo>
                  <a:lnTo>
                    <a:pt x="2000237" y="711200"/>
                  </a:lnTo>
                  <a:lnTo>
                    <a:pt x="2000237" y="698360"/>
                  </a:lnTo>
                  <a:lnTo>
                    <a:pt x="1983600" y="676617"/>
                  </a:lnTo>
                  <a:lnTo>
                    <a:pt x="1983600" y="876300"/>
                  </a:lnTo>
                  <a:lnTo>
                    <a:pt x="1981085" y="876300"/>
                  </a:lnTo>
                  <a:lnTo>
                    <a:pt x="1981200" y="863600"/>
                  </a:lnTo>
                  <a:lnTo>
                    <a:pt x="1982470" y="863600"/>
                  </a:lnTo>
                  <a:lnTo>
                    <a:pt x="1983600" y="876300"/>
                  </a:lnTo>
                  <a:lnTo>
                    <a:pt x="1983600" y="676617"/>
                  </a:lnTo>
                  <a:lnTo>
                    <a:pt x="1980907" y="673100"/>
                  </a:lnTo>
                  <a:lnTo>
                    <a:pt x="1975231" y="667854"/>
                  </a:lnTo>
                  <a:lnTo>
                    <a:pt x="1975231" y="673100"/>
                  </a:lnTo>
                  <a:lnTo>
                    <a:pt x="1975053" y="685800"/>
                  </a:lnTo>
                  <a:lnTo>
                    <a:pt x="1973834" y="685800"/>
                  </a:lnTo>
                  <a:lnTo>
                    <a:pt x="1973059" y="673100"/>
                  </a:lnTo>
                  <a:lnTo>
                    <a:pt x="1975231" y="673100"/>
                  </a:lnTo>
                  <a:lnTo>
                    <a:pt x="1975231" y="667854"/>
                  </a:lnTo>
                  <a:lnTo>
                    <a:pt x="1972106" y="664972"/>
                  </a:lnTo>
                  <a:lnTo>
                    <a:pt x="1972106" y="863600"/>
                  </a:lnTo>
                  <a:lnTo>
                    <a:pt x="1967839" y="863600"/>
                  </a:lnTo>
                  <a:lnTo>
                    <a:pt x="1964156" y="850900"/>
                  </a:lnTo>
                  <a:lnTo>
                    <a:pt x="1971636" y="850900"/>
                  </a:lnTo>
                  <a:lnTo>
                    <a:pt x="1972106" y="863600"/>
                  </a:lnTo>
                  <a:lnTo>
                    <a:pt x="1972106" y="664972"/>
                  </a:lnTo>
                  <a:lnTo>
                    <a:pt x="1962353" y="655942"/>
                  </a:lnTo>
                  <a:lnTo>
                    <a:pt x="1962353" y="850900"/>
                  </a:lnTo>
                  <a:lnTo>
                    <a:pt x="1961502" y="850900"/>
                  </a:lnTo>
                  <a:lnTo>
                    <a:pt x="1953158" y="838200"/>
                  </a:lnTo>
                  <a:lnTo>
                    <a:pt x="1957222" y="838200"/>
                  </a:lnTo>
                  <a:lnTo>
                    <a:pt x="1962353" y="850900"/>
                  </a:lnTo>
                  <a:lnTo>
                    <a:pt x="1962353" y="655942"/>
                  </a:lnTo>
                  <a:lnTo>
                    <a:pt x="1961616" y="655269"/>
                  </a:lnTo>
                  <a:lnTo>
                    <a:pt x="1961616" y="673100"/>
                  </a:lnTo>
                  <a:lnTo>
                    <a:pt x="1958365" y="673100"/>
                  </a:lnTo>
                  <a:lnTo>
                    <a:pt x="1956435" y="660400"/>
                  </a:lnTo>
                  <a:lnTo>
                    <a:pt x="1961299" y="660400"/>
                  </a:lnTo>
                  <a:lnTo>
                    <a:pt x="1961616" y="673100"/>
                  </a:lnTo>
                  <a:lnTo>
                    <a:pt x="1961616" y="655269"/>
                  </a:lnTo>
                  <a:lnTo>
                    <a:pt x="1950618" y="645096"/>
                  </a:lnTo>
                  <a:lnTo>
                    <a:pt x="1950618" y="660400"/>
                  </a:lnTo>
                  <a:lnTo>
                    <a:pt x="1948446" y="660400"/>
                  </a:lnTo>
                  <a:lnTo>
                    <a:pt x="1948395" y="658952"/>
                  </a:lnTo>
                  <a:lnTo>
                    <a:pt x="1948395" y="831253"/>
                  </a:lnTo>
                  <a:lnTo>
                    <a:pt x="1944446" y="825500"/>
                  </a:lnTo>
                  <a:lnTo>
                    <a:pt x="1945665" y="825500"/>
                  </a:lnTo>
                  <a:lnTo>
                    <a:pt x="1948395" y="831253"/>
                  </a:lnTo>
                  <a:lnTo>
                    <a:pt x="1948395" y="658952"/>
                  </a:lnTo>
                  <a:lnTo>
                    <a:pt x="1948002" y="647700"/>
                  </a:lnTo>
                  <a:lnTo>
                    <a:pt x="1949513" y="647700"/>
                  </a:lnTo>
                  <a:lnTo>
                    <a:pt x="1950618" y="660400"/>
                  </a:lnTo>
                  <a:lnTo>
                    <a:pt x="1950618" y="645096"/>
                  </a:lnTo>
                  <a:lnTo>
                    <a:pt x="1939709" y="635000"/>
                  </a:lnTo>
                  <a:lnTo>
                    <a:pt x="1937372" y="630097"/>
                  </a:lnTo>
                  <a:lnTo>
                    <a:pt x="1937372" y="825500"/>
                  </a:lnTo>
                  <a:lnTo>
                    <a:pt x="1937118" y="825500"/>
                  </a:lnTo>
                  <a:lnTo>
                    <a:pt x="1933676" y="812800"/>
                  </a:lnTo>
                  <a:lnTo>
                    <a:pt x="1935149" y="812800"/>
                  </a:lnTo>
                  <a:lnTo>
                    <a:pt x="1937372" y="825500"/>
                  </a:lnTo>
                  <a:lnTo>
                    <a:pt x="1937372" y="630097"/>
                  </a:lnTo>
                  <a:lnTo>
                    <a:pt x="1936927" y="629158"/>
                  </a:lnTo>
                  <a:lnTo>
                    <a:pt x="1936927" y="635000"/>
                  </a:lnTo>
                  <a:lnTo>
                    <a:pt x="1936762" y="647700"/>
                  </a:lnTo>
                  <a:lnTo>
                    <a:pt x="1935543" y="647700"/>
                  </a:lnTo>
                  <a:lnTo>
                    <a:pt x="1934756" y="635000"/>
                  </a:lnTo>
                  <a:lnTo>
                    <a:pt x="1936927" y="635000"/>
                  </a:lnTo>
                  <a:lnTo>
                    <a:pt x="1936927" y="629158"/>
                  </a:lnTo>
                  <a:lnTo>
                    <a:pt x="1933663" y="622300"/>
                  </a:lnTo>
                  <a:lnTo>
                    <a:pt x="1930603" y="620166"/>
                  </a:lnTo>
                  <a:lnTo>
                    <a:pt x="1930603" y="812800"/>
                  </a:lnTo>
                  <a:lnTo>
                    <a:pt x="1925421" y="812800"/>
                  </a:lnTo>
                  <a:lnTo>
                    <a:pt x="1921522" y="800100"/>
                  </a:lnTo>
                  <a:lnTo>
                    <a:pt x="1922729" y="800100"/>
                  </a:lnTo>
                  <a:lnTo>
                    <a:pt x="1930603" y="812800"/>
                  </a:lnTo>
                  <a:lnTo>
                    <a:pt x="1930603" y="620166"/>
                  </a:lnTo>
                  <a:lnTo>
                    <a:pt x="1930133" y="619836"/>
                  </a:lnTo>
                  <a:lnTo>
                    <a:pt x="1930133" y="660400"/>
                  </a:lnTo>
                  <a:lnTo>
                    <a:pt x="1925751" y="660400"/>
                  </a:lnTo>
                  <a:lnTo>
                    <a:pt x="1926399" y="647700"/>
                  </a:lnTo>
                  <a:lnTo>
                    <a:pt x="1930133" y="660400"/>
                  </a:lnTo>
                  <a:lnTo>
                    <a:pt x="1930133" y="619836"/>
                  </a:lnTo>
                  <a:lnTo>
                    <a:pt x="1923211" y="615010"/>
                  </a:lnTo>
                  <a:lnTo>
                    <a:pt x="1923211" y="622300"/>
                  </a:lnTo>
                  <a:lnTo>
                    <a:pt x="1923211" y="632599"/>
                  </a:lnTo>
                  <a:lnTo>
                    <a:pt x="1921903" y="622300"/>
                  </a:lnTo>
                  <a:lnTo>
                    <a:pt x="1923211" y="622300"/>
                  </a:lnTo>
                  <a:lnTo>
                    <a:pt x="1923211" y="615010"/>
                  </a:lnTo>
                  <a:lnTo>
                    <a:pt x="1917954" y="611339"/>
                  </a:lnTo>
                  <a:lnTo>
                    <a:pt x="1917954" y="800100"/>
                  </a:lnTo>
                  <a:lnTo>
                    <a:pt x="1912772" y="800100"/>
                  </a:lnTo>
                  <a:lnTo>
                    <a:pt x="1910029" y="787400"/>
                  </a:lnTo>
                  <a:lnTo>
                    <a:pt x="1915756" y="787400"/>
                  </a:lnTo>
                  <a:lnTo>
                    <a:pt x="1917954" y="800100"/>
                  </a:lnTo>
                  <a:lnTo>
                    <a:pt x="1917954" y="611339"/>
                  </a:lnTo>
                  <a:lnTo>
                    <a:pt x="1915477" y="609600"/>
                  </a:lnTo>
                  <a:lnTo>
                    <a:pt x="1913750" y="607872"/>
                  </a:lnTo>
                  <a:lnTo>
                    <a:pt x="1913750" y="622300"/>
                  </a:lnTo>
                  <a:lnTo>
                    <a:pt x="1909660" y="622300"/>
                  </a:lnTo>
                  <a:lnTo>
                    <a:pt x="1910029" y="610298"/>
                  </a:lnTo>
                  <a:lnTo>
                    <a:pt x="1913750" y="622300"/>
                  </a:lnTo>
                  <a:lnTo>
                    <a:pt x="1913750" y="607872"/>
                  </a:lnTo>
                  <a:lnTo>
                    <a:pt x="1902828" y="596900"/>
                  </a:lnTo>
                  <a:lnTo>
                    <a:pt x="1901405" y="596900"/>
                  </a:lnTo>
                  <a:lnTo>
                    <a:pt x="1901405" y="787400"/>
                  </a:lnTo>
                  <a:lnTo>
                    <a:pt x="1901012" y="774700"/>
                  </a:lnTo>
                  <a:lnTo>
                    <a:pt x="1901266" y="774700"/>
                  </a:lnTo>
                  <a:lnTo>
                    <a:pt x="1901405" y="787400"/>
                  </a:lnTo>
                  <a:lnTo>
                    <a:pt x="1901405" y="596900"/>
                  </a:lnTo>
                  <a:lnTo>
                    <a:pt x="1898700" y="596900"/>
                  </a:lnTo>
                  <a:lnTo>
                    <a:pt x="1898535" y="609600"/>
                  </a:lnTo>
                  <a:lnTo>
                    <a:pt x="1895894" y="609600"/>
                  </a:lnTo>
                  <a:lnTo>
                    <a:pt x="1896287" y="596900"/>
                  </a:lnTo>
                  <a:lnTo>
                    <a:pt x="1896554" y="596900"/>
                  </a:lnTo>
                  <a:lnTo>
                    <a:pt x="1895779" y="595299"/>
                  </a:lnTo>
                  <a:lnTo>
                    <a:pt x="1895779" y="774700"/>
                  </a:lnTo>
                  <a:lnTo>
                    <a:pt x="1888921" y="774700"/>
                  </a:lnTo>
                  <a:lnTo>
                    <a:pt x="1882063" y="762000"/>
                  </a:lnTo>
                  <a:lnTo>
                    <a:pt x="1891703" y="762000"/>
                  </a:lnTo>
                  <a:lnTo>
                    <a:pt x="1895779" y="774700"/>
                  </a:lnTo>
                  <a:lnTo>
                    <a:pt x="1895779" y="595299"/>
                  </a:lnTo>
                  <a:lnTo>
                    <a:pt x="1890420" y="584200"/>
                  </a:lnTo>
                  <a:lnTo>
                    <a:pt x="1886140" y="584200"/>
                  </a:lnTo>
                  <a:lnTo>
                    <a:pt x="1889252" y="596900"/>
                  </a:lnTo>
                  <a:lnTo>
                    <a:pt x="1883702" y="596900"/>
                  </a:lnTo>
                  <a:lnTo>
                    <a:pt x="1881593" y="584200"/>
                  </a:lnTo>
                  <a:lnTo>
                    <a:pt x="1884299" y="584200"/>
                  </a:lnTo>
                  <a:lnTo>
                    <a:pt x="1877847" y="571500"/>
                  </a:lnTo>
                  <a:lnTo>
                    <a:pt x="1871586" y="571500"/>
                  </a:lnTo>
                  <a:lnTo>
                    <a:pt x="1871256" y="570750"/>
                  </a:lnTo>
                  <a:lnTo>
                    <a:pt x="1871256" y="584200"/>
                  </a:lnTo>
                  <a:lnTo>
                    <a:pt x="1869160" y="584200"/>
                  </a:lnTo>
                  <a:lnTo>
                    <a:pt x="1868805" y="571500"/>
                  </a:lnTo>
                  <a:lnTo>
                    <a:pt x="1870163" y="571500"/>
                  </a:lnTo>
                  <a:lnTo>
                    <a:pt x="1871256" y="584200"/>
                  </a:lnTo>
                  <a:lnTo>
                    <a:pt x="1871256" y="570750"/>
                  </a:lnTo>
                  <a:lnTo>
                    <a:pt x="1868004" y="563295"/>
                  </a:lnTo>
                  <a:lnTo>
                    <a:pt x="1868004" y="749300"/>
                  </a:lnTo>
                  <a:lnTo>
                    <a:pt x="1865668" y="749300"/>
                  </a:lnTo>
                  <a:lnTo>
                    <a:pt x="1858683" y="736600"/>
                  </a:lnTo>
                  <a:lnTo>
                    <a:pt x="1864563" y="736600"/>
                  </a:lnTo>
                  <a:lnTo>
                    <a:pt x="1868004" y="749300"/>
                  </a:lnTo>
                  <a:lnTo>
                    <a:pt x="1868004" y="563295"/>
                  </a:lnTo>
                  <a:lnTo>
                    <a:pt x="1866049" y="558800"/>
                  </a:lnTo>
                  <a:lnTo>
                    <a:pt x="1859140" y="558800"/>
                  </a:lnTo>
                  <a:lnTo>
                    <a:pt x="1854301" y="546100"/>
                  </a:lnTo>
                  <a:lnTo>
                    <a:pt x="1844611" y="546100"/>
                  </a:lnTo>
                  <a:lnTo>
                    <a:pt x="1857184" y="558800"/>
                  </a:lnTo>
                  <a:lnTo>
                    <a:pt x="1857387" y="558800"/>
                  </a:lnTo>
                  <a:lnTo>
                    <a:pt x="1857768" y="571500"/>
                  </a:lnTo>
                  <a:lnTo>
                    <a:pt x="1854504" y="571500"/>
                  </a:lnTo>
                  <a:lnTo>
                    <a:pt x="1852066" y="558800"/>
                  </a:lnTo>
                  <a:lnTo>
                    <a:pt x="1851533" y="558800"/>
                  </a:lnTo>
                  <a:lnTo>
                    <a:pt x="1851533" y="812800"/>
                  </a:lnTo>
                  <a:lnTo>
                    <a:pt x="1849450" y="825500"/>
                  </a:lnTo>
                  <a:lnTo>
                    <a:pt x="1849920" y="812800"/>
                  </a:lnTo>
                  <a:lnTo>
                    <a:pt x="1851533" y="812800"/>
                  </a:lnTo>
                  <a:lnTo>
                    <a:pt x="1851533" y="558800"/>
                  </a:lnTo>
                  <a:lnTo>
                    <a:pt x="1842490" y="558800"/>
                  </a:lnTo>
                  <a:lnTo>
                    <a:pt x="1842490" y="571500"/>
                  </a:lnTo>
                  <a:lnTo>
                    <a:pt x="1841385" y="571500"/>
                  </a:lnTo>
                  <a:lnTo>
                    <a:pt x="1841385" y="723900"/>
                  </a:lnTo>
                  <a:lnTo>
                    <a:pt x="1838807" y="723900"/>
                  </a:lnTo>
                  <a:lnTo>
                    <a:pt x="1834375" y="711200"/>
                  </a:lnTo>
                  <a:lnTo>
                    <a:pt x="1828825" y="711200"/>
                  </a:lnTo>
                  <a:lnTo>
                    <a:pt x="1823148" y="698500"/>
                  </a:lnTo>
                  <a:lnTo>
                    <a:pt x="1829511" y="698500"/>
                  </a:lnTo>
                  <a:lnTo>
                    <a:pt x="1835277" y="711200"/>
                  </a:lnTo>
                  <a:lnTo>
                    <a:pt x="1841385" y="723900"/>
                  </a:lnTo>
                  <a:lnTo>
                    <a:pt x="1841385" y="571500"/>
                  </a:lnTo>
                  <a:lnTo>
                    <a:pt x="1838388" y="571500"/>
                  </a:lnTo>
                  <a:lnTo>
                    <a:pt x="1838820" y="558800"/>
                  </a:lnTo>
                  <a:lnTo>
                    <a:pt x="1839417" y="558800"/>
                  </a:lnTo>
                  <a:lnTo>
                    <a:pt x="1842490" y="571500"/>
                  </a:lnTo>
                  <a:lnTo>
                    <a:pt x="1842490" y="558800"/>
                  </a:lnTo>
                  <a:lnTo>
                    <a:pt x="1841538" y="558800"/>
                  </a:lnTo>
                  <a:lnTo>
                    <a:pt x="1833981" y="546100"/>
                  </a:lnTo>
                  <a:lnTo>
                    <a:pt x="1830400" y="546100"/>
                  </a:lnTo>
                  <a:lnTo>
                    <a:pt x="1822234" y="533400"/>
                  </a:lnTo>
                  <a:lnTo>
                    <a:pt x="1829650" y="533400"/>
                  </a:lnTo>
                  <a:lnTo>
                    <a:pt x="1838604" y="546100"/>
                  </a:lnTo>
                  <a:lnTo>
                    <a:pt x="1843163" y="546100"/>
                  </a:lnTo>
                  <a:lnTo>
                    <a:pt x="1830298" y="533400"/>
                  </a:lnTo>
                  <a:lnTo>
                    <a:pt x="1823834" y="520700"/>
                  </a:lnTo>
                  <a:lnTo>
                    <a:pt x="1819414" y="520700"/>
                  </a:lnTo>
                  <a:lnTo>
                    <a:pt x="1819414" y="698500"/>
                  </a:lnTo>
                  <a:lnTo>
                    <a:pt x="1809915" y="698500"/>
                  </a:lnTo>
                  <a:lnTo>
                    <a:pt x="1809102" y="685800"/>
                  </a:lnTo>
                  <a:lnTo>
                    <a:pt x="1817268" y="685800"/>
                  </a:lnTo>
                  <a:lnTo>
                    <a:pt x="1819414" y="698500"/>
                  </a:lnTo>
                  <a:lnTo>
                    <a:pt x="1819414" y="520700"/>
                  </a:lnTo>
                  <a:lnTo>
                    <a:pt x="1816569" y="520700"/>
                  </a:lnTo>
                  <a:lnTo>
                    <a:pt x="1816925" y="533400"/>
                  </a:lnTo>
                  <a:lnTo>
                    <a:pt x="1815109" y="533400"/>
                  </a:lnTo>
                  <a:lnTo>
                    <a:pt x="1814436" y="520700"/>
                  </a:lnTo>
                  <a:lnTo>
                    <a:pt x="1808022" y="513143"/>
                  </a:lnTo>
                  <a:lnTo>
                    <a:pt x="1808022" y="685800"/>
                  </a:lnTo>
                  <a:lnTo>
                    <a:pt x="1800377" y="685800"/>
                  </a:lnTo>
                  <a:lnTo>
                    <a:pt x="1793011" y="673100"/>
                  </a:lnTo>
                  <a:lnTo>
                    <a:pt x="1800098" y="673100"/>
                  </a:lnTo>
                  <a:lnTo>
                    <a:pt x="1808022" y="685800"/>
                  </a:lnTo>
                  <a:lnTo>
                    <a:pt x="1808022" y="513143"/>
                  </a:lnTo>
                  <a:lnTo>
                    <a:pt x="1804504" y="508927"/>
                  </a:lnTo>
                  <a:lnTo>
                    <a:pt x="1804504" y="520700"/>
                  </a:lnTo>
                  <a:lnTo>
                    <a:pt x="1803450" y="520700"/>
                  </a:lnTo>
                  <a:lnTo>
                    <a:pt x="1803425" y="510667"/>
                  </a:lnTo>
                  <a:lnTo>
                    <a:pt x="1804504" y="520700"/>
                  </a:lnTo>
                  <a:lnTo>
                    <a:pt x="1804504" y="508927"/>
                  </a:lnTo>
                  <a:lnTo>
                    <a:pt x="1803742" y="508000"/>
                  </a:lnTo>
                  <a:lnTo>
                    <a:pt x="1798434" y="495300"/>
                  </a:lnTo>
                  <a:lnTo>
                    <a:pt x="1796364" y="495300"/>
                  </a:lnTo>
                  <a:lnTo>
                    <a:pt x="1796364" y="508000"/>
                  </a:lnTo>
                  <a:lnTo>
                    <a:pt x="1789874" y="508000"/>
                  </a:lnTo>
                  <a:lnTo>
                    <a:pt x="1789874" y="673100"/>
                  </a:lnTo>
                  <a:lnTo>
                    <a:pt x="1785924" y="673100"/>
                  </a:lnTo>
                  <a:lnTo>
                    <a:pt x="1783842" y="660400"/>
                  </a:lnTo>
                  <a:lnTo>
                    <a:pt x="1787499" y="660400"/>
                  </a:lnTo>
                  <a:lnTo>
                    <a:pt x="1789874" y="673100"/>
                  </a:lnTo>
                  <a:lnTo>
                    <a:pt x="1789874" y="508000"/>
                  </a:lnTo>
                  <a:lnTo>
                    <a:pt x="1789557" y="508000"/>
                  </a:lnTo>
                  <a:lnTo>
                    <a:pt x="1786801" y="495300"/>
                  </a:lnTo>
                  <a:lnTo>
                    <a:pt x="1790865" y="495300"/>
                  </a:lnTo>
                  <a:lnTo>
                    <a:pt x="1796364" y="508000"/>
                  </a:lnTo>
                  <a:lnTo>
                    <a:pt x="1796364" y="495300"/>
                  </a:lnTo>
                  <a:lnTo>
                    <a:pt x="1791944" y="495300"/>
                  </a:lnTo>
                  <a:lnTo>
                    <a:pt x="1785772" y="482600"/>
                  </a:lnTo>
                  <a:lnTo>
                    <a:pt x="1777796" y="482600"/>
                  </a:lnTo>
                  <a:lnTo>
                    <a:pt x="1777796" y="660400"/>
                  </a:lnTo>
                  <a:lnTo>
                    <a:pt x="1774532" y="660400"/>
                  </a:lnTo>
                  <a:lnTo>
                    <a:pt x="1769325" y="647700"/>
                  </a:lnTo>
                  <a:lnTo>
                    <a:pt x="1772259" y="647700"/>
                  </a:lnTo>
                  <a:lnTo>
                    <a:pt x="1777796" y="660400"/>
                  </a:lnTo>
                  <a:lnTo>
                    <a:pt x="1777796" y="482600"/>
                  </a:lnTo>
                  <a:lnTo>
                    <a:pt x="1775548" y="482600"/>
                  </a:lnTo>
                  <a:lnTo>
                    <a:pt x="1775625" y="495300"/>
                  </a:lnTo>
                  <a:lnTo>
                    <a:pt x="1774075" y="495300"/>
                  </a:lnTo>
                  <a:lnTo>
                    <a:pt x="1773326" y="482600"/>
                  </a:lnTo>
                  <a:lnTo>
                    <a:pt x="1774177" y="482600"/>
                  </a:lnTo>
                  <a:lnTo>
                    <a:pt x="1768716" y="469900"/>
                  </a:lnTo>
                  <a:lnTo>
                    <a:pt x="1765007" y="465861"/>
                  </a:lnTo>
                  <a:lnTo>
                    <a:pt x="1765007" y="482600"/>
                  </a:lnTo>
                  <a:lnTo>
                    <a:pt x="1763509" y="482600"/>
                  </a:lnTo>
                  <a:lnTo>
                    <a:pt x="1763509" y="647700"/>
                  </a:lnTo>
                  <a:lnTo>
                    <a:pt x="1758467" y="647700"/>
                  </a:lnTo>
                  <a:lnTo>
                    <a:pt x="1753628" y="635000"/>
                  </a:lnTo>
                  <a:lnTo>
                    <a:pt x="1759267" y="635000"/>
                  </a:lnTo>
                  <a:lnTo>
                    <a:pt x="1763509" y="647700"/>
                  </a:lnTo>
                  <a:lnTo>
                    <a:pt x="1763509" y="482600"/>
                  </a:lnTo>
                  <a:lnTo>
                    <a:pt x="1762264" y="482600"/>
                  </a:lnTo>
                  <a:lnTo>
                    <a:pt x="1757641" y="469900"/>
                  </a:lnTo>
                  <a:lnTo>
                    <a:pt x="1760435" y="469900"/>
                  </a:lnTo>
                  <a:lnTo>
                    <a:pt x="1765007" y="482600"/>
                  </a:lnTo>
                  <a:lnTo>
                    <a:pt x="1765007" y="465861"/>
                  </a:lnTo>
                  <a:lnTo>
                    <a:pt x="1757083" y="457200"/>
                  </a:lnTo>
                  <a:lnTo>
                    <a:pt x="1754593" y="454609"/>
                  </a:lnTo>
                  <a:lnTo>
                    <a:pt x="1754593" y="469900"/>
                  </a:lnTo>
                  <a:lnTo>
                    <a:pt x="1751634" y="469900"/>
                  </a:lnTo>
                  <a:lnTo>
                    <a:pt x="1751634" y="635000"/>
                  </a:lnTo>
                  <a:lnTo>
                    <a:pt x="1744649" y="635000"/>
                  </a:lnTo>
                  <a:lnTo>
                    <a:pt x="1739430" y="622300"/>
                  </a:lnTo>
                  <a:lnTo>
                    <a:pt x="1746885" y="622300"/>
                  </a:lnTo>
                  <a:lnTo>
                    <a:pt x="1751634" y="635000"/>
                  </a:lnTo>
                  <a:lnTo>
                    <a:pt x="1751634" y="469900"/>
                  </a:lnTo>
                  <a:lnTo>
                    <a:pt x="1747685" y="469900"/>
                  </a:lnTo>
                  <a:lnTo>
                    <a:pt x="1743951" y="457200"/>
                  </a:lnTo>
                  <a:lnTo>
                    <a:pt x="1747227" y="457200"/>
                  </a:lnTo>
                  <a:lnTo>
                    <a:pt x="1754593" y="469900"/>
                  </a:lnTo>
                  <a:lnTo>
                    <a:pt x="1754593" y="454609"/>
                  </a:lnTo>
                  <a:lnTo>
                    <a:pt x="1744903" y="444500"/>
                  </a:lnTo>
                  <a:lnTo>
                    <a:pt x="1737944" y="444500"/>
                  </a:lnTo>
                  <a:lnTo>
                    <a:pt x="1737944" y="457200"/>
                  </a:lnTo>
                  <a:lnTo>
                    <a:pt x="1737017" y="457200"/>
                  </a:lnTo>
                  <a:lnTo>
                    <a:pt x="1736001" y="455561"/>
                  </a:lnTo>
                  <a:lnTo>
                    <a:pt x="1736001" y="622300"/>
                  </a:lnTo>
                  <a:lnTo>
                    <a:pt x="1732851" y="622300"/>
                  </a:lnTo>
                  <a:lnTo>
                    <a:pt x="1729193" y="609600"/>
                  </a:lnTo>
                  <a:lnTo>
                    <a:pt x="1732648" y="609600"/>
                  </a:lnTo>
                  <a:lnTo>
                    <a:pt x="1736001" y="622300"/>
                  </a:lnTo>
                  <a:lnTo>
                    <a:pt x="1736001" y="455561"/>
                  </a:lnTo>
                  <a:lnTo>
                    <a:pt x="1730108" y="446049"/>
                  </a:lnTo>
                  <a:lnTo>
                    <a:pt x="1730108" y="457200"/>
                  </a:lnTo>
                  <a:lnTo>
                    <a:pt x="1729917" y="469900"/>
                  </a:lnTo>
                  <a:lnTo>
                    <a:pt x="1728609" y="469900"/>
                  </a:lnTo>
                  <a:lnTo>
                    <a:pt x="1728609" y="609600"/>
                  </a:lnTo>
                  <a:lnTo>
                    <a:pt x="1717878" y="609600"/>
                  </a:lnTo>
                  <a:lnTo>
                    <a:pt x="1712976" y="596900"/>
                  </a:lnTo>
                  <a:lnTo>
                    <a:pt x="1702117" y="596900"/>
                  </a:lnTo>
                  <a:lnTo>
                    <a:pt x="1698282" y="584200"/>
                  </a:lnTo>
                  <a:lnTo>
                    <a:pt x="1702574" y="584200"/>
                  </a:lnTo>
                  <a:lnTo>
                    <a:pt x="1713242" y="596900"/>
                  </a:lnTo>
                  <a:lnTo>
                    <a:pt x="1721053" y="596900"/>
                  </a:lnTo>
                  <a:lnTo>
                    <a:pt x="1728609" y="609600"/>
                  </a:lnTo>
                  <a:lnTo>
                    <a:pt x="1728609" y="469900"/>
                  </a:lnTo>
                  <a:lnTo>
                    <a:pt x="1728381" y="469900"/>
                  </a:lnTo>
                  <a:lnTo>
                    <a:pt x="1724609" y="457200"/>
                  </a:lnTo>
                  <a:lnTo>
                    <a:pt x="1730108" y="457200"/>
                  </a:lnTo>
                  <a:lnTo>
                    <a:pt x="1730108" y="446049"/>
                  </a:lnTo>
                  <a:lnTo>
                    <a:pt x="1729155" y="444500"/>
                  </a:lnTo>
                  <a:lnTo>
                    <a:pt x="1731264" y="444500"/>
                  </a:lnTo>
                  <a:lnTo>
                    <a:pt x="1737944" y="457200"/>
                  </a:lnTo>
                  <a:lnTo>
                    <a:pt x="1737944" y="444500"/>
                  </a:lnTo>
                  <a:lnTo>
                    <a:pt x="1732648" y="444500"/>
                  </a:lnTo>
                  <a:lnTo>
                    <a:pt x="1720799" y="431800"/>
                  </a:lnTo>
                  <a:lnTo>
                    <a:pt x="1719249" y="431800"/>
                  </a:lnTo>
                  <a:lnTo>
                    <a:pt x="1717230" y="419100"/>
                  </a:lnTo>
                  <a:lnTo>
                    <a:pt x="1710550" y="419100"/>
                  </a:lnTo>
                  <a:lnTo>
                    <a:pt x="1711375" y="431800"/>
                  </a:lnTo>
                  <a:lnTo>
                    <a:pt x="1717675" y="431800"/>
                  </a:lnTo>
                  <a:lnTo>
                    <a:pt x="1724406" y="444500"/>
                  </a:lnTo>
                  <a:lnTo>
                    <a:pt x="1718144" y="444500"/>
                  </a:lnTo>
                  <a:lnTo>
                    <a:pt x="1709394" y="431800"/>
                  </a:lnTo>
                  <a:lnTo>
                    <a:pt x="1706245" y="431800"/>
                  </a:lnTo>
                  <a:lnTo>
                    <a:pt x="1697545" y="419100"/>
                  </a:lnTo>
                  <a:lnTo>
                    <a:pt x="1708200" y="419100"/>
                  </a:lnTo>
                  <a:lnTo>
                    <a:pt x="1701622" y="406400"/>
                  </a:lnTo>
                  <a:lnTo>
                    <a:pt x="1697316" y="406400"/>
                  </a:lnTo>
                  <a:lnTo>
                    <a:pt x="1697316" y="584200"/>
                  </a:lnTo>
                  <a:lnTo>
                    <a:pt x="1688998" y="584200"/>
                  </a:lnTo>
                  <a:lnTo>
                    <a:pt x="1683893" y="571500"/>
                  </a:lnTo>
                  <a:lnTo>
                    <a:pt x="1689925" y="571500"/>
                  </a:lnTo>
                  <a:lnTo>
                    <a:pt x="1697316" y="584200"/>
                  </a:lnTo>
                  <a:lnTo>
                    <a:pt x="1697316" y="406400"/>
                  </a:lnTo>
                  <a:lnTo>
                    <a:pt x="1696237" y="406400"/>
                  </a:lnTo>
                  <a:lnTo>
                    <a:pt x="1695653" y="405244"/>
                  </a:lnTo>
                  <a:lnTo>
                    <a:pt x="1695653" y="419100"/>
                  </a:lnTo>
                  <a:lnTo>
                    <a:pt x="1693354" y="419100"/>
                  </a:lnTo>
                  <a:lnTo>
                    <a:pt x="1687868" y="408889"/>
                  </a:lnTo>
                  <a:lnTo>
                    <a:pt x="1687868" y="431800"/>
                  </a:lnTo>
                  <a:lnTo>
                    <a:pt x="1686280" y="431800"/>
                  </a:lnTo>
                  <a:lnTo>
                    <a:pt x="1685848" y="419100"/>
                  </a:lnTo>
                  <a:lnTo>
                    <a:pt x="1687360" y="419100"/>
                  </a:lnTo>
                  <a:lnTo>
                    <a:pt x="1687868" y="431800"/>
                  </a:lnTo>
                  <a:lnTo>
                    <a:pt x="1687868" y="408889"/>
                  </a:lnTo>
                  <a:lnTo>
                    <a:pt x="1686534" y="406400"/>
                  </a:lnTo>
                  <a:lnTo>
                    <a:pt x="1690268" y="406400"/>
                  </a:lnTo>
                  <a:lnTo>
                    <a:pt x="1695653" y="419100"/>
                  </a:lnTo>
                  <a:lnTo>
                    <a:pt x="1695653" y="405244"/>
                  </a:lnTo>
                  <a:lnTo>
                    <a:pt x="1689836" y="393700"/>
                  </a:lnTo>
                  <a:lnTo>
                    <a:pt x="1684375" y="393700"/>
                  </a:lnTo>
                  <a:lnTo>
                    <a:pt x="1684159" y="406400"/>
                  </a:lnTo>
                  <a:lnTo>
                    <a:pt x="1680946" y="406400"/>
                  </a:lnTo>
                  <a:lnTo>
                    <a:pt x="1680946" y="571500"/>
                  </a:lnTo>
                  <a:lnTo>
                    <a:pt x="1678546" y="571500"/>
                  </a:lnTo>
                  <a:lnTo>
                    <a:pt x="1672780" y="558800"/>
                  </a:lnTo>
                  <a:lnTo>
                    <a:pt x="1675828" y="558800"/>
                  </a:lnTo>
                  <a:lnTo>
                    <a:pt x="1680946" y="571500"/>
                  </a:lnTo>
                  <a:lnTo>
                    <a:pt x="1680946" y="406400"/>
                  </a:lnTo>
                  <a:lnTo>
                    <a:pt x="1674863" y="406400"/>
                  </a:lnTo>
                  <a:lnTo>
                    <a:pt x="1669072" y="394157"/>
                  </a:lnTo>
                  <a:lnTo>
                    <a:pt x="1669072" y="787400"/>
                  </a:lnTo>
                  <a:lnTo>
                    <a:pt x="1667319" y="787400"/>
                  </a:lnTo>
                  <a:lnTo>
                    <a:pt x="1666633" y="774700"/>
                  </a:lnTo>
                  <a:lnTo>
                    <a:pt x="1668970" y="774700"/>
                  </a:lnTo>
                  <a:lnTo>
                    <a:pt x="1669072" y="787400"/>
                  </a:lnTo>
                  <a:lnTo>
                    <a:pt x="1669072" y="394157"/>
                  </a:lnTo>
                  <a:lnTo>
                    <a:pt x="1668856" y="393700"/>
                  </a:lnTo>
                  <a:lnTo>
                    <a:pt x="1663090" y="393700"/>
                  </a:lnTo>
                  <a:lnTo>
                    <a:pt x="1663090" y="546100"/>
                  </a:lnTo>
                  <a:lnTo>
                    <a:pt x="1662747" y="558800"/>
                  </a:lnTo>
                  <a:lnTo>
                    <a:pt x="1662201" y="558800"/>
                  </a:lnTo>
                  <a:lnTo>
                    <a:pt x="1660169" y="546100"/>
                  </a:lnTo>
                  <a:lnTo>
                    <a:pt x="1663090" y="546100"/>
                  </a:lnTo>
                  <a:lnTo>
                    <a:pt x="1663090" y="393700"/>
                  </a:lnTo>
                  <a:lnTo>
                    <a:pt x="1658912" y="385711"/>
                  </a:lnTo>
                  <a:lnTo>
                    <a:pt x="1658912" y="774700"/>
                  </a:lnTo>
                  <a:lnTo>
                    <a:pt x="1654200" y="774700"/>
                  </a:lnTo>
                  <a:lnTo>
                    <a:pt x="1654187" y="762000"/>
                  </a:lnTo>
                  <a:lnTo>
                    <a:pt x="1656270" y="762000"/>
                  </a:lnTo>
                  <a:lnTo>
                    <a:pt x="1658912" y="774700"/>
                  </a:lnTo>
                  <a:lnTo>
                    <a:pt x="1658912" y="385711"/>
                  </a:lnTo>
                  <a:lnTo>
                    <a:pt x="1656473" y="381000"/>
                  </a:lnTo>
                  <a:lnTo>
                    <a:pt x="1666646" y="381000"/>
                  </a:lnTo>
                  <a:lnTo>
                    <a:pt x="1670329" y="393700"/>
                  </a:lnTo>
                  <a:lnTo>
                    <a:pt x="1672717" y="393700"/>
                  </a:lnTo>
                  <a:lnTo>
                    <a:pt x="1673021" y="381000"/>
                  </a:lnTo>
                  <a:lnTo>
                    <a:pt x="1667827" y="381000"/>
                  </a:lnTo>
                  <a:lnTo>
                    <a:pt x="1661896" y="368300"/>
                  </a:lnTo>
                  <a:lnTo>
                    <a:pt x="1653425" y="368300"/>
                  </a:lnTo>
                  <a:lnTo>
                    <a:pt x="1653425" y="546100"/>
                  </a:lnTo>
                  <a:lnTo>
                    <a:pt x="1650225" y="546100"/>
                  </a:lnTo>
                  <a:lnTo>
                    <a:pt x="1650225" y="863600"/>
                  </a:lnTo>
                  <a:lnTo>
                    <a:pt x="1648409" y="863600"/>
                  </a:lnTo>
                  <a:lnTo>
                    <a:pt x="1647748" y="852373"/>
                  </a:lnTo>
                  <a:lnTo>
                    <a:pt x="1650225" y="863600"/>
                  </a:lnTo>
                  <a:lnTo>
                    <a:pt x="1650225" y="546100"/>
                  </a:lnTo>
                  <a:lnTo>
                    <a:pt x="1647634" y="546100"/>
                  </a:lnTo>
                  <a:lnTo>
                    <a:pt x="1646631" y="533400"/>
                  </a:lnTo>
                  <a:lnTo>
                    <a:pt x="1652244" y="533400"/>
                  </a:lnTo>
                  <a:lnTo>
                    <a:pt x="1653425" y="546100"/>
                  </a:lnTo>
                  <a:lnTo>
                    <a:pt x="1653425" y="368300"/>
                  </a:lnTo>
                  <a:lnTo>
                    <a:pt x="1650644" y="368300"/>
                  </a:lnTo>
                  <a:lnTo>
                    <a:pt x="1645767" y="355600"/>
                  </a:lnTo>
                  <a:lnTo>
                    <a:pt x="1637182" y="355600"/>
                  </a:lnTo>
                  <a:lnTo>
                    <a:pt x="1641995" y="368300"/>
                  </a:lnTo>
                  <a:lnTo>
                    <a:pt x="1641741" y="368300"/>
                  </a:lnTo>
                  <a:lnTo>
                    <a:pt x="1641741" y="622300"/>
                  </a:lnTo>
                  <a:lnTo>
                    <a:pt x="1637639" y="622300"/>
                  </a:lnTo>
                  <a:lnTo>
                    <a:pt x="1636356" y="609600"/>
                  </a:lnTo>
                  <a:lnTo>
                    <a:pt x="1639620" y="609600"/>
                  </a:lnTo>
                  <a:lnTo>
                    <a:pt x="1641741" y="622300"/>
                  </a:lnTo>
                  <a:lnTo>
                    <a:pt x="1641741" y="368300"/>
                  </a:lnTo>
                  <a:lnTo>
                    <a:pt x="1638681" y="368300"/>
                  </a:lnTo>
                  <a:lnTo>
                    <a:pt x="1638681" y="520700"/>
                  </a:lnTo>
                  <a:lnTo>
                    <a:pt x="1638655" y="533400"/>
                  </a:lnTo>
                  <a:lnTo>
                    <a:pt x="1637385" y="533400"/>
                  </a:lnTo>
                  <a:lnTo>
                    <a:pt x="1623580" y="522655"/>
                  </a:lnTo>
                  <a:lnTo>
                    <a:pt x="1623580" y="736600"/>
                  </a:lnTo>
                  <a:lnTo>
                    <a:pt x="1621777" y="749300"/>
                  </a:lnTo>
                  <a:lnTo>
                    <a:pt x="1618132" y="749300"/>
                  </a:lnTo>
                  <a:lnTo>
                    <a:pt x="1617522" y="736600"/>
                  </a:lnTo>
                  <a:lnTo>
                    <a:pt x="1623580" y="736600"/>
                  </a:lnTo>
                  <a:lnTo>
                    <a:pt x="1623580" y="522655"/>
                  </a:lnTo>
                  <a:lnTo>
                    <a:pt x="1621078" y="520700"/>
                  </a:lnTo>
                  <a:lnTo>
                    <a:pt x="1614360" y="510286"/>
                  </a:lnTo>
                  <a:lnTo>
                    <a:pt x="1614360" y="749300"/>
                  </a:lnTo>
                  <a:lnTo>
                    <a:pt x="1613966" y="762000"/>
                  </a:lnTo>
                  <a:lnTo>
                    <a:pt x="1612277" y="762000"/>
                  </a:lnTo>
                  <a:lnTo>
                    <a:pt x="1610245" y="749300"/>
                  </a:lnTo>
                  <a:lnTo>
                    <a:pt x="1614360" y="749300"/>
                  </a:lnTo>
                  <a:lnTo>
                    <a:pt x="1614360" y="510286"/>
                  </a:lnTo>
                  <a:lnTo>
                    <a:pt x="1604695" y="495300"/>
                  </a:lnTo>
                  <a:lnTo>
                    <a:pt x="1607362" y="495300"/>
                  </a:lnTo>
                  <a:lnTo>
                    <a:pt x="1613598" y="508000"/>
                  </a:lnTo>
                  <a:lnTo>
                    <a:pt x="1618056" y="508000"/>
                  </a:lnTo>
                  <a:lnTo>
                    <a:pt x="1627759" y="520700"/>
                  </a:lnTo>
                  <a:lnTo>
                    <a:pt x="1638681" y="520700"/>
                  </a:lnTo>
                  <a:lnTo>
                    <a:pt x="1638681" y="368300"/>
                  </a:lnTo>
                  <a:lnTo>
                    <a:pt x="1636166" y="368300"/>
                  </a:lnTo>
                  <a:lnTo>
                    <a:pt x="1627085" y="355600"/>
                  </a:lnTo>
                  <a:lnTo>
                    <a:pt x="1632445" y="355600"/>
                  </a:lnTo>
                  <a:lnTo>
                    <a:pt x="1627568" y="342900"/>
                  </a:lnTo>
                  <a:lnTo>
                    <a:pt x="1623225" y="342900"/>
                  </a:lnTo>
                  <a:lnTo>
                    <a:pt x="1624203" y="355600"/>
                  </a:lnTo>
                  <a:lnTo>
                    <a:pt x="1620583" y="355600"/>
                  </a:lnTo>
                  <a:lnTo>
                    <a:pt x="1614754" y="342900"/>
                  </a:lnTo>
                  <a:lnTo>
                    <a:pt x="1601406" y="342900"/>
                  </a:lnTo>
                  <a:lnTo>
                    <a:pt x="1601406" y="584200"/>
                  </a:lnTo>
                  <a:lnTo>
                    <a:pt x="1599603" y="584200"/>
                  </a:lnTo>
                  <a:lnTo>
                    <a:pt x="1596618" y="576199"/>
                  </a:lnTo>
                  <a:lnTo>
                    <a:pt x="1596618" y="787400"/>
                  </a:lnTo>
                  <a:lnTo>
                    <a:pt x="1592694" y="787400"/>
                  </a:lnTo>
                  <a:lnTo>
                    <a:pt x="1592008" y="774700"/>
                  </a:lnTo>
                  <a:lnTo>
                    <a:pt x="1595234" y="774700"/>
                  </a:lnTo>
                  <a:lnTo>
                    <a:pt x="1596618" y="787400"/>
                  </a:lnTo>
                  <a:lnTo>
                    <a:pt x="1596618" y="576199"/>
                  </a:lnTo>
                  <a:lnTo>
                    <a:pt x="1594866" y="571500"/>
                  </a:lnTo>
                  <a:lnTo>
                    <a:pt x="1598371" y="571500"/>
                  </a:lnTo>
                  <a:lnTo>
                    <a:pt x="1601406" y="584200"/>
                  </a:lnTo>
                  <a:lnTo>
                    <a:pt x="1601406" y="342900"/>
                  </a:lnTo>
                  <a:lnTo>
                    <a:pt x="1601063" y="342900"/>
                  </a:lnTo>
                  <a:lnTo>
                    <a:pt x="1598549" y="330200"/>
                  </a:lnTo>
                  <a:lnTo>
                    <a:pt x="1589824" y="330200"/>
                  </a:lnTo>
                  <a:lnTo>
                    <a:pt x="1586280" y="325526"/>
                  </a:lnTo>
                  <a:lnTo>
                    <a:pt x="1586280" y="482600"/>
                  </a:lnTo>
                  <a:lnTo>
                    <a:pt x="1585976" y="482600"/>
                  </a:lnTo>
                  <a:lnTo>
                    <a:pt x="1585976" y="698500"/>
                  </a:lnTo>
                  <a:lnTo>
                    <a:pt x="1578089" y="698500"/>
                  </a:lnTo>
                  <a:lnTo>
                    <a:pt x="1578991" y="685800"/>
                  </a:lnTo>
                  <a:lnTo>
                    <a:pt x="1582750" y="685800"/>
                  </a:lnTo>
                  <a:lnTo>
                    <a:pt x="1585976" y="698500"/>
                  </a:lnTo>
                  <a:lnTo>
                    <a:pt x="1585976" y="482600"/>
                  </a:lnTo>
                  <a:lnTo>
                    <a:pt x="1579841" y="482600"/>
                  </a:lnTo>
                  <a:lnTo>
                    <a:pt x="1572602" y="469900"/>
                  </a:lnTo>
                  <a:lnTo>
                    <a:pt x="1579740" y="469900"/>
                  </a:lnTo>
                  <a:lnTo>
                    <a:pt x="1586280" y="482600"/>
                  </a:lnTo>
                  <a:lnTo>
                    <a:pt x="1586280" y="325526"/>
                  </a:lnTo>
                  <a:lnTo>
                    <a:pt x="1580210" y="317500"/>
                  </a:lnTo>
                  <a:lnTo>
                    <a:pt x="1570761" y="305219"/>
                  </a:lnTo>
                  <a:lnTo>
                    <a:pt x="1570761" y="469900"/>
                  </a:lnTo>
                  <a:lnTo>
                    <a:pt x="1567497" y="469900"/>
                  </a:lnTo>
                  <a:lnTo>
                    <a:pt x="1557934" y="457200"/>
                  </a:lnTo>
                  <a:lnTo>
                    <a:pt x="1553425" y="457200"/>
                  </a:lnTo>
                  <a:lnTo>
                    <a:pt x="1548460" y="444500"/>
                  </a:lnTo>
                  <a:lnTo>
                    <a:pt x="1549704" y="444500"/>
                  </a:lnTo>
                  <a:lnTo>
                    <a:pt x="1559140" y="457200"/>
                  </a:lnTo>
                  <a:lnTo>
                    <a:pt x="1569275" y="457200"/>
                  </a:lnTo>
                  <a:lnTo>
                    <a:pt x="1570761" y="469900"/>
                  </a:lnTo>
                  <a:lnTo>
                    <a:pt x="1570761" y="305219"/>
                  </a:lnTo>
                  <a:lnTo>
                    <a:pt x="1570443" y="304800"/>
                  </a:lnTo>
                  <a:lnTo>
                    <a:pt x="1555191" y="304800"/>
                  </a:lnTo>
                  <a:lnTo>
                    <a:pt x="1552092" y="292100"/>
                  </a:lnTo>
                  <a:lnTo>
                    <a:pt x="1547672" y="292100"/>
                  </a:lnTo>
                  <a:lnTo>
                    <a:pt x="1549603" y="304800"/>
                  </a:lnTo>
                  <a:lnTo>
                    <a:pt x="1545971" y="304800"/>
                  </a:lnTo>
                  <a:lnTo>
                    <a:pt x="1546237" y="292100"/>
                  </a:lnTo>
                  <a:lnTo>
                    <a:pt x="1545602" y="292100"/>
                  </a:lnTo>
                  <a:lnTo>
                    <a:pt x="1543519" y="279400"/>
                  </a:lnTo>
                  <a:lnTo>
                    <a:pt x="1540167" y="279400"/>
                  </a:lnTo>
                  <a:lnTo>
                    <a:pt x="1540167" y="444500"/>
                  </a:lnTo>
                  <a:lnTo>
                    <a:pt x="1538503" y="444500"/>
                  </a:lnTo>
                  <a:lnTo>
                    <a:pt x="1536852" y="440080"/>
                  </a:lnTo>
                  <a:lnTo>
                    <a:pt x="1540167" y="444500"/>
                  </a:lnTo>
                  <a:lnTo>
                    <a:pt x="1540167" y="279400"/>
                  </a:lnTo>
                  <a:lnTo>
                    <a:pt x="1534960" y="279400"/>
                  </a:lnTo>
                  <a:lnTo>
                    <a:pt x="1534960" y="609600"/>
                  </a:lnTo>
                  <a:lnTo>
                    <a:pt x="1534236" y="609600"/>
                  </a:lnTo>
                  <a:lnTo>
                    <a:pt x="1533067" y="596900"/>
                  </a:lnTo>
                  <a:lnTo>
                    <a:pt x="1533563" y="596900"/>
                  </a:lnTo>
                  <a:lnTo>
                    <a:pt x="1534960" y="609600"/>
                  </a:lnTo>
                  <a:lnTo>
                    <a:pt x="1534960" y="279400"/>
                  </a:lnTo>
                  <a:lnTo>
                    <a:pt x="1530883" y="279400"/>
                  </a:lnTo>
                  <a:lnTo>
                    <a:pt x="1522844" y="266700"/>
                  </a:lnTo>
                  <a:lnTo>
                    <a:pt x="1511223" y="266700"/>
                  </a:lnTo>
                  <a:lnTo>
                    <a:pt x="1508340" y="254000"/>
                  </a:lnTo>
                  <a:lnTo>
                    <a:pt x="1499768" y="254000"/>
                  </a:lnTo>
                  <a:lnTo>
                    <a:pt x="1499768" y="406400"/>
                  </a:lnTo>
                  <a:lnTo>
                    <a:pt x="1492732" y="406400"/>
                  </a:lnTo>
                  <a:lnTo>
                    <a:pt x="1484884" y="393700"/>
                  </a:lnTo>
                  <a:lnTo>
                    <a:pt x="1477048" y="393700"/>
                  </a:lnTo>
                  <a:lnTo>
                    <a:pt x="1469390" y="383057"/>
                  </a:lnTo>
                  <a:lnTo>
                    <a:pt x="1469390" y="1295400"/>
                  </a:lnTo>
                  <a:lnTo>
                    <a:pt x="1466964" y="1295400"/>
                  </a:lnTo>
                  <a:lnTo>
                    <a:pt x="1466964" y="1384300"/>
                  </a:lnTo>
                  <a:lnTo>
                    <a:pt x="1464233" y="1384300"/>
                  </a:lnTo>
                  <a:lnTo>
                    <a:pt x="1464233" y="1397000"/>
                  </a:lnTo>
                  <a:lnTo>
                    <a:pt x="1464157" y="1409700"/>
                  </a:lnTo>
                  <a:lnTo>
                    <a:pt x="1461376" y="1409700"/>
                  </a:lnTo>
                  <a:lnTo>
                    <a:pt x="1460982" y="1397000"/>
                  </a:lnTo>
                  <a:lnTo>
                    <a:pt x="1464233" y="1397000"/>
                  </a:lnTo>
                  <a:lnTo>
                    <a:pt x="1464233" y="1384300"/>
                  </a:lnTo>
                  <a:lnTo>
                    <a:pt x="1459941" y="1384300"/>
                  </a:lnTo>
                  <a:lnTo>
                    <a:pt x="1458683" y="1371600"/>
                  </a:lnTo>
                  <a:lnTo>
                    <a:pt x="1462405" y="1371600"/>
                  </a:lnTo>
                  <a:lnTo>
                    <a:pt x="1463624" y="1358900"/>
                  </a:lnTo>
                  <a:lnTo>
                    <a:pt x="1460830" y="1358900"/>
                  </a:lnTo>
                  <a:lnTo>
                    <a:pt x="1461871" y="1346200"/>
                  </a:lnTo>
                  <a:lnTo>
                    <a:pt x="1462493" y="1333500"/>
                  </a:lnTo>
                  <a:lnTo>
                    <a:pt x="1461071" y="1333500"/>
                  </a:lnTo>
                  <a:lnTo>
                    <a:pt x="1461223" y="1320800"/>
                  </a:lnTo>
                  <a:lnTo>
                    <a:pt x="1463941" y="1320800"/>
                  </a:lnTo>
                  <a:lnTo>
                    <a:pt x="1464183" y="1333500"/>
                  </a:lnTo>
                  <a:lnTo>
                    <a:pt x="1464868" y="1333500"/>
                  </a:lnTo>
                  <a:lnTo>
                    <a:pt x="1464348" y="1345234"/>
                  </a:lnTo>
                  <a:lnTo>
                    <a:pt x="1463979" y="1333500"/>
                  </a:lnTo>
                  <a:lnTo>
                    <a:pt x="1462493" y="1333500"/>
                  </a:lnTo>
                  <a:lnTo>
                    <a:pt x="1463548" y="1346200"/>
                  </a:lnTo>
                  <a:lnTo>
                    <a:pt x="1464665" y="1358900"/>
                  </a:lnTo>
                  <a:lnTo>
                    <a:pt x="1464449" y="1358900"/>
                  </a:lnTo>
                  <a:lnTo>
                    <a:pt x="1463344" y="1371600"/>
                  </a:lnTo>
                  <a:lnTo>
                    <a:pt x="1466837" y="1371600"/>
                  </a:lnTo>
                  <a:lnTo>
                    <a:pt x="1466964" y="1384300"/>
                  </a:lnTo>
                  <a:lnTo>
                    <a:pt x="1466964" y="1295400"/>
                  </a:lnTo>
                  <a:lnTo>
                    <a:pt x="1459826" y="1295400"/>
                  </a:lnTo>
                  <a:lnTo>
                    <a:pt x="1460487" y="1282700"/>
                  </a:lnTo>
                  <a:lnTo>
                    <a:pt x="1458252" y="1282700"/>
                  </a:lnTo>
                  <a:lnTo>
                    <a:pt x="1457591" y="1270000"/>
                  </a:lnTo>
                  <a:lnTo>
                    <a:pt x="1463941" y="1270000"/>
                  </a:lnTo>
                  <a:lnTo>
                    <a:pt x="1464424" y="1282700"/>
                  </a:lnTo>
                  <a:lnTo>
                    <a:pt x="1463865" y="1282700"/>
                  </a:lnTo>
                  <a:lnTo>
                    <a:pt x="1469390" y="1295400"/>
                  </a:lnTo>
                  <a:lnTo>
                    <a:pt x="1469390" y="383057"/>
                  </a:lnTo>
                  <a:lnTo>
                    <a:pt x="1467916" y="381000"/>
                  </a:lnTo>
                  <a:lnTo>
                    <a:pt x="1465884" y="381000"/>
                  </a:lnTo>
                  <a:lnTo>
                    <a:pt x="1465884" y="1130300"/>
                  </a:lnTo>
                  <a:lnTo>
                    <a:pt x="1464551" y="1130300"/>
                  </a:lnTo>
                  <a:lnTo>
                    <a:pt x="1464246" y="1131252"/>
                  </a:lnTo>
                  <a:lnTo>
                    <a:pt x="1464246" y="1219200"/>
                  </a:lnTo>
                  <a:lnTo>
                    <a:pt x="1463979" y="1231900"/>
                  </a:lnTo>
                  <a:lnTo>
                    <a:pt x="1463103" y="1244600"/>
                  </a:lnTo>
                  <a:lnTo>
                    <a:pt x="1463243" y="1244600"/>
                  </a:lnTo>
                  <a:lnTo>
                    <a:pt x="1463040" y="1257300"/>
                  </a:lnTo>
                  <a:lnTo>
                    <a:pt x="1459382" y="1257300"/>
                  </a:lnTo>
                  <a:lnTo>
                    <a:pt x="1458595" y="1244600"/>
                  </a:lnTo>
                  <a:lnTo>
                    <a:pt x="1458442" y="1244600"/>
                  </a:lnTo>
                  <a:lnTo>
                    <a:pt x="1459966" y="1231900"/>
                  </a:lnTo>
                  <a:lnTo>
                    <a:pt x="1459814" y="1231900"/>
                  </a:lnTo>
                  <a:lnTo>
                    <a:pt x="1455915" y="1219200"/>
                  </a:lnTo>
                  <a:lnTo>
                    <a:pt x="1456867" y="1219200"/>
                  </a:lnTo>
                  <a:lnTo>
                    <a:pt x="1456258" y="1206500"/>
                  </a:lnTo>
                  <a:lnTo>
                    <a:pt x="1454137" y="1206500"/>
                  </a:lnTo>
                  <a:lnTo>
                    <a:pt x="1455508" y="1193800"/>
                  </a:lnTo>
                  <a:lnTo>
                    <a:pt x="1461185" y="1193800"/>
                  </a:lnTo>
                  <a:lnTo>
                    <a:pt x="1463065" y="1206500"/>
                  </a:lnTo>
                  <a:lnTo>
                    <a:pt x="1460995" y="1206500"/>
                  </a:lnTo>
                  <a:lnTo>
                    <a:pt x="1461058" y="1219200"/>
                  </a:lnTo>
                  <a:lnTo>
                    <a:pt x="1464246" y="1219200"/>
                  </a:lnTo>
                  <a:lnTo>
                    <a:pt x="1464246" y="1131252"/>
                  </a:lnTo>
                  <a:lnTo>
                    <a:pt x="1463560" y="1133398"/>
                  </a:lnTo>
                  <a:lnTo>
                    <a:pt x="1463560" y="1155700"/>
                  </a:lnTo>
                  <a:lnTo>
                    <a:pt x="1462493" y="1168400"/>
                  </a:lnTo>
                  <a:lnTo>
                    <a:pt x="1458595" y="1168400"/>
                  </a:lnTo>
                  <a:lnTo>
                    <a:pt x="1459433" y="1155700"/>
                  </a:lnTo>
                  <a:lnTo>
                    <a:pt x="1463560" y="1155700"/>
                  </a:lnTo>
                  <a:lnTo>
                    <a:pt x="1463560" y="1133398"/>
                  </a:lnTo>
                  <a:lnTo>
                    <a:pt x="1460487" y="1143000"/>
                  </a:lnTo>
                  <a:lnTo>
                    <a:pt x="1457591" y="1143000"/>
                  </a:lnTo>
                  <a:lnTo>
                    <a:pt x="1458595" y="1130300"/>
                  </a:lnTo>
                  <a:lnTo>
                    <a:pt x="1458810" y="1130300"/>
                  </a:lnTo>
                  <a:lnTo>
                    <a:pt x="1461528" y="1117600"/>
                  </a:lnTo>
                  <a:lnTo>
                    <a:pt x="1458734" y="1117600"/>
                  </a:lnTo>
                  <a:lnTo>
                    <a:pt x="1455953" y="1104900"/>
                  </a:lnTo>
                  <a:lnTo>
                    <a:pt x="1459306" y="1104900"/>
                  </a:lnTo>
                  <a:lnTo>
                    <a:pt x="1455839" y="1092200"/>
                  </a:lnTo>
                  <a:lnTo>
                    <a:pt x="1462036" y="1092200"/>
                  </a:lnTo>
                  <a:lnTo>
                    <a:pt x="1461617" y="1079500"/>
                  </a:lnTo>
                  <a:lnTo>
                    <a:pt x="1463560" y="1079500"/>
                  </a:lnTo>
                  <a:lnTo>
                    <a:pt x="1463433" y="1092200"/>
                  </a:lnTo>
                  <a:lnTo>
                    <a:pt x="1462874" y="1104900"/>
                  </a:lnTo>
                  <a:lnTo>
                    <a:pt x="1464614" y="1117600"/>
                  </a:lnTo>
                  <a:lnTo>
                    <a:pt x="1462125" y="1117600"/>
                  </a:lnTo>
                  <a:lnTo>
                    <a:pt x="1465884" y="1130300"/>
                  </a:lnTo>
                  <a:lnTo>
                    <a:pt x="1465884" y="381000"/>
                  </a:lnTo>
                  <a:lnTo>
                    <a:pt x="1465618" y="381000"/>
                  </a:lnTo>
                  <a:lnTo>
                    <a:pt x="1467256" y="368300"/>
                  </a:lnTo>
                  <a:lnTo>
                    <a:pt x="1468894" y="368300"/>
                  </a:lnTo>
                  <a:lnTo>
                    <a:pt x="1473936" y="381000"/>
                  </a:lnTo>
                  <a:lnTo>
                    <a:pt x="1485849" y="381000"/>
                  </a:lnTo>
                  <a:lnTo>
                    <a:pt x="1490395" y="393700"/>
                  </a:lnTo>
                  <a:lnTo>
                    <a:pt x="1494942" y="393700"/>
                  </a:lnTo>
                  <a:lnTo>
                    <a:pt x="1499768" y="406400"/>
                  </a:lnTo>
                  <a:lnTo>
                    <a:pt x="1499768" y="254000"/>
                  </a:lnTo>
                  <a:lnTo>
                    <a:pt x="1497482" y="254000"/>
                  </a:lnTo>
                  <a:lnTo>
                    <a:pt x="1496771" y="241300"/>
                  </a:lnTo>
                  <a:lnTo>
                    <a:pt x="1474724" y="228600"/>
                  </a:lnTo>
                  <a:lnTo>
                    <a:pt x="1471917" y="228600"/>
                  </a:lnTo>
                  <a:lnTo>
                    <a:pt x="1472006" y="215900"/>
                  </a:lnTo>
                  <a:lnTo>
                    <a:pt x="1463903" y="215900"/>
                  </a:lnTo>
                  <a:lnTo>
                    <a:pt x="1463903" y="1042682"/>
                  </a:lnTo>
                  <a:lnTo>
                    <a:pt x="1463776" y="1054100"/>
                  </a:lnTo>
                  <a:lnTo>
                    <a:pt x="1460360" y="1054100"/>
                  </a:lnTo>
                  <a:lnTo>
                    <a:pt x="1459293" y="1041400"/>
                  </a:lnTo>
                  <a:lnTo>
                    <a:pt x="1459814" y="1041400"/>
                  </a:lnTo>
                  <a:lnTo>
                    <a:pt x="1461236" y="1028700"/>
                  </a:lnTo>
                  <a:lnTo>
                    <a:pt x="1462316" y="1028700"/>
                  </a:lnTo>
                  <a:lnTo>
                    <a:pt x="1462671" y="1016000"/>
                  </a:lnTo>
                  <a:lnTo>
                    <a:pt x="1461630" y="1016000"/>
                  </a:lnTo>
                  <a:lnTo>
                    <a:pt x="1461604" y="1003300"/>
                  </a:lnTo>
                  <a:lnTo>
                    <a:pt x="1463802" y="1003300"/>
                  </a:lnTo>
                  <a:lnTo>
                    <a:pt x="1463357" y="1016000"/>
                  </a:lnTo>
                  <a:lnTo>
                    <a:pt x="1462671" y="1016000"/>
                  </a:lnTo>
                  <a:lnTo>
                    <a:pt x="1463852" y="1028700"/>
                  </a:lnTo>
                  <a:lnTo>
                    <a:pt x="1463802" y="1041400"/>
                  </a:lnTo>
                  <a:lnTo>
                    <a:pt x="1463903" y="1042682"/>
                  </a:lnTo>
                  <a:lnTo>
                    <a:pt x="1463903" y="215900"/>
                  </a:lnTo>
                  <a:lnTo>
                    <a:pt x="1456588" y="215900"/>
                  </a:lnTo>
                  <a:lnTo>
                    <a:pt x="1452829" y="203200"/>
                  </a:lnTo>
                  <a:lnTo>
                    <a:pt x="1452816" y="368300"/>
                  </a:lnTo>
                  <a:lnTo>
                    <a:pt x="1448168" y="368300"/>
                  </a:lnTo>
                  <a:lnTo>
                    <a:pt x="1448168" y="2095500"/>
                  </a:lnTo>
                  <a:lnTo>
                    <a:pt x="1446860" y="2108200"/>
                  </a:lnTo>
                  <a:lnTo>
                    <a:pt x="1445412" y="2108200"/>
                  </a:lnTo>
                  <a:lnTo>
                    <a:pt x="1445412" y="2222500"/>
                  </a:lnTo>
                  <a:lnTo>
                    <a:pt x="1441323" y="2235200"/>
                  </a:lnTo>
                  <a:lnTo>
                    <a:pt x="1441589" y="2247900"/>
                  </a:lnTo>
                  <a:lnTo>
                    <a:pt x="1441577" y="2249055"/>
                  </a:lnTo>
                  <a:lnTo>
                    <a:pt x="1441577" y="2286000"/>
                  </a:lnTo>
                  <a:lnTo>
                    <a:pt x="1441272" y="2286000"/>
                  </a:lnTo>
                  <a:lnTo>
                    <a:pt x="1439722" y="2293912"/>
                  </a:lnTo>
                  <a:lnTo>
                    <a:pt x="1439722" y="2362200"/>
                  </a:lnTo>
                  <a:lnTo>
                    <a:pt x="1436547" y="2373503"/>
                  </a:lnTo>
                  <a:lnTo>
                    <a:pt x="1436547" y="2413000"/>
                  </a:lnTo>
                  <a:lnTo>
                    <a:pt x="1433322" y="2413000"/>
                  </a:lnTo>
                  <a:lnTo>
                    <a:pt x="1433322" y="2451100"/>
                  </a:lnTo>
                  <a:lnTo>
                    <a:pt x="1432306" y="2463800"/>
                  </a:lnTo>
                  <a:lnTo>
                    <a:pt x="1431696" y="2463800"/>
                  </a:lnTo>
                  <a:lnTo>
                    <a:pt x="1431696" y="2501900"/>
                  </a:lnTo>
                  <a:lnTo>
                    <a:pt x="1431378" y="2514600"/>
                  </a:lnTo>
                  <a:lnTo>
                    <a:pt x="1430718" y="2514600"/>
                  </a:lnTo>
                  <a:lnTo>
                    <a:pt x="1429829" y="2527300"/>
                  </a:lnTo>
                  <a:lnTo>
                    <a:pt x="1430210" y="2540000"/>
                  </a:lnTo>
                  <a:lnTo>
                    <a:pt x="1427543" y="2552700"/>
                  </a:lnTo>
                  <a:lnTo>
                    <a:pt x="1427708" y="2552700"/>
                  </a:lnTo>
                  <a:lnTo>
                    <a:pt x="1427797" y="2565400"/>
                  </a:lnTo>
                  <a:lnTo>
                    <a:pt x="1427454" y="2578100"/>
                  </a:lnTo>
                  <a:lnTo>
                    <a:pt x="1426946" y="2590800"/>
                  </a:lnTo>
                  <a:lnTo>
                    <a:pt x="1426502" y="2590800"/>
                  </a:lnTo>
                  <a:lnTo>
                    <a:pt x="1426425" y="2603500"/>
                  </a:lnTo>
                  <a:lnTo>
                    <a:pt x="1426006" y="2603500"/>
                  </a:lnTo>
                  <a:lnTo>
                    <a:pt x="1426006" y="2616200"/>
                  </a:lnTo>
                  <a:lnTo>
                    <a:pt x="1425575" y="2628900"/>
                  </a:lnTo>
                  <a:lnTo>
                    <a:pt x="1424546" y="2641600"/>
                  </a:lnTo>
                  <a:lnTo>
                    <a:pt x="1423530" y="2641600"/>
                  </a:lnTo>
                  <a:lnTo>
                    <a:pt x="1423530" y="2667000"/>
                  </a:lnTo>
                  <a:lnTo>
                    <a:pt x="1423530" y="2679700"/>
                  </a:lnTo>
                  <a:lnTo>
                    <a:pt x="1420723" y="2679700"/>
                  </a:lnTo>
                  <a:lnTo>
                    <a:pt x="1420723" y="2730500"/>
                  </a:lnTo>
                  <a:lnTo>
                    <a:pt x="1420342" y="2743200"/>
                  </a:lnTo>
                  <a:lnTo>
                    <a:pt x="1419479" y="2743200"/>
                  </a:lnTo>
                  <a:lnTo>
                    <a:pt x="1420469" y="2755900"/>
                  </a:lnTo>
                  <a:lnTo>
                    <a:pt x="1420202" y="2768600"/>
                  </a:lnTo>
                  <a:lnTo>
                    <a:pt x="1417701" y="2768600"/>
                  </a:lnTo>
                  <a:lnTo>
                    <a:pt x="1417701" y="2755900"/>
                  </a:lnTo>
                  <a:lnTo>
                    <a:pt x="1417866" y="2755900"/>
                  </a:lnTo>
                  <a:lnTo>
                    <a:pt x="1418196" y="2743200"/>
                  </a:lnTo>
                  <a:lnTo>
                    <a:pt x="1419047" y="2743200"/>
                  </a:lnTo>
                  <a:lnTo>
                    <a:pt x="1417916" y="2730500"/>
                  </a:lnTo>
                  <a:lnTo>
                    <a:pt x="1420723" y="2730500"/>
                  </a:lnTo>
                  <a:lnTo>
                    <a:pt x="1420723" y="2679700"/>
                  </a:lnTo>
                  <a:lnTo>
                    <a:pt x="1417650" y="2679700"/>
                  </a:lnTo>
                  <a:lnTo>
                    <a:pt x="1417650" y="2832100"/>
                  </a:lnTo>
                  <a:lnTo>
                    <a:pt x="1417637" y="2844800"/>
                  </a:lnTo>
                  <a:lnTo>
                    <a:pt x="1417485" y="2857500"/>
                  </a:lnTo>
                  <a:lnTo>
                    <a:pt x="1417205" y="2857500"/>
                  </a:lnTo>
                  <a:lnTo>
                    <a:pt x="1417205" y="2870200"/>
                  </a:lnTo>
                  <a:lnTo>
                    <a:pt x="1417104" y="2895600"/>
                  </a:lnTo>
                  <a:lnTo>
                    <a:pt x="1415910" y="2895600"/>
                  </a:lnTo>
                  <a:lnTo>
                    <a:pt x="1415910" y="3467100"/>
                  </a:lnTo>
                  <a:lnTo>
                    <a:pt x="1414005" y="3479800"/>
                  </a:lnTo>
                  <a:lnTo>
                    <a:pt x="1412316" y="3479800"/>
                  </a:lnTo>
                  <a:lnTo>
                    <a:pt x="1411986" y="3467100"/>
                  </a:lnTo>
                  <a:lnTo>
                    <a:pt x="1412557" y="3467100"/>
                  </a:lnTo>
                  <a:lnTo>
                    <a:pt x="1413192" y="3454400"/>
                  </a:lnTo>
                  <a:lnTo>
                    <a:pt x="1413751" y="3454400"/>
                  </a:lnTo>
                  <a:lnTo>
                    <a:pt x="1414068" y="3467100"/>
                  </a:lnTo>
                  <a:lnTo>
                    <a:pt x="1415910" y="3467100"/>
                  </a:lnTo>
                  <a:lnTo>
                    <a:pt x="1415910" y="2895600"/>
                  </a:lnTo>
                  <a:lnTo>
                    <a:pt x="1415034" y="2895600"/>
                  </a:lnTo>
                  <a:lnTo>
                    <a:pt x="1415034" y="3136900"/>
                  </a:lnTo>
                  <a:lnTo>
                    <a:pt x="1414830" y="3149600"/>
                  </a:lnTo>
                  <a:lnTo>
                    <a:pt x="1411922" y="3149600"/>
                  </a:lnTo>
                  <a:lnTo>
                    <a:pt x="1411744" y="3144672"/>
                  </a:lnTo>
                  <a:lnTo>
                    <a:pt x="1411744" y="3340100"/>
                  </a:lnTo>
                  <a:lnTo>
                    <a:pt x="1411668" y="3352800"/>
                  </a:lnTo>
                  <a:lnTo>
                    <a:pt x="1410589" y="3352800"/>
                  </a:lnTo>
                  <a:lnTo>
                    <a:pt x="1409649" y="3340100"/>
                  </a:lnTo>
                  <a:lnTo>
                    <a:pt x="1411744" y="3340100"/>
                  </a:lnTo>
                  <a:lnTo>
                    <a:pt x="1411744" y="3144672"/>
                  </a:lnTo>
                  <a:lnTo>
                    <a:pt x="1411465" y="3136900"/>
                  </a:lnTo>
                  <a:lnTo>
                    <a:pt x="1409446" y="3136900"/>
                  </a:lnTo>
                  <a:lnTo>
                    <a:pt x="1409750" y="3124200"/>
                  </a:lnTo>
                  <a:lnTo>
                    <a:pt x="1413230" y="3124200"/>
                  </a:lnTo>
                  <a:lnTo>
                    <a:pt x="1414043" y="3136900"/>
                  </a:lnTo>
                  <a:lnTo>
                    <a:pt x="1415034" y="3136900"/>
                  </a:lnTo>
                  <a:lnTo>
                    <a:pt x="1415034" y="2895600"/>
                  </a:lnTo>
                  <a:lnTo>
                    <a:pt x="1415021" y="2882900"/>
                  </a:lnTo>
                  <a:lnTo>
                    <a:pt x="1414995" y="2870200"/>
                  </a:lnTo>
                  <a:lnTo>
                    <a:pt x="1417205" y="2870200"/>
                  </a:lnTo>
                  <a:lnTo>
                    <a:pt x="1417205" y="2857500"/>
                  </a:lnTo>
                  <a:lnTo>
                    <a:pt x="1415719" y="2857500"/>
                  </a:lnTo>
                  <a:lnTo>
                    <a:pt x="1414589" y="2844800"/>
                  </a:lnTo>
                  <a:lnTo>
                    <a:pt x="1414614" y="2832100"/>
                  </a:lnTo>
                  <a:lnTo>
                    <a:pt x="1417650" y="2832100"/>
                  </a:lnTo>
                  <a:lnTo>
                    <a:pt x="1417650" y="2679700"/>
                  </a:lnTo>
                  <a:lnTo>
                    <a:pt x="1416786" y="2679700"/>
                  </a:lnTo>
                  <a:lnTo>
                    <a:pt x="1416469" y="2667000"/>
                  </a:lnTo>
                  <a:lnTo>
                    <a:pt x="1423530" y="2667000"/>
                  </a:lnTo>
                  <a:lnTo>
                    <a:pt x="1423530" y="2641600"/>
                  </a:lnTo>
                  <a:lnTo>
                    <a:pt x="1419872" y="2641600"/>
                  </a:lnTo>
                  <a:lnTo>
                    <a:pt x="1422577" y="2628900"/>
                  </a:lnTo>
                  <a:lnTo>
                    <a:pt x="1423060" y="2628900"/>
                  </a:lnTo>
                  <a:lnTo>
                    <a:pt x="1423301" y="2616200"/>
                  </a:lnTo>
                  <a:lnTo>
                    <a:pt x="1426006" y="2616200"/>
                  </a:lnTo>
                  <a:lnTo>
                    <a:pt x="1426006" y="2603500"/>
                  </a:lnTo>
                  <a:lnTo>
                    <a:pt x="1420190" y="2603500"/>
                  </a:lnTo>
                  <a:lnTo>
                    <a:pt x="1423454" y="2590800"/>
                  </a:lnTo>
                  <a:lnTo>
                    <a:pt x="1423060" y="2590800"/>
                  </a:lnTo>
                  <a:lnTo>
                    <a:pt x="1423365" y="2578100"/>
                  </a:lnTo>
                  <a:lnTo>
                    <a:pt x="1423225" y="2578100"/>
                  </a:lnTo>
                  <a:lnTo>
                    <a:pt x="1426806" y="2565400"/>
                  </a:lnTo>
                  <a:lnTo>
                    <a:pt x="1426197" y="2565400"/>
                  </a:lnTo>
                  <a:lnTo>
                    <a:pt x="1426464" y="2552700"/>
                  </a:lnTo>
                  <a:lnTo>
                    <a:pt x="1426705" y="2552700"/>
                  </a:lnTo>
                  <a:lnTo>
                    <a:pt x="1423403" y="2540000"/>
                  </a:lnTo>
                  <a:lnTo>
                    <a:pt x="1426273" y="2540000"/>
                  </a:lnTo>
                  <a:lnTo>
                    <a:pt x="1425016" y="2527300"/>
                  </a:lnTo>
                  <a:lnTo>
                    <a:pt x="1423377" y="2514600"/>
                  </a:lnTo>
                  <a:lnTo>
                    <a:pt x="1428597" y="2514600"/>
                  </a:lnTo>
                  <a:lnTo>
                    <a:pt x="1428788" y="2501900"/>
                  </a:lnTo>
                  <a:lnTo>
                    <a:pt x="1431696" y="2501900"/>
                  </a:lnTo>
                  <a:lnTo>
                    <a:pt x="1431696" y="2463800"/>
                  </a:lnTo>
                  <a:lnTo>
                    <a:pt x="1430108" y="2463800"/>
                  </a:lnTo>
                  <a:lnTo>
                    <a:pt x="1429232" y="2451100"/>
                  </a:lnTo>
                  <a:lnTo>
                    <a:pt x="1433322" y="2451100"/>
                  </a:lnTo>
                  <a:lnTo>
                    <a:pt x="1433322" y="2413000"/>
                  </a:lnTo>
                  <a:lnTo>
                    <a:pt x="1433131" y="2413000"/>
                  </a:lnTo>
                  <a:lnTo>
                    <a:pt x="1433131" y="2425700"/>
                  </a:lnTo>
                  <a:lnTo>
                    <a:pt x="1432966" y="2438400"/>
                  </a:lnTo>
                  <a:lnTo>
                    <a:pt x="1431467" y="2438400"/>
                  </a:lnTo>
                  <a:lnTo>
                    <a:pt x="1430972" y="2425700"/>
                  </a:lnTo>
                  <a:lnTo>
                    <a:pt x="1433131" y="2425700"/>
                  </a:lnTo>
                  <a:lnTo>
                    <a:pt x="1433131" y="2413000"/>
                  </a:lnTo>
                  <a:lnTo>
                    <a:pt x="1432280" y="2413000"/>
                  </a:lnTo>
                  <a:lnTo>
                    <a:pt x="1431861" y="2400300"/>
                  </a:lnTo>
                  <a:lnTo>
                    <a:pt x="1434960" y="2400300"/>
                  </a:lnTo>
                  <a:lnTo>
                    <a:pt x="1436547" y="2413000"/>
                  </a:lnTo>
                  <a:lnTo>
                    <a:pt x="1436547" y="2373503"/>
                  </a:lnTo>
                  <a:lnTo>
                    <a:pt x="1436154" y="2374900"/>
                  </a:lnTo>
                  <a:lnTo>
                    <a:pt x="1433347" y="2362200"/>
                  </a:lnTo>
                  <a:lnTo>
                    <a:pt x="1432356" y="2362200"/>
                  </a:lnTo>
                  <a:lnTo>
                    <a:pt x="1434668" y="2349500"/>
                  </a:lnTo>
                  <a:lnTo>
                    <a:pt x="1435900" y="2349500"/>
                  </a:lnTo>
                  <a:lnTo>
                    <a:pt x="1437424" y="2336800"/>
                  </a:lnTo>
                  <a:lnTo>
                    <a:pt x="1438795" y="2336800"/>
                  </a:lnTo>
                  <a:lnTo>
                    <a:pt x="1438770" y="2349500"/>
                  </a:lnTo>
                  <a:lnTo>
                    <a:pt x="1438973" y="2362200"/>
                  </a:lnTo>
                  <a:lnTo>
                    <a:pt x="1439722" y="2362200"/>
                  </a:lnTo>
                  <a:lnTo>
                    <a:pt x="1439722" y="2293912"/>
                  </a:lnTo>
                  <a:lnTo>
                    <a:pt x="1438783" y="2298700"/>
                  </a:lnTo>
                  <a:lnTo>
                    <a:pt x="1437017" y="2298700"/>
                  </a:lnTo>
                  <a:lnTo>
                    <a:pt x="1436903" y="2286000"/>
                  </a:lnTo>
                  <a:lnTo>
                    <a:pt x="1436598" y="2286000"/>
                  </a:lnTo>
                  <a:lnTo>
                    <a:pt x="1436992" y="2273300"/>
                  </a:lnTo>
                  <a:lnTo>
                    <a:pt x="1438643" y="2273300"/>
                  </a:lnTo>
                  <a:lnTo>
                    <a:pt x="1441577" y="2286000"/>
                  </a:lnTo>
                  <a:lnTo>
                    <a:pt x="1441577" y="2249055"/>
                  </a:lnTo>
                  <a:lnTo>
                    <a:pt x="1441450" y="2260600"/>
                  </a:lnTo>
                  <a:lnTo>
                    <a:pt x="1441196" y="2273300"/>
                  </a:lnTo>
                  <a:lnTo>
                    <a:pt x="1439367" y="2273300"/>
                  </a:lnTo>
                  <a:lnTo>
                    <a:pt x="1439887" y="2247900"/>
                  </a:lnTo>
                  <a:lnTo>
                    <a:pt x="1440116" y="2247900"/>
                  </a:lnTo>
                  <a:lnTo>
                    <a:pt x="1440268" y="2235200"/>
                  </a:lnTo>
                  <a:lnTo>
                    <a:pt x="1439964" y="2235200"/>
                  </a:lnTo>
                  <a:lnTo>
                    <a:pt x="1437360" y="2222500"/>
                  </a:lnTo>
                  <a:lnTo>
                    <a:pt x="1438732" y="2222500"/>
                  </a:lnTo>
                  <a:lnTo>
                    <a:pt x="1441132" y="2209800"/>
                  </a:lnTo>
                  <a:lnTo>
                    <a:pt x="1443913" y="2209800"/>
                  </a:lnTo>
                  <a:lnTo>
                    <a:pt x="1444726" y="2222500"/>
                  </a:lnTo>
                  <a:lnTo>
                    <a:pt x="1445412" y="2222500"/>
                  </a:lnTo>
                  <a:lnTo>
                    <a:pt x="1445412" y="2108200"/>
                  </a:lnTo>
                  <a:lnTo>
                    <a:pt x="1444675" y="2108200"/>
                  </a:lnTo>
                  <a:lnTo>
                    <a:pt x="1443736" y="2095500"/>
                  </a:lnTo>
                  <a:lnTo>
                    <a:pt x="1442974" y="2082800"/>
                  </a:lnTo>
                  <a:lnTo>
                    <a:pt x="1447253" y="2082800"/>
                  </a:lnTo>
                  <a:lnTo>
                    <a:pt x="1448168" y="2095500"/>
                  </a:lnTo>
                  <a:lnTo>
                    <a:pt x="1448168" y="368300"/>
                  </a:lnTo>
                  <a:lnTo>
                    <a:pt x="1447812" y="368300"/>
                  </a:lnTo>
                  <a:lnTo>
                    <a:pt x="1447647" y="355600"/>
                  </a:lnTo>
                  <a:lnTo>
                    <a:pt x="1452346" y="355600"/>
                  </a:lnTo>
                  <a:lnTo>
                    <a:pt x="1452816" y="368300"/>
                  </a:lnTo>
                  <a:lnTo>
                    <a:pt x="1452816" y="203200"/>
                  </a:lnTo>
                  <a:lnTo>
                    <a:pt x="1447101" y="203200"/>
                  </a:lnTo>
                  <a:lnTo>
                    <a:pt x="1447101" y="2057400"/>
                  </a:lnTo>
                  <a:lnTo>
                    <a:pt x="1446276" y="2070100"/>
                  </a:lnTo>
                  <a:lnTo>
                    <a:pt x="1445336" y="2070100"/>
                  </a:lnTo>
                  <a:lnTo>
                    <a:pt x="1444574" y="2057400"/>
                  </a:lnTo>
                  <a:lnTo>
                    <a:pt x="1447101" y="2057400"/>
                  </a:lnTo>
                  <a:lnTo>
                    <a:pt x="1447101" y="203200"/>
                  </a:lnTo>
                  <a:lnTo>
                    <a:pt x="1444942" y="203200"/>
                  </a:lnTo>
                  <a:lnTo>
                    <a:pt x="1444942" y="1854200"/>
                  </a:lnTo>
                  <a:lnTo>
                    <a:pt x="1444536" y="1857425"/>
                  </a:lnTo>
                  <a:lnTo>
                    <a:pt x="1444536" y="1955800"/>
                  </a:lnTo>
                  <a:lnTo>
                    <a:pt x="1444523" y="1968500"/>
                  </a:lnTo>
                  <a:lnTo>
                    <a:pt x="1444396" y="1968500"/>
                  </a:lnTo>
                  <a:lnTo>
                    <a:pt x="1444421" y="1981200"/>
                  </a:lnTo>
                  <a:lnTo>
                    <a:pt x="1442770" y="1981200"/>
                  </a:lnTo>
                  <a:lnTo>
                    <a:pt x="1441246" y="1968500"/>
                  </a:lnTo>
                  <a:lnTo>
                    <a:pt x="1443177" y="1955800"/>
                  </a:lnTo>
                  <a:lnTo>
                    <a:pt x="1444536" y="1955800"/>
                  </a:lnTo>
                  <a:lnTo>
                    <a:pt x="1444536" y="1857425"/>
                  </a:lnTo>
                  <a:lnTo>
                    <a:pt x="1443342" y="1866900"/>
                  </a:lnTo>
                  <a:lnTo>
                    <a:pt x="1442910" y="1854200"/>
                  </a:lnTo>
                  <a:lnTo>
                    <a:pt x="1442504" y="1866900"/>
                  </a:lnTo>
                  <a:lnTo>
                    <a:pt x="1442250" y="1854200"/>
                  </a:lnTo>
                  <a:lnTo>
                    <a:pt x="1442910" y="1854200"/>
                  </a:lnTo>
                  <a:lnTo>
                    <a:pt x="1444942" y="1854200"/>
                  </a:lnTo>
                  <a:lnTo>
                    <a:pt x="1444942" y="203200"/>
                  </a:lnTo>
                  <a:lnTo>
                    <a:pt x="1443710" y="203200"/>
                  </a:lnTo>
                  <a:lnTo>
                    <a:pt x="1439481" y="195834"/>
                  </a:lnTo>
                  <a:lnTo>
                    <a:pt x="1439481" y="355600"/>
                  </a:lnTo>
                  <a:lnTo>
                    <a:pt x="1438592" y="355600"/>
                  </a:lnTo>
                  <a:lnTo>
                    <a:pt x="1438592" y="1790700"/>
                  </a:lnTo>
                  <a:lnTo>
                    <a:pt x="1437347" y="1790700"/>
                  </a:lnTo>
                  <a:lnTo>
                    <a:pt x="1438033" y="1778000"/>
                  </a:lnTo>
                  <a:lnTo>
                    <a:pt x="1438287" y="1778000"/>
                  </a:lnTo>
                  <a:lnTo>
                    <a:pt x="1438592" y="1790700"/>
                  </a:lnTo>
                  <a:lnTo>
                    <a:pt x="1438592" y="355600"/>
                  </a:lnTo>
                  <a:lnTo>
                    <a:pt x="1436039" y="355600"/>
                  </a:lnTo>
                  <a:lnTo>
                    <a:pt x="1436039" y="1663700"/>
                  </a:lnTo>
                  <a:lnTo>
                    <a:pt x="1435950" y="1676400"/>
                  </a:lnTo>
                  <a:lnTo>
                    <a:pt x="1434693" y="1676400"/>
                  </a:lnTo>
                  <a:lnTo>
                    <a:pt x="1434731" y="1663700"/>
                  </a:lnTo>
                  <a:lnTo>
                    <a:pt x="1436039" y="1663700"/>
                  </a:lnTo>
                  <a:lnTo>
                    <a:pt x="1436039" y="355600"/>
                  </a:lnTo>
                  <a:lnTo>
                    <a:pt x="1435112" y="355600"/>
                  </a:lnTo>
                  <a:lnTo>
                    <a:pt x="1429334" y="342900"/>
                  </a:lnTo>
                  <a:lnTo>
                    <a:pt x="1435404" y="342900"/>
                  </a:lnTo>
                  <a:lnTo>
                    <a:pt x="1439481" y="355600"/>
                  </a:lnTo>
                  <a:lnTo>
                    <a:pt x="1439481" y="195834"/>
                  </a:lnTo>
                  <a:lnTo>
                    <a:pt x="1436420" y="190500"/>
                  </a:lnTo>
                  <a:lnTo>
                    <a:pt x="1436751" y="190500"/>
                  </a:lnTo>
                  <a:lnTo>
                    <a:pt x="1425333" y="177800"/>
                  </a:lnTo>
                  <a:lnTo>
                    <a:pt x="1434642" y="177800"/>
                  </a:lnTo>
                  <a:lnTo>
                    <a:pt x="1431048" y="165100"/>
                  </a:lnTo>
                  <a:lnTo>
                    <a:pt x="1416431" y="165100"/>
                  </a:lnTo>
                  <a:lnTo>
                    <a:pt x="1417777" y="177800"/>
                  </a:lnTo>
                  <a:lnTo>
                    <a:pt x="1414437" y="177800"/>
                  </a:lnTo>
                  <a:lnTo>
                    <a:pt x="1414437" y="3086100"/>
                  </a:lnTo>
                  <a:lnTo>
                    <a:pt x="1411833" y="3086100"/>
                  </a:lnTo>
                  <a:lnTo>
                    <a:pt x="1412354" y="3073400"/>
                  </a:lnTo>
                  <a:lnTo>
                    <a:pt x="1414424" y="3073400"/>
                  </a:lnTo>
                  <a:lnTo>
                    <a:pt x="1414437" y="3086100"/>
                  </a:lnTo>
                  <a:lnTo>
                    <a:pt x="1414437" y="177800"/>
                  </a:lnTo>
                  <a:lnTo>
                    <a:pt x="1413929" y="177800"/>
                  </a:lnTo>
                  <a:lnTo>
                    <a:pt x="1413929" y="3048000"/>
                  </a:lnTo>
                  <a:lnTo>
                    <a:pt x="1413598" y="3060700"/>
                  </a:lnTo>
                  <a:lnTo>
                    <a:pt x="1413154" y="3048000"/>
                  </a:lnTo>
                  <a:lnTo>
                    <a:pt x="1413929" y="3048000"/>
                  </a:lnTo>
                  <a:lnTo>
                    <a:pt x="1413929" y="177800"/>
                  </a:lnTo>
                  <a:lnTo>
                    <a:pt x="1412138" y="165100"/>
                  </a:lnTo>
                  <a:lnTo>
                    <a:pt x="1415110" y="165100"/>
                  </a:lnTo>
                  <a:lnTo>
                    <a:pt x="1411757" y="154762"/>
                  </a:lnTo>
                  <a:lnTo>
                    <a:pt x="1411757" y="3098800"/>
                  </a:lnTo>
                  <a:lnTo>
                    <a:pt x="1411617" y="3111500"/>
                  </a:lnTo>
                  <a:lnTo>
                    <a:pt x="1409865" y="3111500"/>
                  </a:lnTo>
                  <a:lnTo>
                    <a:pt x="1409966" y="3098800"/>
                  </a:lnTo>
                  <a:lnTo>
                    <a:pt x="1411757" y="3098800"/>
                  </a:lnTo>
                  <a:lnTo>
                    <a:pt x="1411757" y="154762"/>
                  </a:lnTo>
                  <a:lnTo>
                    <a:pt x="1410995" y="152400"/>
                  </a:lnTo>
                  <a:lnTo>
                    <a:pt x="1406791" y="152400"/>
                  </a:lnTo>
                  <a:lnTo>
                    <a:pt x="1406791" y="165100"/>
                  </a:lnTo>
                  <a:lnTo>
                    <a:pt x="1399844" y="165100"/>
                  </a:lnTo>
                  <a:lnTo>
                    <a:pt x="1393761" y="152400"/>
                  </a:lnTo>
                  <a:lnTo>
                    <a:pt x="1388554" y="152400"/>
                  </a:lnTo>
                  <a:lnTo>
                    <a:pt x="1385747" y="145503"/>
                  </a:lnTo>
                  <a:lnTo>
                    <a:pt x="1385747" y="1651000"/>
                  </a:lnTo>
                  <a:lnTo>
                    <a:pt x="1384909" y="1660271"/>
                  </a:lnTo>
                  <a:lnTo>
                    <a:pt x="1384947" y="1651000"/>
                  </a:lnTo>
                  <a:lnTo>
                    <a:pt x="1385747" y="1651000"/>
                  </a:lnTo>
                  <a:lnTo>
                    <a:pt x="1385747" y="145503"/>
                  </a:lnTo>
                  <a:lnTo>
                    <a:pt x="1383499" y="139966"/>
                  </a:lnTo>
                  <a:lnTo>
                    <a:pt x="1406791" y="165100"/>
                  </a:lnTo>
                  <a:lnTo>
                    <a:pt x="1406791" y="152400"/>
                  </a:lnTo>
                  <a:lnTo>
                    <a:pt x="1402359" y="152400"/>
                  </a:lnTo>
                  <a:lnTo>
                    <a:pt x="1397393" y="139700"/>
                  </a:lnTo>
                  <a:lnTo>
                    <a:pt x="1389799" y="139700"/>
                  </a:lnTo>
                  <a:lnTo>
                    <a:pt x="1385176" y="127000"/>
                  </a:lnTo>
                  <a:lnTo>
                    <a:pt x="1376730" y="114300"/>
                  </a:lnTo>
                  <a:lnTo>
                    <a:pt x="1376311" y="114300"/>
                  </a:lnTo>
                  <a:lnTo>
                    <a:pt x="1376311" y="139700"/>
                  </a:lnTo>
                  <a:lnTo>
                    <a:pt x="1374889" y="139700"/>
                  </a:lnTo>
                  <a:lnTo>
                    <a:pt x="1374076" y="127000"/>
                  </a:lnTo>
                  <a:lnTo>
                    <a:pt x="1376286" y="127000"/>
                  </a:lnTo>
                  <a:lnTo>
                    <a:pt x="1376311" y="139700"/>
                  </a:lnTo>
                  <a:lnTo>
                    <a:pt x="1376311" y="114300"/>
                  </a:lnTo>
                  <a:lnTo>
                    <a:pt x="1371600" y="114300"/>
                  </a:lnTo>
                  <a:lnTo>
                    <a:pt x="1371600" y="914400"/>
                  </a:lnTo>
                  <a:lnTo>
                    <a:pt x="1368780" y="925918"/>
                  </a:lnTo>
                  <a:lnTo>
                    <a:pt x="1368780" y="1041400"/>
                  </a:lnTo>
                  <a:lnTo>
                    <a:pt x="1368653" y="1041400"/>
                  </a:lnTo>
                  <a:lnTo>
                    <a:pt x="1368031" y="1054100"/>
                  </a:lnTo>
                  <a:lnTo>
                    <a:pt x="1361846" y="1054100"/>
                  </a:lnTo>
                  <a:lnTo>
                    <a:pt x="1365250" y="1041400"/>
                  </a:lnTo>
                  <a:lnTo>
                    <a:pt x="1361909" y="1028700"/>
                  </a:lnTo>
                  <a:lnTo>
                    <a:pt x="1362862" y="1028700"/>
                  </a:lnTo>
                  <a:lnTo>
                    <a:pt x="1362811" y="1016000"/>
                  </a:lnTo>
                  <a:lnTo>
                    <a:pt x="1364399" y="1016000"/>
                  </a:lnTo>
                  <a:lnTo>
                    <a:pt x="1362862" y="1003300"/>
                  </a:lnTo>
                  <a:lnTo>
                    <a:pt x="1365199" y="990600"/>
                  </a:lnTo>
                  <a:lnTo>
                    <a:pt x="1368132" y="990600"/>
                  </a:lnTo>
                  <a:lnTo>
                    <a:pt x="1368120" y="1003300"/>
                  </a:lnTo>
                  <a:lnTo>
                    <a:pt x="1366862" y="1003300"/>
                  </a:lnTo>
                  <a:lnTo>
                    <a:pt x="1368729" y="1016000"/>
                  </a:lnTo>
                  <a:lnTo>
                    <a:pt x="1365910" y="1028700"/>
                  </a:lnTo>
                  <a:lnTo>
                    <a:pt x="1366862" y="1028700"/>
                  </a:lnTo>
                  <a:lnTo>
                    <a:pt x="1368780" y="1041400"/>
                  </a:lnTo>
                  <a:lnTo>
                    <a:pt x="1368780" y="925918"/>
                  </a:lnTo>
                  <a:lnTo>
                    <a:pt x="1368488" y="927100"/>
                  </a:lnTo>
                  <a:lnTo>
                    <a:pt x="1365846" y="927100"/>
                  </a:lnTo>
                  <a:lnTo>
                    <a:pt x="1365681" y="914400"/>
                  </a:lnTo>
                  <a:lnTo>
                    <a:pt x="1371600" y="914400"/>
                  </a:lnTo>
                  <a:lnTo>
                    <a:pt x="1371600" y="114300"/>
                  </a:lnTo>
                  <a:lnTo>
                    <a:pt x="1370749" y="114300"/>
                  </a:lnTo>
                  <a:lnTo>
                    <a:pt x="1370749" y="838200"/>
                  </a:lnTo>
                  <a:lnTo>
                    <a:pt x="1369415" y="850900"/>
                  </a:lnTo>
                  <a:lnTo>
                    <a:pt x="1369034" y="849337"/>
                  </a:lnTo>
                  <a:lnTo>
                    <a:pt x="1369034" y="876300"/>
                  </a:lnTo>
                  <a:lnTo>
                    <a:pt x="1367459" y="876300"/>
                  </a:lnTo>
                  <a:lnTo>
                    <a:pt x="1367459" y="901700"/>
                  </a:lnTo>
                  <a:lnTo>
                    <a:pt x="1366862" y="901700"/>
                  </a:lnTo>
                  <a:lnTo>
                    <a:pt x="1367142" y="889000"/>
                  </a:lnTo>
                  <a:lnTo>
                    <a:pt x="1367459" y="901700"/>
                  </a:lnTo>
                  <a:lnTo>
                    <a:pt x="1367459" y="876300"/>
                  </a:lnTo>
                  <a:lnTo>
                    <a:pt x="1365999" y="876300"/>
                  </a:lnTo>
                  <a:lnTo>
                    <a:pt x="1365923" y="863600"/>
                  </a:lnTo>
                  <a:lnTo>
                    <a:pt x="1368666" y="863600"/>
                  </a:lnTo>
                  <a:lnTo>
                    <a:pt x="1369034" y="876300"/>
                  </a:lnTo>
                  <a:lnTo>
                    <a:pt x="1369034" y="849337"/>
                  </a:lnTo>
                  <a:lnTo>
                    <a:pt x="1366329" y="838200"/>
                  </a:lnTo>
                  <a:lnTo>
                    <a:pt x="1365250" y="838200"/>
                  </a:lnTo>
                  <a:lnTo>
                    <a:pt x="1367320" y="825500"/>
                  </a:lnTo>
                  <a:lnTo>
                    <a:pt x="1368399" y="825500"/>
                  </a:lnTo>
                  <a:lnTo>
                    <a:pt x="1369034" y="812800"/>
                  </a:lnTo>
                  <a:lnTo>
                    <a:pt x="1370457" y="812800"/>
                  </a:lnTo>
                  <a:lnTo>
                    <a:pt x="1370495" y="838200"/>
                  </a:lnTo>
                  <a:lnTo>
                    <a:pt x="1370749" y="838200"/>
                  </a:lnTo>
                  <a:lnTo>
                    <a:pt x="1370749" y="114300"/>
                  </a:lnTo>
                  <a:lnTo>
                    <a:pt x="1365338" y="114300"/>
                  </a:lnTo>
                  <a:lnTo>
                    <a:pt x="1365338" y="127000"/>
                  </a:lnTo>
                  <a:lnTo>
                    <a:pt x="1363129" y="127000"/>
                  </a:lnTo>
                  <a:lnTo>
                    <a:pt x="1363129" y="660400"/>
                  </a:lnTo>
                  <a:lnTo>
                    <a:pt x="1360398" y="660400"/>
                  </a:lnTo>
                  <a:lnTo>
                    <a:pt x="1360601" y="647700"/>
                  </a:lnTo>
                  <a:lnTo>
                    <a:pt x="1362379" y="647700"/>
                  </a:lnTo>
                  <a:lnTo>
                    <a:pt x="1363129" y="660400"/>
                  </a:lnTo>
                  <a:lnTo>
                    <a:pt x="1363129" y="127000"/>
                  </a:lnTo>
                  <a:lnTo>
                    <a:pt x="1362608" y="114300"/>
                  </a:lnTo>
                  <a:lnTo>
                    <a:pt x="1364284" y="114300"/>
                  </a:lnTo>
                  <a:lnTo>
                    <a:pt x="1365338" y="127000"/>
                  </a:lnTo>
                  <a:lnTo>
                    <a:pt x="1365338" y="114300"/>
                  </a:lnTo>
                  <a:lnTo>
                    <a:pt x="1364475" y="114300"/>
                  </a:lnTo>
                  <a:lnTo>
                    <a:pt x="1360474" y="110985"/>
                  </a:lnTo>
                  <a:lnTo>
                    <a:pt x="1360474" y="647700"/>
                  </a:lnTo>
                  <a:lnTo>
                    <a:pt x="1357972" y="647700"/>
                  </a:lnTo>
                  <a:lnTo>
                    <a:pt x="1357566" y="635000"/>
                  </a:lnTo>
                  <a:lnTo>
                    <a:pt x="1359789" y="635000"/>
                  </a:lnTo>
                  <a:lnTo>
                    <a:pt x="1360474" y="647700"/>
                  </a:lnTo>
                  <a:lnTo>
                    <a:pt x="1360474" y="110985"/>
                  </a:lnTo>
                  <a:lnTo>
                    <a:pt x="1358569" y="109397"/>
                  </a:lnTo>
                  <a:lnTo>
                    <a:pt x="1358569" y="114300"/>
                  </a:lnTo>
                  <a:lnTo>
                    <a:pt x="1354696" y="114300"/>
                  </a:lnTo>
                  <a:lnTo>
                    <a:pt x="1332014" y="91567"/>
                  </a:lnTo>
                  <a:lnTo>
                    <a:pt x="1332014" y="2006600"/>
                  </a:lnTo>
                  <a:lnTo>
                    <a:pt x="1329245" y="2019300"/>
                  </a:lnTo>
                  <a:lnTo>
                    <a:pt x="1326083" y="2019300"/>
                  </a:lnTo>
                  <a:lnTo>
                    <a:pt x="1326083" y="2209800"/>
                  </a:lnTo>
                  <a:lnTo>
                    <a:pt x="1325816" y="2222500"/>
                  </a:lnTo>
                  <a:lnTo>
                    <a:pt x="1325270" y="2222500"/>
                  </a:lnTo>
                  <a:lnTo>
                    <a:pt x="1325384" y="2209800"/>
                  </a:lnTo>
                  <a:lnTo>
                    <a:pt x="1326083" y="2209800"/>
                  </a:lnTo>
                  <a:lnTo>
                    <a:pt x="1326083" y="2019300"/>
                  </a:lnTo>
                  <a:lnTo>
                    <a:pt x="1324978" y="2019300"/>
                  </a:lnTo>
                  <a:lnTo>
                    <a:pt x="1325473" y="2006600"/>
                  </a:lnTo>
                  <a:lnTo>
                    <a:pt x="1328280" y="2006600"/>
                  </a:lnTo>
                  <a:lnTo>
                    <a:pt x="1328902" y="2006600"/>
                  </a:lnTo>
                  <a:lnTo>
                    <a:pt x="1332014" y="2006600"/>
                  </a:lnTo>
                  <a:lnTo>
                    <a:pt x="1332014" y="91567"/>
                  </a:lnTo>
                  <a:lnTo>
                    <a:pt x="1329512" y="89052"/>
                  </a:lnTo>
                  <a:lnTo>
                    <a:pt x="1329512" y="1993900"/>
                  </a:lnTo>
                  <a:lnTo>
                    <a:pt x="1328597" y="2003310"/>
                  </a:lnTo>
                  <a:lnTo>
                    <a:pt x="1327746" y="1993900"/>
                  </a:lnTo>
                  <a:lnTo>
                    <a:pt x="1329512" y="1993900"/>
                  </a:lnTo>
                  <a:lnTo>
                    <a:pt x="1329512" y="89052"/>
                  </a:lnTo>
                  <a:lnTo>
                    <a:pt x="1324267" y="83794"/>
                  </a:lnTo>
                  <a:lnTo>
                    <a:pt x="1324267" y="1778000"/>
                  </a:lnTo>
                  <a:lnTo>
                    <a:pt x="1324203" y="2324100"/>
                  </a:lnTo>
                  <a:lnTo>
                    <a:pt x="1322082" y="2324100"/>
                  </a:lnTo>
                  <a:lnTo>
                    <a:pt x="1322946" y="2311400"/>
                  </a:lnTo>
                  <a:lnTo>
                    <a:pt x="1324038" y="2311400"/>
                  </a:lnTo>
                  <a:lnTo>
                    <a:pt x="1324203" y="2324100"/>
                  </a:lnTo>
                  <a:lnTo>
                    <a:pt x="1324203" y="1778000"/>
                  </a:lnTo>
                  <a:lnTo>
                    <a:pt x="1322158" y="1778000"/>
                  </a:lnTo>
                  <a:lnTo>
                    <a:pt x="1322184" y="1765300"/>
                  </a:lnTo>
                  <a:lnTo>
                    <a:pt x="1323721" y="1765300"/>
                  </a:lnTo>
                  <a:lnTo>
                    <a:pt x="1324267" y="1778000"/>
                  </a:lnTo>
                  <a:lnTo>
                    <a:pt x="1324267" y="83794"/>
                  </a:lnTo>
                  <a:lnTo>
                    <a:pt x="1319237" y="78752"/>
                  </a:lnTo>
                  <a:lnTo>
                    <a:pt x="1319237" y="2400300"/>
                  </a:lnTo>
                  <a:lnTo>
                    <a:pt x="1318882" y="2413000"/>
                  </a:lnTo>
                  <a:lnTo>
                    <a:pt x="1316786" y="2413000"/>
                  </a:lnTo>
                  <a:lnTo>
                    <a:pt x="1316329" y="2400300"/>
                  </a:lnTo>
                  <a:lnTo>
                    <a:pt x="1319237" y="2400300"/>
                  </a:lnTo>
                  <a:lnTo>
                    <a:pt x="1319237" y="78752"/>
                  </a:lnTo>
                  <a:lnTo>
                    <a:pt x="1316736" y="76250"/>
                  </a:lnTo>
                  <a:lnTo>
                    <a:pt x="1316736" y="1955800"/>
                  </a:lnTo>
                  <a:lnTo>
                    <a:pt x="1314767" y="1968500"/>
                  </a:lnTo>
                  <a:lnTo>
                    <a:pt x="1315974" y="1981200"/>
                  </a:lnTo>
                  <a:lnTo>
                    <a:pt x="1313116" y="1981200"/>
                  </a:lnTo>
                  <a:lnTo>
                    <a:pt x="1312392" y="1993900"/>
                  </a:lnTo>
                  <a:lnTo>
                    <a:pt x="1311262" y="1993900"/>
                  </a:lnTo>
                  <a:lnTo>
                    <a:pt x="1311021" y="2006600"/>
                  </a:lnTo>
                  <a:lnTo>
                    <a:pt x="1310817" y="2019300"/>
                  </a:lnTo>
                  <a:lnTo>
                    <a:pt x="1310843" y="2032965"/>
                  </a:lnTo>
                  <a:lnTo>
                    <a:pt x="1311046" y="2044700"/>
                  </a:lnTo>
                  <a:lnTo>
                    <a:pt x="1312773" y="2044700"/>
                  </a:lnTo>
                  <a:lnTo>
                    <a:pt x="1312811" y="2057400"/>
                  </a:lnTo>
                  <a:lnTo>
                    <a:pt x="1311211" y="2057400"/>
                  </a:lnTo>
                  <a:lnTo>
                    <a:pt x="1310525" y="2070100"/>
                  </a:lnTo>
                  <a:lnTo>
                    <a:pt x="1310855" y="2070100"/>
                  </a:lnTo>
                  <a:lnTo>
                    <a:pt x="1310881" y="2082800"/>
                  </a:lnTo>
                  <a:lnTo>
                    <a:pt x="1316215" y="2082800"/>
                  </a:lnTo>
                  <a:lnTo>
                    <a:pt x="1316494" y="2095500"/>
                  </a:lnTo>
                  <a:lnTo>
                    <a:pt x="1316316" y="2108200"/>
                  </a:lnTo>
                  <a:lnTo>
                    <a:pt x="1316266" y="2120900"/>
                  </a:lnTo>
                  <a:lnTo>
                    <a:pt x="1316558" y="2133600"/>
                  </a:lnTo>
                  <a:lnTo>
                    <a:pt x="1309992" y="2133600"/>
                  </a:lnTo>
                  <a:lnTo>
                    <a:pt x="1310411" y="2146300"/>
                  </a:lnTo>
                  <a:lnTo>
                    <a:pt x="1311859" y="2146300"/>
                  </a:lnTo>
                  <a:lnTo>
                    <a:pt x="1312722" y="2159000"/>
                  </a:lnTo>
                  <a:lnTo>
                    <a:pt x="1310843" y="2159000"/>
                  </a:lnTo>
                  <a:lnTo>
                    <a:pt x="1313268" y="2171700"/>
                  </a:lnTo>
                  <a:lnTo>
                    <a:pt x="1311351" y="2171700"/>
                  </a:lnTo>
                  <a:lnTo>
                    <a:pt x="1311706" y="2184400"/>
                  </a:lnTo>
                  <a:lnTo>
                    <a:pt x="1314081" y="2184400"/>
                  </a:lnTo>
                  <a:lnTo>
                    <a:pt x="1314005" y="2197100"/>
                  </a:lnTo>
                  <a:lnTo>
                    <a:pt x="1311300" y="2197100"/>
                  </a:lnTo>
                  <a:lnTo>
                    <a:pt x="1307719" y="2209800"/>
                  </a:lnTo>
                  <a:lnTo>
                    <a:pt x="1307007" y="2209800"/>
                  </a:lnTo>
                  <a:lnTo>
                    <a:pt x="1312887" y="2222500"/>
                  </a:lnTo>
                  <a:lnTo>
                    <a:pt x="1313230" y="2222500"/>
                  </a:lnTo>
                  <a:lnTo>
                    <a:pt x="1313256" y="2235200"/>
                  </a:lnTo>
                  <a:lnTo>
                    <a:pt x="1313980" y="2235200"/>
                  </a:lnTo>
                  <a:lnTo>
                    <a:pt x="1311452" y="2247900"/>
                  </a:lnTo>
                  <a:lnTo>
                    <a:pt x="1310728" y="2247900"/>
                  </a:lnTo>
                  <a:lnTo>
                    <a:pt x="1310957" y="2260600"/>
                  </a:lnTo>
                  <a:lnTo>
                    <a:pt x="1310360" y="2273300"/>
                  </a:lnTo>
                  <a:lnTo>
                    <a:pt x="1305013" y="2273300"/>
                  </a:lnTo>
                  <a:lnTo>
                    <a:pt x="1305687" y="2286000"/>
                  </a:lnTo>
                  <a:lnTo>
                    <a:pt x="1306766" y="2286000"/>
                  </a:lnTo>
                  <a:lnTo>
                    <a:pt x="1308036" y="2298700"/>
                  </a:lnTo>
                  <a:lnTo>
                    <a:pt x="1308442" y="2298700"/>
                  </a:lnTo>
                  <a:lnTo>
                    <a:pt x="1307934" y="2311400"/>
                  </a:lnTo>
                  <a:lnTo>
                    <a:pt x="1306410" y="2324100"/>
                  </a:lnTo>
                  <a:lnTo>
                    <a:pt x="1305750" y="2324100"/>
                  </a:lnTo>
                  <a:lnTo>
                    <a:pt x="1301813" y="2336800"/>
                  </a:lnTo>
                  <a:lnTo>
                    <a:pt x="1301953" y="2336800"/>
                  </a:lnTo>
                  <a:lnTo>
                    <a:pt x="1307566" y="2349500"/>
                  </a:lnTo>
                  <a:lnTo>
                    <a:pt x="1307744" y="2349500"/>
                  </a:lnTo>
                  <a:lnTo>
                    <a:pt x="1307477" y="2362200"/>
                  </a:lnTo>
                  <a:lnTo>
                    <a:pt x="1305496" y="2362200"/>
                  </a:lnTo>
                  <a:lnTo>
                    <a:pt x="1305052" y="2374900"/>
                  </a:lnTo>
                  <a:lnTo>
                    <a:pt x="1308100" y="2374900"/>
                  </a:lnTo>
                  <a:lnTo>
                    <a:pt x="1305179" y="2387600"/>
                  </a:lnTo>
                  <a:lnTo>
                    <a:pt x="1305064" y="2400300"/>
                  </a:lnTo>
                  <a:lnTo>
                    <a:pt x="1305509" y="2400300"/>
                  </a:lnTo>
                  <a:lnTo>
                    <a:pt x="1302524" y="2413000"/>
                  </a:lnTo>
                  <a:lnTo>
                    <a:pt x="1304201" y="2413000"/>
                  </a:lnTo>
                  <a:lnTo>
                    <a:pt x="1303566" y="2425700"/>
                  </a:lnTo>
                  <a:lnTo>
                    <a:pt x="1303566" y="2806700"/>
                  </a:lnTo>
                  <a:lnTo>
                    <a:pt x="1303375" y="2819400"/>
                  </a:lnTo>
                  <a:lnTo>
                    <a:pt x="1299540" y="2819400"/>
                  </a:lnTo>
                  <a:lnTo>
                    <a:pt x="1299324" y="2806700"/>
                  </a:lnTo>
                  <a:lnTo>
                    <a:pt x="1303566" y="2806700"/>
                  </a:lnTo>
                  <a:lnTo>
                    <a:pt x="1303566" y="2425700"/>
                  </a:lnTo>
                  <a:lnTo>
                    <a:pt x="1300111" y="2425700"/>
                  </a:lnTo>
                  <a:lnTo>
                    <a:pt x="1299730" y="2438400"/>
                  </a:lnTo>
                  <a:lnTo>
                    <a:pt x="1299629" y="2451100"/>
                  </a:lnTo>
                  <a:lnTo>
                    <a:pt x="1300162" y="2463800"/>
                  </a:lnTo>
                  <a:lnTo>
                    <a:pt x="1301546" y="2476500"/>
                  </a:lnTo>
                  <a:lnTo>
                    <a:pt x="1302385" y="2476500"/>
                  </a:lnTo>
                  <a:lnTo>
                    <a:pt x="1299857" y="2489200"/>
                  </a:lnTo>
                  <a:lnTo>
                    <a:pt x="1300340" y="2489200"/>
                  </a:lnTo>
                  <a:lnTo>
                    <a:pt x="1297914" y="2501900"/>
                  </a:lnTo>
                  <a:lnTo>
                    <a:pt x="1298067" y="2501900"/>
                  </a:lnTo>
                  <a:lnTo>
                    <a:pt x="1300099" y="2514600"/>
                  </a:lnTo>
                  <a:lnTo>
                    <a:pt x="1299806" y="2527300"/>
                  </a:lnTo>
                  <a:lnTo>
                    <a:pt x="1298727" y="2540000"/>
                  </a:lnTo>
                  <a:lnTo>
                    <a:pt x="1288021" y="2540000"/>
                  </a:lnTo>
                  <a:lnTo>
                    <a:pt x="1287881" y="2552700"/>
                  </a:lnTo>
                  <a:lnTo>
                    <a:pt x="1293952" y="2552700"/>
                  </a:lnTo>
                  <a:lnTo>
                    <a:pt x="1294282" y="2565400"/>
                  </a:lnTo>
                  <a:lnTo>
                    <a:pt x="1295095" y="2578100"/>
                  </a:lnTo>
                  <a:lnTo>
                    <a:pt x="1296809" y="2590800"/>
                  </a:lnTo>
                  <a:lnTo>
                    <a:pt x="1296530" y="2590800"/>
                  </a:lnTo>
                  <a:lnTo>
                    <a:pt x="1293990" y="2603500"/>
                  </a:lnTo>
                  <a:lnTo>
                    <a:pt x="1292783" y="2616200"/>
                  </a:lnTo>
                  <a:lnTo>
                    <a:pt x="1292339" y="2628900"/>
                  </a:lnTo>
                  <a:lnTo>
                    <a:pt x="1291678" y="2628900"/>
                  </a:lnTo>
                  <a:lnTo>
                    <a:pt x="1289011" y="2641600"/>
                  </a:lnTo>
                  <a:lnTo>
                    <a:pt x="1288415" y="2641600"/>
                  </a:lnTo>
                  <a:lnTo>
                    <a:pt x="1288211" y="2667000"/>
                  </a:lnTo>
                  <a:lnTo>
                    <a:pt x="1288503" y="2679700"/>
                  </a:lnTo>
                  <a:lnTo>
                    <a:pt x="1288719" y="2692400"/>
                  </a:lnTo>
                  <a:lnTo>
                    <a:pt x="1288173" y="2705100"/>
                  </a:lnTo>
                  <a:lnTo>
                    <a:pt x="1287081" y="2705100"/>
                  </a:lnTo>
                  <a:lnTo>
                    <a:pt x="1286624" y="2717800"/>
                  </a:lnTo>
                  <a:lnTo>
                    <a:pt x="1288440" y="2717800"/>
                  </a:lnTo>
                  <a:lnTo>
                    <a:pt x="1288237" y="2730500"/>
                  </a:lnTo>
                  <a:lnTo>
                    <a:pt x="1286992" y="2730500"/>
                  </a:lnTo>
                  <a:lnTo>
                    <a:pt x="1285646" y="2743200"/>
                  </a:lnTo>
                  <a:lnTo>
                    <a:pt x="1285328" y="2743200"/>
                  </a:lnTo>
                  <a:lnTo>
                    <a:pt x="1285570" y="2755900"/>
                  </a:lnTo>
                  <a:lnTo>
                    <a:pt x="1285963" y="2755900"/>
                  </a:lnTo>
                  <a:lnTo>
                    <a:pt x="1286878" y="2768600"/>
                  </a:lnTo>
                  <a:lnTo>
                    <a:pt x="1292186" y="2768600"/>
                  </a:lnTo>
                  <a:lnTo>
                    <a:pt x="1291767" y="2781300"/>
                  </a:lnTo>
                  <a:lnTo>
                    <a:pt x="1286548" y="2781300"/>
                  </a:lnTo>
                  <a:lnTo>
                    <a:pt x="1285303" y="2794000"/>
                  </a:lnTo>
                  <a:lnTo>
                    <a:pt x="1289773" y="2794000"/>
                  </a:lnTo>
                  <a:lnTo>
                    <a:pt x="1290205" y="2806700"/>
                  </a:lnTo>
                  <a:lnTo>
                    <a:pt x="1288618" y="2806700"/>
                  </a:lnTo>
                  <a:lnTo>
                    <a:pt x="1289329" y="2819400"/>
                  </a:lnTo>
                  <a:lnTo>
                    <a:pt x="1289354" y="2832100"/>
                  </a:lnTo>
                  <a:lnTo>
                    <a:pt x="1288910" y="2832100"/>
                  </a:lnTo>
                  <a:lnTo>
                    <a:pt x="1288618" y="2844800"/>
                  </a:lnTo>
                  <a:lnTo>
                    <a:pt x="1288491" y="2857500"/>
                  </a:lnTo>
                  <a:lnTo>
                    <a:pt x="1288338" y="2870200"/>
                  </a:lnTo>
                  <a:lnTo>
                    <a:pt x="1288491" y="2870200"/>
                  </a:lnTo>
                  <a:lnTo>
                    <a:pt x="1286421" y="2882900"/>
                  </a:lnTo>
                  <a:lnTo>
                    <a:pt x="1286713" y="2882900"/>
                  </a:lnTo>
                  <a:lnTo>
                    <a:pt x="1288783" y="2895600"/>
                  </a:lnTo>
                  <a:lnTo>
                    <a:pt x="1288249" y="2895600"/>
                  </a:lnTo>
                  <a:lnTo>
                    <a:pt x="1286192" y="2901734"/>
                  </a:lnTo>
                  <a:lnTo>
                    <a:pt x="1286192" y="3390900"/>
                  </a:lnTo>
                  <a:lnTo>
                    <a:pt x="1284452" y="3390900"/>
                  </a:lnTo>
                  <a:lnTo>
                    <a:pt x="1280528" y="3403600"/>
                  </a:lnTo>
                  <a:lnTo>
                    <a:pt x="1273492" y="3403600"/>
                  </a:lnTo>
                  <a:lnTo>
                    <a:pt x="1276299" y="3390900"/>
                  </a:lnTo>
                  <a:lnTo>
                    <a:pt x="1274241" y="3390900"/>
                  </a:lnTo>
                  <a:lnTo>
                    <a:pt x="1270279" y="3378200"/>
                  </a:lnTo>
                  <a:lnTo>
                    <a:pt x="1270038" y="3378200"/>
                  </a:lnTo>
                  <a:lnTo>
                    <a:pt x="1270088" y="3365500"/>
                  </a:lnTo>
                  <a:lnTo>
                    <a:pt x="1277797" y="3365500"/>
                  </a:lnTo>
                  <a:lnTo>
                    <a:pt x="1274889" y="3352800"/>
                  </a:lnTo>
                  <a:lnTo>
                    <a:pt x="1273276" y="3352800"/>
                  </a:lnTo>
                  <a:lnTo>
                    <a:pt x="1276337" y="3340100"/>
                  </a:lnTo>
                  <a:lnTo>
                    <a:pt x="1275892" y="3340100"/>
                  </a:lnTo>
                  <a:lnTo>
                    <a:pt x="1271676" y="3327400"/>
                  </a:lnTo>
                  <a:lnTo>
                    <a:pt x="1272844" y="3327400"/>
                  </a:lnTo>
                  <a:lnTo>
                    <a:pt x="1275842" y="3314700"/>
                  </a:lnTo>
                  <a:lnTo>
                    <a:pt x="1276654" y="3314700"/>
                  </a:lnTo>
                  <a:lnTo>
                    <a:pt x="1275003" y="3302000"/>
                  </a:lnTo>
                  <a:lnTo>
                    <a:pt x="1277442" y="3302000"/>
                  </a:lnTo>
                  <a:lnTo>
                    <a:pt x="1277696" y="3290849"/>
                  </a:lnTo>
                  <a:lnTo>
                    <a:pt x="1279537" y="3302000"/>
                  </a:lnTo>
                  <a:lnTo>
                    <a:pt x="1280401" y="3302000"/>
                  </a:lnTo>
                  <a:lnTo>
                    <a:pt x="1280058" y="3314700"/>
                  </a:lnTo>
                  <a:lnTo>
                    <a:pt x="1278128" y="3314700"/>
                  </a:lnTo>
                  <a:lnTo>
                    <a:pt x="1278851" y="3327400"/>
                  </a:lnTo>
                  <a:lnTo>
                    <a:pt x="1279220" y="3327400"/>
                  </a:lnTo>
                  <a:lnTo>
                    <a:pt x="1283919" y="3340100"/>
                  </a:lnTo>
                  <a:lnTo>
                    <a:pt x="1283766" y="3340100"/>
                  </a:lnTo>
                  <a:lnTo>
                    <a:pt x="1280058" y="3352800"/>
                  </a:lnTo>
                  <a:lnTo>
                    <a:pt x="1279398" y="3352800"/>
                  </a:lnTo>
                  <a:lnTo>
                    <a:pt x="1279753" y="3365500"/>
                  </a:lnTo>
                  <a:lnTo>
                    <a:pt x="1283258" y="3365500"/>
                  </a:lnTo>
                  <a:lnTo>
                    <a:pt x="1283601" y="3378200"/>
                  </a:lnTo>
                  <a:lnTo>
                    <a:pt x="1279448" y="3378200"/>
                  </a:lnTo>
                  <a:lnTo>
                    <a:pt x="1286192" y="3390900"/>
                  </a:lnTo>
                  <a:lnTo>
                    <a:pt x="1286192" y="2901734"/>
                  </a:lnTo>
                  <a:lnTo>
                    <a:pt x="1283982" y="2908300"/>
                  </a:lnTo>
                  <a:lnTo>
                    <a:pt x="1285417" y="2908300"/>
                  </a:lnTo>
                  <a:lnTo>
                    <a:pt x="1285709" y="2921000"/>
                  </a:lnTo>
                  <a:lnTo>
                    <a:pt x="1285354" y="2921000"/>
                  </a:lnTo>
                  <a:lnTo>
                    <a:pt x="1285722" y="2933700"/>
                  </a:lnTo>
                  <a:lnTo>
                    <a:pt x="1286167" y="2933700"/>
                  </a:lnTo>
                  <a:lnTo>
                    <a:pt x="1286002" y="2946400"/>
                  </a:lnTo>
                  <a:lnTo>
                    <a:pt x="1285201" y="2959100"/>
                  </a:lnTo>
                  <a:lnTo>
                    <a:pt x="1282865" y="2959100"/>
                  </a:lnTo>
                  <a:lnTo>
                    <a:pt x="1283030" y="2971800"/>
                  </a:lnTo>
                  <a:lnTo>
                    <a:pt x="1284287" y="2984500"/>
                  </a:lnTo>
                  <a:lnTo>
                    <a:pt x="1280210" y="2984500"/>
                  </a:lnTo>
                  <a:lnTo>
                    <a:pt x="1280617" y="2997200"/>
                  </a:lnTo>
                  <a:lnTo>
                    <a:pt x="1285252" y="2997200"/>
                  </a:lnTo>
                  <a:lnTo>
                    <a:pt x="1284655" y="3009900"/>
                  </a:lnTo>
                  <a:lnTo>
                    <a:pt x="1278648" y="3009900"/>
                  </a:lnTo>
                  <a:lnTo>
                    <a:pt x="1278597" y="3022600"/>
                  </a:lnTo>
                  <a:lnTo>
                    <a:pt x="1278775" y="3035300"/>
                  </a:lnTo>
                  <a:lnTo>
                    <a:pt x="1278991" y="3048000"/>
                  </a:lnTo>
                  <a:lnTo>
                    <a:pt x="1278966" y="3060700"/>
                  </a:lnTo>
                  <a:lnTo>
                    <a:pt x="1279436" y="3060700"/>
                  </a:lnTo>
                  <a:lnTo>
                    <a:pt x="1281290" y="3073400"/>
                  </a:lnTo>
                  <a:lnTo>
                    <a:pt x="1282484" y="3073400"/>
                  </a:lnTo>
                  <a:lnTo>
                    <a:pt x="1282598" y="3086100"/>
                  </a:lnTo>
                  <a:lnTo>
                    <a:pt x="1281722" y="3086100"/>
                  </a:lnTo>
                  <a:lnTo>
                    <a:pt x="1279944" y="3098800"/>
                  </a:lnTo>
                  <a:lnTo>
                    <a:pt x="1277581" y="3098800"/>
                  </a:lnTo>
                  <a:lnTo>
                    <a:pt x="1276616" y="3111500"/>
                  </a:lnTo>
                  <a:lnTo>
                    <a:pt x="1278686" y="3124200"/>
                  </a:lnTo>
                  <a:lnTo>
                    <a:pt x="1278089" y="3124200"/>
                  </a:lnTo>
                  <a:lnTo>
                    <a:pt x="1278013" y="3136900"/>
                  </a:lnTo>
                  <a:lnTo>
                    <a:pt x="1276908" y="3149600"/>
                  </a:lnTo>
                  <a:lnTo>
                    <a:pt x="1280363" y="3149600"/>
                  </a:lnTo>
                  <a:lnTo>
                    <a:pt x="1282382" y="3162300"/>
                  </a:lnTo>
                  <a:lnTo>
                    <a:pt x="1281734" y="3167723"/>
                  </a:lnTo>
                  <a:lnTo>
                    <a:pt x="1281734" y="3289300"/>
                  </a:lnTo>
                  <a:lnTo>
                    <a:pt x="1277734" y="3289300"/>
                  </a:lnTo>
                  <a:lnTo>
                    <a:pt x="1277429" y="3289300"/>
                  </a:lnTo>
                  <a:lnTo>
                    <a:pt x="1276985" y="3289300"/>
                  </a:lnTo>
                  <a:lnTo>
                    <a:pt x="1271320" y="3276600"/>
                  </a:lnTo>
                  <a:lnTo>
                    <a:pt x="1273708" y="3263900"/>
                  </a:lnTo>
                  <a:lnTo>
                    <a:pt x="1275943" y="3263900"/>
                  </a:lnTo>
                  <a:lnTo>
                    <a:pt x="1275842" y="3276600"/>
                  </a:lnTo>
                  <a:lnTo>
                    <a:pt x="1280972" y="3276600"/>
                  </a:lnTo>
                  <a:lnTo>
                    <a:pt x="1281734" y="3289300"/>
                  </a:lnTo>
                  <a:lnTo>
                    <a:pt x="1281734" y="3167723"/>
                  </a:lnTo>
                  <a:lnTo>
                    <a:pt x="1280795" y="3175000"/>
                  </a:lnTo>
                  <a:lnTo>
                    <a:pt x="1279398" y="3175000"/>
                  </a:lnTo>
                  <a:lnTo>
                    <a:pt x="1279398" y="3225800"/>
                  </a:lnTo>
                  <a:lnTo>
                    <a:pt x="1278204" y="3225800"/>
                  </a:lnTo>
                  <a:lnTo>
                    <a:pt x="1277480" y="3238500"/>
                  </a:lnTo>
                  <a:lnTo>
                    <a:pt x="1275829" y="3238500"/>
                  </a:lnTo>
                  <a:lnTo>
                    <a:pt x="1271854" y="3225800"/>
                  </a:lnTo>
                  <a:lnTo>
                    <a:pt x="1271346" y="3225800"/>
                  </a:lnTo>
                  <a:lnTo>
                    <a:pt x="1273429" y="3213100"/>
                  </a:lnTo>
                  <a:lnTo>
                    <a:pt x="1278394" y="3213100"/>
                  </a:lnTo>
                  <a:lnTo>
                    <a:pt x="1279398" y="3225800"/>
                  </a:lnTo>
                  <a:lnTo>
                    <a:pt x="1279398" y="3175000"/>
                  </a:lnTo>
                  <a:lnTo>
                    <a:pt x="1277759" y="3175000"/>
                  </a:lnTo>
                  <a:lnTo>
                    <a:pt x="1277581" y="3187700"/>
                  </a:lnTo>
                  <a:lnTo>
                    <a:pt x="1275943" y="3187700"/>
                  </a:lnTo>
                  <a:lnTo>
                    <a:pt x="1275473" y="3175000"/>
                  </a:lnTo>
                  <a:lnTo>
                    <a:pt x="1274152" y="3175000"/>
                  </a:lnTo>
                  <a:lnTo>
                    <a:pt x="1271041" y="3162300"/>
                  </a:lnTo>
                  <a:lnTo>
                    <a:pt x="1269377" y="3162300"/>
                  </a:lnTo>
                  <a:lnTo>
                    <a:pt x="1270304" y="3149600"/>
                  </a:lnTo>
                  <a:lnTo>
                    <a:pt x="1275880" y="3149600"/>
                  </a:lnTo>
                  <a:lnTo>
                    <a:pt x="1276362" y="3136900"/>
                  </a:lnTo>
                  <a:lnTo>
                    <a:pt x="1272578" y="3136900"/>
                  </a:lnTo>
                  <a:lnTo>
                    <a:pt x="1271778" y="3124200"/>
                  </a:lnTo>
                  <a:lnTo>
                    <a:pt x="1270863" y="3124200"/>
                  </a:lnTo>
                  <a:lnTo>
                    <a:pt x="1273048" y="3111500"/>
                  </a:lnTo>
                  <a:lnTo>
                    <a:pt x="1272654" y="3111500"/>
                  </a:lnTo>
                  <a:lnTo>
                    <a:pt x="1272692" y="3060700"/>
                  </a:lnTo>
                  <a:lnTo>
                    <a:pt x="1272362" y="3060700"/>
                  </a:lnTo>
                  <a:lnTo>
                    <a:pt x="1275080" y="3048000"/>
                  </a:lnTo>
                  <a:lnTo>
                    <a:pt x="1275943" y="3048000"/>
                  </a:lnTo>
                  <a:lnTo>
                    <a:pt x="1273797" y="3035300"/>
                  </a:lnTo>
                  <a:lnTo>
                    <a:pt x="1273530" y="3022600"/>
                  </a:lnTo>
                  <a:lnTo>
                    <a:pt x="1269771" y="3022600"/>
                  </a:lnTo>
                  <a:lnTo>
                    <a:pt x="1269911" y="3009900"/>
                  </a:lnTo>
                  <a:lnTo>
                    <a:pt x="1276959" y="3009900"/>
                  </a:lnTo>
                  <a:lnTo>
                    <a:pt x="1275461" y="2997200"/>
                  </a:lnTo>
                  <a:lnTo>
                    <a:pt x="1274813" y="2984500"/>
                  </a:lnTo>
                  <a:lnTo>
                    <a:pt x="1273797" y="2984500"/>
                  </a:lnTo>
                  <a:lnTo>
                    <a:pt x="1272120" y="2971800"/>
                  </a:lnTo>
                  <a:lnTo>
                    <a:pt x="1271346" y="2971800"/>
                  </a:lnTo>
                  <a:lnTo>
                    <a:pt x="1275511" y="2959100"/>
                  </a:lnTo>
                  <a:lnTo>
                    <a:pt x="1275321" y="2959100"/>
                  </a:lnTo>
                  <a:lnTo>
                    <a:pt x="1275575" y="2946400"/>
                  </a:lnTo>
                  <a:lnTo>
                    <a:pt x="1275435" y="2946400"/>
                  </a:lnTo>
                  <a:lnTo>
                    <a:pt x="1275689" y="2933700"/>
                  </a:lnTo>
                  <a:lnTo>
                    <a:pt x="1275880" y="2933700"/>
                  </a:lnTo>
                  <a:lnTo>
                    <a:pt x="1278801" y="2921000"/>
                  </a:lnTo>
                  <a:lnTo>
                    <a:pt x="1278382" y="2921000"/>
                  </a:lnTo>
                  <a:lnTo>
                    <a:pt x="1276642" y="2908300"/>
                  </a:lnTo>
                  <a:lnTo>
                    <a:pt x="1275435" y="2895600"/>
                  </a:lnTo>
                  <a:lnTo>
                    <a:pt x="1274851" y="2895600"/>
                  </a:lnTo>
                  <a:lnTo>
                    <a:pt x="1275232" y="2882900"/>
                  </a:lnTo>
                  <a:lnTo>
                    <a:pt x="1278064" y="2882900"/>
                  </a:lnTo>
                  <a:lnTo>
                    <a:pt x="1278039" y="2870200"/>
                  </a:lnTo>
                  <a:lnTo>
                    <a:pt x="1278229" y="2870200"/>
                  </a:lnTo>
                  <a:lnTo>
                    <a:pt x="1278382" y="2832100"/>
                  </a:lnTo>
                  <a:lnTo>
                    <a:pt x="1277912" y="2832100"/>
                  </a:lnTo>
                  <a:lnTo>
                    <a:pt x="1278674" y="2819400"/>
                  </a:lnTo>
                  <a:lnTo>
                    <a:pt x="1275715" y="2819400"/>
                  </a:lnTo>
                  <a:lnTo>
                    <a:pt x="1274699" y="2806700"/>
                  </a:lnTo>
                  <a:lnTo>
                    <a:pt x="1272895" y="2806700"/>
                  </a:lnTo>
                  <a:lnTo>
                    <a:pt x="1275562" y="2794000"/>
                  </a:lnTo>
                  <a:lnTo>
                    <a:pt x="1270279" y="2794000"/>
                  </a:lnTo>
                  <a:lnTo>
                    <a:pt x="1272870" y="2781300"/>
                  </a:lnTo>
                  <a:lnTo>
                    <a:pt x="1279067" y="2781300"/>
                  </a:lnTo>
                  <a:lnTo>
                    <a:pt x="1278369" y="2768600"/>
                  </a:lnTo>
                  <a:lnTo>
                    <a:pt x="1278204" y="2768600"/>
                  </a:lnTo>
                  <a:lnTo>
                    <a:pt x="1278750" y="2755900"/>
                  </a:lnTo>
                  <a:lnTo>
                    <a:pt x="1280147" y="2755900"/>
                  </a:lnTo>
                  <a:lnTo>
                    <a:pt x="1281620" y="2743200"/>
                  </a:lnTo>
                  <a:lnTo>
                    <a:pt x="1281252" y="2743200"/>
                  </a:lnTo>
                  <a:lnTo>
                    <a:pt x="1280769" y="2730500"/>
                  </a:lnTo>
                  <a:lnTo>
                    <a:pt x="1280426" y="2730500"/>
                  </a:lnTo>
                  <a:lnTo>
                    <a:pt x="1280807" y="2717800"/>
                  </a:lnTo>
                  <a:lnTo>
                    <a:pt x="1281264" y="2705417"/>
                  </a:lnTo>
                  <a:lnTo>
                    <a:pt x="1281252" y="2692400"/>
                  </a:lnTo>
                  <a:lnTo>
                    <a:pt x="1281569" y="2692400"/>
                  </a:lnTo>
                  <a:lnTo>
                    <a:pt x="1283271" y="2679700"/>
                  </a:lnTo>
                  <a:lnTo>
                    <a:pt x="1283906" y="2679700"/>
                  </a:lnTo>
                  <a:lnTo>
                    <a:pt x="1283627" y="2667000"/>
                  </a:lnTo>
                  <a:lnTo>
                    <a:pt x="1282738" y="2667000"/>
                  </a:lnTo>
                  <a:lnTo>
                    <a:pt x="1283131" y="2654300"/>
                  </a:lnTo>
                  <a:lnTo>
                    <a:pt x="1284084" y="2654300"/>
                  </a:lnTo>
                  <a:lnTo>
                    <a:pt x="1278255" y="2641600"/>
                  </a:lnTo>
                  <a:lnTo>
                    <a:pt x="1283881" y="2641600"/>
                  </a:lnTo>
                  <a:lnTo>
                    <a:pt x="1285113" y="2628900"/>
                  </a:lnTo>
                  <a:lnTo>
                    <a:pt x="1286383" y="2628900"/>
                  </a:lnTo>
                  <a:lnTo>
                    <a:pt x="1286370" y="2616200"/>
                  </a:lnTo>
                  <a:lnTo>
                    <a:pt x="1286929" y="2616200"/>
                  </a:lnTo>
                  <a:lnTo>
                    <a:pt x="1285709" y="2603500"/>
                  </a:lnTo>
                  <a:lnTo>
                    <a:pt x="1279385" y="2603500"/>
                  </a:lnTo>
                  <a:lnTo>
                    <a:pt x="1283423" y="2590800"/>
                  </a:lnTo>
                  <a:lnTo>
                    <a:pt x="1282852" y="2590800"/>
                  </a:lnTo>
                  <a:lnTo>
                    <a:pt x="1281277" y="2578100"/>
                  </a:lnTo>
                  <a:lnTo>
                    <a:pt x="1280998" y="2578100"/>
                  </a:lnTo>
                  <a:lnTo>
                    <a:pt x="1282001" y="2565400"/>
                  </a:lnTo>
                  <a:lnTo>
                    <a:pt x="1284274" y="2565400"/>
                  </a:lnTo>
                  <a:lnTo>
                    <a:pt x="1286713" y="2552700"/>
                  </a:lnTo>
                  <a:lnTo>
                    <a:pt x="1286052" y="2552700"/>
                  </a:lnTo>
                  <a:lnTo>
                    <a:pt x="1287208" y="2540000"/>
                  </a:lnTo>
                  <a:lnTo>
                    <a:pt x="1287526" y="2540000"/>
                  </a:lnTo>
                  <a:lnTo>
                    <a:pt x="1289697" y="2527300"/>
                  </a:lnTo>
                  <a:lnTo>
                    <a:pt x="1290129" y="2514600"/>
                  </a:lnTo>
                  <a:lnTo>
                    <a:pt x="1287653" y="2514600"/>
                  </a:lnTo>
                  <a:lnTo>
                    <a:pt x="1288465" y="2501900"/>
                  </a:lnTo>
                  <a:lnTo>
                    <a:pt x="1289596" y="2501900"/>
                  </a:lnTo>
                  <a:lnTo>
                    <a:pt x="1289456" y="2489200"/>
                  </a:lnTo>
                  <a:lnTo>
                    <a:pt x="1290447" y="2476500"/>
                  </a:lnTo>
                  <a:lnTo>
                    <a:pt x="1291869" y="2476500"/>
                  </a:lnTo>
                  <a:lnTo>
                    <a:pt x="1292656" y="2463800"/>
                  </a:lnTo>
                  <a:lnTo>
                    <a:pt x="1290815" y="2463800"/>
                  </a:lnTo>
                  <a:lnTo>
                    <a:pt x="1292606" y="2451100"/>
                  </a:lnTo>
                  <a:lnTo>
                    <a:pt x="1292237" y="2451100"/>
                  </a:lnTo>
                  <a:lnTo>
                    <a:pt x="1291183" y="2438400"/>
                  </a:lnTo>
                  <a:lnTo>
                    <a:pt x="1291869" y="2425700"/>
                  </a:lnTo>
                  <a:lnTo>
                    <a:pt x="1293749" y="2425700"/>
                  </a:lnTo>
                  <a:lnTo>
                    <a:pt x="1296619" y="2413000"/>
                  </a:lnTo>
                  <a:lnTo>
                    <a:pt x="1297660" y="2413000"/>
                  </a:lnTo>
                  <a:lnTo>
                    <a:pt x="1295933" y="2400300"/>
                  </a:lnTo>
                  <a:lnTo>
                    <a:pt x="1294257" y="2400300"/>
                  </a:lnTo>
                  <a:lnTo>
                    <a:pt x="1294434" y="2387600"/>
                  </a:lnTo>
                  <a:lnTo>
                    <a:pt x="1294968" y="2387600"/>
                  </a:lnTo>
                  <a:lnTo>
                    <a:pt x="1295590" y="2374900"/>
                  </a:lnTo>
                  <a:lnTo>
                    <a:pt x="1296225" y="2374900"/>
                  </a:lnTo>
                  <a:lnTo>
                    <a:pt x="1296962" y="2362200"/>
                  </a:lnTo>
                  <a:lnTo>
                    <a:pt x="1297241" y="2362200"/>
                  </a:lnTo>
                  <a:lnTo>
                    <a:pt x="1290675" y="2349500"/>
                  </a:lnTo>
                  <a:lnTo>
                    <a:pt x="1294371" y="2349500"/>
                  </a:lnTo>
                  <a:lnTo>
                    <a:pt x="1296466" y="2336800"/>
                  </a:lnTo>
                  <a:lnTo>
                    <a:pt x="1294853" y="2336800"/>
                  </a:lnTo>
                  <a:lnTo>
                    <a:pt x="1294955" y="2324100"/>
                  </a:lnTo>
                  <a:lnTo>
                    <a:pt x="1298321" y="2324100"/>
                  </a:lnTo>
                  <a:lnTo>
                    <a:pt x="1297343" y="2311400"/>
                  </a:lnTo>
                  <a:lnTo>
                    <a:pt x="1298257" y="2311400"/>
                  </a:lnTo>
                  <a:lnTo>
                    <a:pt x="1299806" y="2298700"/>
                  </a:lnTo>
                  <a:lnTo>
                    <a:pt x="1301013" y="2298700"/>
                  </a:lnTo>
                  <a:lnTo>
                    <a:pt x="1302854" y="2286000"/>
                  </a:lnTo>
                  <a:lnTo>
                    <a:pt x="1298232" y="2273300"/>
                  </a:lnTo>
                  <a:lnTo>
                    <a:pt x="1299286" y="2273300"/>
                  </a:lnTo>
                  <a:lnTo>
                    <a:pt x="1300848" y="2260600"/>
                  </a:lnTo>
                  <a:lnTo>
                    <a:pt x="1302042" y="2247900"/>
                  </a:lnTo>
                  <a:lnTo>
                    <a:pt x="1302956" y="2235200"/>
                  </a:lnTo>
                  <a:lnTo>
                    <a:pt x="1302613" y="2235200"/>
                  </a:lnTo>
                  <a:lnTo>
                    <a:pt x="1302918" y="2222500"/>
                  </a:lnTo>
                  <a:lnTo>
                    <a:pt x="1303147" y="2222500"/>
                  </a:lnTo>
                  <a:lnTo>
                    <a:pt x="1305598" y="2209800"/>
                  </a:lnTo>
                  <a:lnTo>
                    <a:pt x="1305610" y="2197100"/>
                  </a:lnTo>
                  <a:lnTo>
                    <a:pt x="1302639" y="2197100"/>
                  </a:lnTo>
                  <a:lnTo>
                    <a:pt x="1302842" y="2184400"/>
                  </a:lnTo>
                  <a:lnTo>
                    <a:pt x="1305179" y="2184400"/>
                  </a:lnTo>
                  <a:lnTo>
                    <a:pt x="1305712" y="2171700"/>
                  </a:lnTo>
                  <a:lnTo>
                    <a:pt x="1303426" y="2171700"/>
                  </a:lnTo>
                  <a:lnTo>
                    <a:pt x="1304086" y="2159000"/>
                  </a:lnTo>
                  <a:lnTo>
                    <a:pt x="1302893" y="2159000"/>
                  </a:lnTo>
                  <a:lnTo>
                    <a:pt x="1305902" y="2146300"/>
                  </a:lnTo>
                  <a:lnTo>
                    <a:pt x="1304886" y="2133600"/>
                  </a:lnTo>
                  <a:lnTo>
                    <a:pt x="1305572" y="2120900"/>
                  </a:lnTo>
                  <a:lnTo>
                    <a:pt x="1305763" y="2108200"/>
                  </a:lnTo>
                  <a:lnTo>
                    <a:pt x="1305890" y="2108200"/>
                  </a:lnTo>
                  <a:lnTo>
                    <a:pt x="1305979" y="2095500"/>
                  </a:lnTo>
                  <a:lnTo>
                    <a:pt x="1305699" y="2095500"/>
                  </a:lnTo>
                  <a:lnTo>
                    <a:pt x="1305598" y="2082800"/>
                  </a:lnTo>
                  <a:lnTo>
                    <a:pt x="1308176" y="2082800"/>
                  </a:lnTo>
                  <a:lnTo>
                    <a:pt x="1307185" y="2070100"/>
                  </a:lnTo>
                  <a:lnTo>
                    <a:pt x="1303147" y="2070100"/>
                  </a:lnTo>
                  <a:lnTo>
                    <a:pt x="1303782" y="2057400"/>
                  </a:lnTo>
                  <a:lnTo>
                    <a:pt x="1308315" y="2057400"/>
                  </a:lnTo>
                  <a:lnTo>
                    <a:pt x="1308430" y="2044700"/>
                  </a:lnTo>
                  <a:lnTo>
                    <a:pt x="1304493" y="2044700"/>
                  </a:lnTo>
                  <a:lnTo>
                    <a:pt x="1301788" y="2032000"/>
                  </a:lnTo>
                  <a:lnTo>
                    <a:pt x="1301546" y="2032000"/>
                  </a:lnTo>
                  <a:lnTo>
                    <a:pt x="1307465" y="2019300"/>
                  </a:lnTo>
                  <a:lnTo>
                    <a:pt x="1307973" y="2006600"/>
                  </a:lnTo>
                  <a:lnTo>
                    <a:pt x="1307947" y="2003310"/>
                  </a:lnTo>
                  <a:lnTo>
                    <a:pt x="1307820" y="1981200"/>
                  </a:lnTo>
                  <a:lnTo>
                    <a:pt x="1307807" y="1955800"/>
                  </a:lnTo>
                  <a:lnTo>
                    <a:pt x="1307795" y="1943100"/>
                  </a:lnTo>
                  <a:lnTo>
                    <a:pt x="1303337" y="1943100"/>
                  </a:lnTo>
                  <a:lnTo>
                    <a:pt x="1306690" y="1930400"/>
                  </a:lnTo>
                  <a:lnTo>
                    <a:pt x="1308442" y="1917700"/>
                  </a:lnTo>
                  <a:lnTo>
                    <a:pt x="1310551" y="1917700"/>
                  </a:lnTo>
                  <a:lnTo>
                    <a:pt x="1310665" y="1930400"/>
                  </a:lnTo>
                  <a:lnTo>
                    <a:pt x="1310855" y="1930400"/>
                  </a:lnTo>
                  <a:lnTo>
                    <a:pt x="1310855" y="1943100"/>
                  </a:lnTo>
                  <a:lnTo>
                    <a:pt x="1311262" y="1955800"/>
                  </a:lnTo>
                  <a:lnTo>
                    <a:pt x="1316736" y="1955800"/>
                  </a:lnTo>
                  <a:lnTo>
                    <a:pt x="1316736" y="76250"/>
                  </a:lnTo>
                  <a:lnTo>
                    <a:pt x="1316583" y="76085"/>
                  </a:lnTo>
                  <a:lnTo>
                    <a:pt x="1316583" y="1879600"/>
                  </a:lnTo>
                  <a:lnTo>
                    <a:pt x="1316253" y="1879600"/>
                  </a:lnTo>
                  <a:lnTo>
                    <a:pt x="1316507" y="1892300"/>
                  </a:lnTo>
                  <a:lnTo>
                    <a:pt x="1311033" y="1892300"/>
                  </a:lnTo>
                  <a:lnTo>
                    <a:pt x="1310868" y="1905000"/>
                  </a:lnTo>
                  <a:lnTo>
                    <a:pt x="1305179" y="1905000"/>
                  </a:lnTo>
                  <a:lnTo>
                    <a:pt x="1305026" y="1892300"/>
                  </a:lnTo>
                  <a:lnTo>
                    <a:pt x="1304785" y="1892300"/>
                  </a:lnTo>
                  <a:lnTo>
                    <a:pt x="1304988" y="1879600"/>
                  </a:lnTo>
                  <a:lnTo>
                    <a:pt x="1304709" y="1879600"/>
                  </a:lnTo>
                  <a:lnTo>
                    <a:pt x="1306995" y="1866900"/>
                  </a:lnTo>
                  <a:lnTo>
                    <a:pt x="1305306" y="1854200"/>
                  </a:lnTo>
                  <a:lnTo>
                    <a:pt x="1304785" y="1854200"/>
                  </a:lnTo>
                  <a:lnTo>
                    <a:pt x="1304925" y="1841500"/>
                  </a:lnTo>
                  <a:lnTo>
                    <a:pt x="1315529" y="1841500"/>
                  </a:lnTo>
                  <a:lnTo>
                    <a:pt x="1314678" y="1854200"/>
                  </a:lnTo>
                  <a:lnTo>
                    <a:pt x="1316355" y="1854200"/>
                  </a:lnTo>
                  <a:lnTo>
                    <a:pt x="1315262" y="1866900"/>
                  </a:lnTo>
                  <a:lnTo>
                    <a:pt x="1316583" y="1879600"/>
                  </a:lnTo>
                  <a:lnTo>
                    <a:pt x="1316583" y="76085"/>
                  </a:lnTo>
                  <a:lnTo>
                    <a:pt x="1313611" y="73113"/>
                  </a:lnTo>
                  <a:lnTo>
                    <a:pt x="1313611" y="1828800"/>
                  </a:lnTo>
                  <a:lnTo>
                    <a:pt x="1302639" y="1828800"/>
                  </a:lnTo>
                  <a:lnTo>
                    <a:pt x="1304163" y="1816100"/>
                  </a:lnTo>
                  <a:lnTo>
                    <a:pt x="1303629" y="1816100"/>
                  </a:lnTo>
                  <a:lnTo>
                    <a:pt x="1302715" y="1803400"/>
                  </a:lnTo>
                  <a:lnTo>
                    <a:pt x="1302842" y="1803400"/>
                  </a:lnTo>
                  <a:lnTo>
                    <a:pt x="1303070" y="1790700"/>
                  </a:lnTo>
                  <a:lnTo>
                    <a:pt x="1302537" y="1778000"/>
                  </a:lnTo>
                  <a:lnTo>
                    <a:pt x="1302054" y="1778000"/>
                  </a:lnTo>
                  <a:lnTo>
                    <a:pt x="1302169" y="1765300"/>
                  </a:lnTo>
                  <a:lnTo>
                    <a:pt x="1302359" y="1752600"/>
                  </a:lnTo>
                  <a:lnTo>
                    <a:pt x="1302092" y="1752600"/>
                  </a:lnTo>
                  <a:lnTo>
                    <a:pt x="1301419" y="1739900"/>
                  </a:lnTo>
                  <a:lnTo>
                    <a:pt x="1300251" y="1714500"/>
                  </a:lnTo>
                  <a:lnTo>
                    <a:pt x="1300251" y="1701800"/>
                  </a:lnTo>
                  <a:lnTo>
                    <a:pt x="1300759" y="1701800"/>
                  </a:lnTo>
                  <a:lnTo>
                    <a:pt x="1297533" y="1689100"/>
                  </a:lnTo>
                  <a:lnTo>
                    <a:pt x="1299502" y="1676400"/>
                  </a:lnTo>
                  <a:lnTo>
                    <a:pt x="1300734" y="1676400"/>
                  </a:lnTo>
                  <a:lnTo>
                    <a:pt x="1300467" y="1663700"/>
                  </a:lnTo>
                  <a:lnTo>
                    <a:pt x="1299578" y="1663700"/>
                  </a:lnTo>
                  <a:lnTo>
                    <a:pt x="1299311" y="1651000"/>
                  </a:lnTo>
                  <a:lnTo>
                    <a:pt x="1299146" y="1638300"/>
                  </a:lnTo>
                  <a:lnTo>
                    <a:pt x="1298689" y="1638300"/>
                  </a:lnTo>
                  <a:lnTo>
                    <a:pt x="1298194" y="1625600"/>
                  </a:lnTo>
                  <a:lnTo>
                    <a:pt x="1297825" y="1625600"/>
                  </a:lnTo>
                  <a:lnTo>
                    <a:pt x="1297736" y="1600200"/>
                  </a:lnTo>
                  <a:lnTo>
                    <a:pt x="1297559" y="1600200"/>
                  </a:lnTo>
                  <a:lnTo>
                    <a:pt x="1297266" y="1587500"/>
                  </a:lnTo>
                  <a:lnTo>
                    <a:pt x="1296733" y="1574800"/>
                  </a:lnTo>
                  <a:lnTo>
                    <a:pt x="1302385" y="1574800"/>
                  </a:lnTo>
                  <a:lnTo>
                    <a:pt x="1302131" y="1587500"/>
                  </a:lnTo>
                  <a:lnTo>
                    <a:pt x="1302562" y="1600200"/>
                  </a:lnTo>
                  <a:lnTo>
                    <a:pt x="1307147" y="1612900"/>
                  </a:lnTo>
                  <a:lnTo>
                    <a:pt x="1305648" y="1612900"/>
                  </a:lnTo>
                  <a:lnTo>
                    <a:pt x="1305445" y="1625600"/>
                  </a:lnTo>
                  <a:lnTo>
                    <a:pt x="1304442" y="1625600"/>
                  </a:lnTo>
                  <a:lnTo>
                    <a:pt x="1303248" y="1638300"/>
                  </a:lnTo>
                  <a:lnTo>
                    <a:pt x="1302600" y="1651000"/>
                  </a:lnTo>
                  <a:lnTo>
                    <a:pt x="1303223" y="1651000"/>
                  </a:lnTo>
                  <a:lnTo>
                    <a:pt x="1303743" y="1663700"/>
                  </a:lnTo>
                  <a:lnTo>
                    <a:pt x="1302385" y="1663700"/>
                  </a:lnTo>
                  <a:lnTo>
                    <a:pt x="1302550" y="1676400"/>
                  </a:lnTo>
                  <a:lnTo>
                    <a:pt x="1304696" y="1676400"/>
                  </a:lnTo>
                  <a:lnTo>
                    <a:pt x="1305560" y="1689100"/>
                  </a:lnTo>
                  <a:lnTo>
                    <a:pt x="1305775" y="1689100"/>
                  </a:lnTo>
                  <a:lnTo>
                    <a:pt x="1310246" y="1701800"/>
                  </a:lnTo>
                  <a:lnTo>
                    <a:pt x="1308125" y="1701800"/>
                  </a:lnTo>
                  <a:lnTo>
                    <a:pt x="1308214" y="1714500"/>
                  </a:lnTo>
                  <a:lnTo>
                    <a:pt x="1307731" y="1714500"/>
                  </a:lnTo>
                  <a:lnTo>
                    <a:pt x="1304607" y="1727200"/>
                  </a:lnTo>
                  <a:lnTo>
                    <a:pt x="1304747" y="1739900"/>
                  </a:lnTo>
                  <a:lnTo>
                    <a:pt x="1308493" y="1739900"/>
                  </a:lnTo>
                  <a:lnTo>
                    <a:pt x="1308709" y="1752600"/>
                  </a:lnTo>
                  <a:lnTo>
                    <a:pt x="1304163" y="1765300"/>
                  </a:lnTo>
                  <a:lnTo>
                    <a:pt x="1307947" y="1765300"/>
                  </a:lnTo>
                  <a:lnTo>
                    <a:pt x="1308201" y="1778000"/>
                  </a:lnTo>
                  <a:lnTo>
                    <a:pt x="1305674" y="1778000"/>
                  </a:lnTo>
                  <a:lnTo>
                    <a:pt x="1306487" y="1790700"/>
                  </a:lnTo>
                  <a:lnTo>
                    <a:pt x="1308087" y="1790700"/>
                  </a:lnTo>
                  <a:lnTo>
                    <a:pt x="1309763" y="1803400"/>
                  </a:lnTo>
                  <a:lnTo>
                    <a:pt x="1310843" y="1803400"/>
                  </a:lnTo>
                  <a:lnTo>
                    <a:pt x="1310005" y="1816100"/>
                  </a:lnTo>
                  <a:lnTo>
                    <a:pt x="1310538" y="1816100"/>
                  </a:lnTo>
                  <a:lnTo>
                    <a:pt x="1313611" y="1828800"/>
                  </a:lnTo>
                  <a:lnTo>
                    <a:pt x="1313611" y="73113"/>
                  </a:lnTo>
                  <a:lnTo>
                    <a:pt x="1304036" y="63500"/>
                  </a:lnTo>
                  <a:lnTo>
                    <a:pt x="1305852" y="63500"/>
                  </a:lnTo>
                  <a:lnTo>
                    <a:pt x="1319682" y="76200"/>
                  </a:lnTo>
                  <a:lnTo>
                    <a:pt x="1344841" y="101600"/>
                  </a:lnTo>
                  <a:lnTo>
                    <a:pt x="1358569" y="114300"/>
                  </a:lnTo>
                  <a:lnTo>
                    <a:pt x="1358569" y="109397"/>
                  </a:lnTo>
                  <a:lnTo>
                    <a:pt x="1349184" y="101600"/>
                  </a:lnTo>
                  <a:lnTo>
                    <a:pt x="1333804" y="76200"/>
                  </a:lnTo>
                  <a:lnTo>
                    <a:pt x="1318691" y="63500"/>
                  </a:lnTo>
                  <a:lnTo>
                    <a:pt x="1304201" y="50800"/>
                  </a:lnTo>
                  <a:lnTo>
                    <a:pt x="1302550" y="50800"/>
                  </a:lnTo>
                  <a:lnTo>
                    <a:pt x="1302550" y="1549400"/>
                  </a:lnTo>
                  <a:lnTo>
                    <a:pt x="1297063" y="1549400"/>
                  </a:lnTo>
                  <a:lnTo>
                    <a:pt x="1297622" y="1536700"/>
                  </a:lnTo>
                  <a:lnTo>
                    <a:pt x="1296276" y="1536700"/>
                  </a:lnTo>
                  <a:lnTo>
                    <a:pt x="1295730" y="1524000"/>
                  </a:lnTo>
                  <a:lnTo>
                    <a:pt x="1293901" y="1524000"/>
                  </a:lnTo>
                  <a:lnTo>
                    <a:pt x="1294714" y="1511300"/>
                  </a:lnTo>
                  <a:lnTo>
                    <a:pt x="1301178" y="1511300"/>
                  </a:lnTo>
                  <a:lnTo>
                    <a:pt x="1302131" y="1524000"/>
                  </a:lnTo>
                  <a:lnTo>
                    <a:pt x="1302499" y="1524000"/>
                  </a:lnTo>
                  <a:lnTo>
                    <a:pt x="1299019" y="1536700"/>
                  </a:lnTo>
                  <a:lnTo>
                    <a:pt x="1302550" y="1549400"/>
                  </a:lnTo>
                  <a:lnTo>
                    <a:pt x="1302550" y="50800"/>
                  </a:lnTo>
                  <a:lnTo>
                    <a:pt x="1302321" y="50800"/>
                  </a:lnTo>
                  <a:lnTo>
                    <a:pt x="1302232" y="1460500"/>
                  </a:lnTo>
                  <a:lnTo>
                    <a:pt x="1300099" y="1473200"/>
                  </a:lnTo>
                  <a:lnTo>
                    <a:pt x="1299921" y="1473200"/>
                  </a:lnTo>
                  <a:lnTo>
                    <a:pt x="1299806" y="1485900"/>
                  </a:lnTo>
                  <a:lnTo>
                    <a:pt x="1299464" y="1485900"/>
                  </a:lnTo>
                  <a:lnTo>
                    <a:pt x="1298956" y="1498600"/>
                  </a:lnTo>
                  <a:lnTo>
                    <a:pt x="1294511" y="1498600"/>
                  </a:lnTo>
                  <a:lnTo>
                    <a:pt x="1294320" y="1485900"/>
                  </a:lnTo>
                  <a:lnTo>
                    <a:pt x="1294930" y="1485900"/>
                  </a:lnTo>
                  <a:lnTo>
                    <a:pt x="1295285" y="1473200"/>
                  </a:lnTo>
                  <a:lnTo>
                    <a:pt x="1294879" y="1473200"/>
                  </a:lnTo>
                  <a:lnTo>
                    <a:pt x="1293291" y="1460500"/>
                  </a:lnTo>
                  <a:lnTo>
                    <a:pt x="1292682" y="1447800"/>
                  </a:lnTo>
                  <a:lnTo>
                    <a:pt x="1292517" y="1435100"/>
                  </a:lnTo>
                  <a:lnTo>
                    <a:pt x="1292301" y="1422400"/>
                  </a:lnTo>
                  <a:lnTo>
                    <a:pt x="1292428" y="1422400"/>
                  </a:lnTo>
                  <a:lnTo>
                    <a:pt x="1290269" y="1409700"/>
                  </a:lnTo>
                  <a:lnTo>
                    <a:pt x="1291666" y="1409700"/>
                  </a:lnTo>
                  <a:lnTo>
                    <a:pt x="1293101" y="1397000"/>
                  </a:lnTo>
                  <a:lnTo>
                    <a:pt x="1296339" y="1397000"/>
                  </a:lnTo>
                  <a:lnTo>
                    <a:pt x="1296619" y="1409700"/>
                  </a:lnTo>
                  <a:lnTo>
                    <a:pt x="1296974" y="1422400"/>
                  </a:lnTo>
                  <a:lnTo>
                    <a:pt x="1296835" y="1435100"/>
                  </a:lnTo>
                  <a:lnTo>
                    <a:pt x="1299794" y="1435100"/>
                  </a:lnTo>
                  <a:lnTo>
                    <a:pt x="1297470" y="1447800"/>
                  </a:lnTo>
                  <a:lnTo>
                    <a:pt x="1300302" y="1447800"/>
                  </a:lnTo>
                  <a:lnTo>
                    <a:pt x="1299768" y="1460500"/>
                  </a:lnTo>
                  <a:lnTo>
                    <a:pt x="1302232" y="1460500"/>
                  </a:lnTo>
                  <a:lnTo>
                    <a:pt x="1302232" y="50736"/>
                  </a:lnTo>
                  <a:lnTo>
                    <a:pt x="1299730" y="48742"/>
                  </a:lnTo>
                  <a:lnTo>
                    <a:pt x="1299730" y="50800"/>
                  </a:lnTo>
                  <a:lnTo>
                    <a:pt x="1299489" y="61328"/>
                  </a:lnTo>
                  <a:lnTo>
                    <a:pt x="1298257" y="50800"/>
                  </a:lnTo>
                  <a:lnTo>
                    <a:pt x="1299730" y="50800"/>
                  </a:lnTo>
                  <a:lnTo>
                    <a:pt x="1299730" y="48742"/>
                  </a:lnTo>
                  <a:lnTo>
                    <a:pt x="1295996" y="45758"/>
                  </a:lnTo>
                  <a:lnTo>
                    <a:pt x="1295996" y="1333500"/>
                  </a:lnTo>
                  <a:lnTo>
                    <a:pt x="1293241" y="1333500"/>
                  </a:lnTo>
                  <a:lnTo>
                    <a:pt x="1293545" y="1346200"/>
                  </a:lnTo>
                  <a:lnTo>
                    <a:pt x="1293901" y="1346200"/>
                  </a:lnTo>
                  <a:lnTo>
                    <a:pt x="1294295" y="1358900"/>
                  </a:lnTo>
                  <a:lnTo>
                    <a:pt x="1294371" y="1384300"/>
                  </a:lnTo>
                  <a:lnTo>
                    <a:pt x="1289926" y="1384300"/>
                  </a:lnTo>
                  <a:lnTo>
                    <a:pt x="1290421" y="1371600"/>
                  </a:lnTo>
                  <a:lnTo>
                    <a:pt x="1290980" y="1371600"/>
                  </a:lnTo>
                  <a:lnTo>
                    <a:pt x="1292656" y="1358900"/>
                  </a:lnTo>
                  <a:lnTo>
                    <a:pt x="1289367" y="1358900"/>
                  </a:lnTo>
                  <a:lnTo>
                    <a:pt x="1289545" y="1346200"/>
                  </a:lnTo>
                  <a:lnTo>
                    <a:pt x="1289773" y="1346200"/>
                  </a:lnTo>
                  <a:lnTo>
                    <a:pt x="1290142" y="1333500"/>
                  </a:lnTo>
                  <a:lnTo>
                    <a:pt x="1290383" y="1320800"/>
                  </a:lnTo>
                  <a:lnTo>
                    <a:pt x="1294422" y="1320800"/>
                  </a:lnTo>
                  <a:lnTo>
                    <a:pt x="1295996" y="1333500"/>
                  </a:lnTo>
                  <a:lnTo>
                    <a:pt x="1295996" y="45758"/>
                  </a:lnTo>
                  <a:lnTo>
                    <a:pt x="1294117" y="44259"/>
                  </a:lnTo>
                  <a:lnTo>
                    <a:pt x="1294117" y="1244600"/>
                  </a:lnTo>
                  <a:lnTo>
                    <a:pt x="1293914" y="1257300"/>
                  </a:lnTo>
                  <a:lnTo>
                    <a:pt x="1293774" y="1270000"/>
                  </a:lnTo>
                  <a:lnTo>
                    <a:pt x="1293596" y="1282700"/>
                  </a:lnTo>
                  <a:lnTo>
                    <a:pt x="1289583" y="1282700"/>
                  </a:lnTo>
                  <a:lnTo>
                    <a:pt x="1289088" y="1270000"/>
                  </a:lnTo>
                  <a:lnTo>
                    <a:pt x="1289507" y="1270000"/>
                  </a:lnTo>
                  <a:lnTo>
                    <a:pt x="1289723" y="1257300"/>
                  </a:lnTo>
                  <a:lnTo>
                    <a:pt x="1290078" y="1257300"/>
                  </a:lnTo>
                  <a:lnTo>
                    <a:pt x="1290027" y="1244600"/>
                  </a:lnTo>
                  <a:lnTo>
                    <a:pt x="1294117" y="1244600"/>
                  </a:lnTo>
                  <a:lnTo>
                    <a:pt x="1294117" y="44259"/>
                  </a:lnTo>
                  <a:lnTo>
                    <a:pt x="1292186" y="42722"/>
                  </a:lnTo>
                  <a:lnTo>
                    <a:pt x="1292186" y="1206500"/>
                  </a:lnTo>
                  <a:lnTo>
                    <a:pt x="1289151" y="1206500"/>
                  </a:lnTo>
                  <a:lnTo>
                    <a:pt x="1289227" y="1193800"/>
                  </a:lnTo>
                  <a:lnTo>
                    <a:pt x="1291107" y="1193800"/>
                  </a:lnTo>
                  <a:lnTo>
                    <a:pt x="1292186" y="1206500"/>
                  </a:lnTo>
                  <a:lnTo>
                    <a:pt x="1292186" y="42722"/>
                  </a:lnTo>
                  <a:lnTo>
                    <a:pt x="1290853" y="41656"/>
                  </a:lnTo>
                  <a:lnTo>
                    <a:pt x="1290853" y="1130300"/>
                  </a:lnTo>
                  <a:lnTo>
                    <a:pt x="1289685" y="1130300"/>
                  </a:lnTo>
                  <a:lnTo>
                    <a:pt x="1289697" y="1117600"/>
                  </a:lnTo>
                  <a:lnTo>
                    <a:pt x="1290523" y="1117600"/>
                  </a:lnTo>
                  <a:lnTo>
                    <a:pt x="1290853" y="1130300"/>
                  </a:lnTo>
                  <a:lnTo>
                    <a:pt x="1290853" y="41656"/>
                  </a:lnTo>
                  <a:lnTo>
                    <a:pt x="1287614" y="39065"/>
                  </a:lnTo>
                  <a:lnTo>
                    <a:pt x="1288275" y="48425"/>
                  </a:lnTo>
                  <a:lnTo>
                    <a:pt x="1286268" y="38100"/>
                  </a:lnTo>
                  <a:lnTo>
                    <a:pt x="1286395" y="38100"/>
                  </a:lnTo>
                  <a:lnTo>
                    <a:pt x="1281442" y="25400"/>
                  </a:lnTo>
                  <a:lnTo>
                    <a:pt x="1275854" y="25400"/>
                  </a:lnTo>
                  <a:lnTo>
                    <a:pt x="1275130" y="23736"/>
                  </a:lnTo>
                  <a:lnTo>
                    <a:pt x="1275130" y="38100"/>
                  </a:lnTo>
                  <a:lnTo>
                    <a:pt x="1271498" y="38100"/>
                  </a:lnTo>
                  <a:lnTo>
                    <a:pt x="1269377" y="25400"/>
                  </a:lnTo>
                  <a:lnTo>
                    <a:pt x="1273492" y="25400"/>
                  </a:lnTo>
                  <a:lnTo>
                    <a:pt x="1275130" y="38100"/>
                  </a:lnTo>
                  <a:lnTo>
                    <a:pt x="1275130" y="23736"/>
                  </a:lnTo>
                  <a:lnTo>
                    <a:pt x="1270330" y="12700"/>
                  </a:lnTo>
                  <a:lnTo>
                    <a:pt x="1260335" y="12700"/>
                  </a:lnTo>
                  <a:lnTo>
                    <a:pt x="1258582" y="8534"/>
                  </a:lnTo>
                  <a:lnTo>
                    <a:pt x="1258582" y="23787"/>
                  </a:lnTo>
                  <a:lnTo>
                    <a:pt x="1256207" y="12700"/>
                  </a:lnTo>
                  <a:lnTo>
                    <a:pt x="1258303" y="12700"/>
                  </a:lnTo>
                  <a:lnTo>
                    <a:pt x="1258582" y="23787"/>
                  </a:lnTo>
                  <a:lnTo>
                    <a:pt x="1258582" y="8534"/>
                  </a:lnTo>
                  <a:lnTo>
                    <a:pt x="1255001" y="0"/>
                  </a:lnTo>
                  <a:lnTo>
                    <a:pt x="1245146" y="0"/>
                  </a:lnTo>
                  <a:lnTo>
                    <a:pt x="1246606" y="12700"/>
                  </a:lnTo>
                  <a:lnTo>
                    <a:pt x="1215123" y="12700"/>
                  </a:lnTo>
                  <a:lnTo>
                    <a:pt x="1205128" y="25400"/>
                  </a:lnTo>
                  <a:lnTo>
                    <a:pt x="1197559" y="25400"/>
                  </a:lnTo>
                  <a:lnTo>
                    <a:pt x="1188923" y="38100"/>
                  </a:lnTo>
                  <a:lnTo>
                    <a:pt x="1180058" y="50800"/>
                  </a:lnTo>
                  <a:lnTo>
                    <a:pt x="1178356" y="50800"/>
                  </a:lnTo>
                  <a:lnTo>
                    <a:pt x="1178356" y="1943100"/>
                  </a:lnTo>
                  <a:lnTo>
                    <a:pt x="1177925" y="1955800"/>
                  </a:lnTo>
                  <a:lnTo>
                    <a:pt x="1177709" y="1943100"/>
                  </a:lnTo>
                  <a:lnTo>
                    <a:pt x="1178356" y="1943100"/>
                  </a:lnTo>
                  <a:lnTo>
                    <a:pt x="1178356" y="50800"/>
                  </a:lnTo>
                  <a:lnTo>
                    <a:pt x="1171346" y="50800"/>
                  </a:lnTo>
                  <a:lnTo>
                    <a:pt x="1163193" y="63500"/>
                  </a:lnTo>
                  <a:lnTo>
                    <a:pt x="1160233" y="63500"/>
                  </a:lnTo>
                  <a:lnTo>
                    <a:pt x="1146429" y="75895"/>
                  </a:lnTo>
                  <a:lnTo>
                    <a:pt x="1146429" y="2019300"/>
                  </a:lnTo>
                  <a:lnTo>
                    <a:pt x="1143762" y="2019300"/>
                  </a:lnTo>
                  <a:lnTo>
                    <a:pt x="1143762" y="2171700"/>
                  </a:lnTo>
                  <a:lnTo>
                    <a:pt x="1141183" y="2171700"/>
                  </a:lnTo>
                  <a:lnTo>
                    <a:pt x="1140612" y="2183866"/>
                  </a:lnTo>
                  <a:lnTo>
                    <a:pt x="1140612" y="2298700"/>
                  </a:lnTo>
                  <a:lnTo>
                    <a:pt x="1139507" y="2298700"/>
                  </a:lnTo>
                  <a:lnTo>
                    <a:pt x="1138008" y="2311400"/>
                  </a:lnTo>
                  <a:lnTo>
                    <a:pt x="1134897" y="2311400"/>
                  </a:lnTo>
                  <a:lnTo>
                    <a:pt x="1136053" y="2324100"/>
                  </a:lnTo>
                  <a:lnTo>
                    <a:pt x="1136586" y="2324100"/>
                  </a:lnTo>
                  <a:lnTo>
                    <a:pt x="1137539" y="2336800"/>
                  </a:lnTo>
                  <a:lnTo>
                    <a:pt x="1137920" y="2336800"/>
                  </a:lnTo>
                  <a:lnTo>
                    <a:pt x="1137475" y="2349500"/>
                  </a:lnTo>
                  <a:lnTo>
                    <a:pt x="1135964" y="2362200"/>
                  </a:lnTo>
                  <a:lnTo>
                    <a:pt x="1134237" y="2362200"/>
                  </a:lnTo>
                  <a:lnTo>
                    <a:pt x="1134237" y="2387600"/>
                  </a:lnTo>
                  <a:lnTo>
                    <a:pt x="1132382" y="2400300"/>
                  </a:lnTo>
                  <a:lnTo>
                    <a:pt x="1131531" y="2413000"/>
                  </a:lnTo>
                  <a:lnTo>
                    <a:pt x="1130795" y="2425700"/>
                  </a:lnTo>
                  <a:lnTo>
                    <a:pt x="1130363" y="2425700"/>
                  </a:lnTo>
                  <a:lnTo>
                    <a:pt x="1130363" y="2463800"/>
                  </a:lnTo>
                  <a:lnTo>
                    <a:pt x="1129347" y="2476500"/>
                  </a:lnTo>
                  <a:lnTo>
                    <a:pt x="1128229" y="2476500"/>
                  </a:lnTo>
                  <a:lnTo>
                    <a:pt x="1128229" y="2527300"/>
                  </a:lnTo>
                  <a:lnTo>
                    <a:pt x="1125372" y="2527300"/>
                  </a:lnTo>
                  <a:lnTo>
                    <a:pt x="1125372" y="2540000"/>
                  </a:lnTo>
                  <a:lnTo>
                    <a:pt x="1124242" y="2540000"/>
                  </a:lnTo>
                  <a:lnTo>
                    <a:pt x="1121511" y="2552700"/>
                  </a:lnTo>
                  <a:lnTo>
                    <a:pt x="1124585" y="2552700"/>
                  </a:lnTo>
                  <a:lnTo>
                    <a:pt x="1124978" y="2565400"/>
                  </a:lnTo>
                  <a:lnTo>
                    <a:pt x="1125207" y="2578100"/>
                  </a:lnTo>
                  <a:lnTo>
                    <a:pt x="1124673" y="2578100"/>
                  </a:lnTo>
                  <a:lnTo>
                    <a:pt x="1122807" y="2590800"/>
                  </a:lnTo>
                  <a:lnTo>
                    <a:pt x="1122641" y="2590800"/>
                  </a:lnTo>
                  <a:lnTo>
                    <a:pt x="1122641" y="2603500"/>
                  </a:lnTo>
                  <a:lnTo>
                    <a:pt x="1122032" y="2614396"/>
                  </a:lnTo>
                  <a:lnTo>
                    <a:pt x="1122032" y="2654300"/>
                  </a:lnTo>
                  <a:lnTo>
                    <a:pt x="1114145" y="2654300"/>
                  </a:lnTo>
                  <a:lnTo>
                    <a:pt x="1114374" y="2667000"/>
                  </a:lnTo>
                  <a:lnTo>
                    <a:pt x="1119720" y="2667000"/>
                  </a:lnTo>
                  <a:lnTo>
                    <a:pt x="1118654" y="2679700"/>
                  </a:lnTo>
                  <a:lnTo>
                    <a:pt x="1120940" y="2679700"/>
                  </a:lnTo>
                  <a:lnTo>
                    <a:pt x="1121651" y="2692400"/>
                  </a:lnTo>
                  <a:lnTo>
                    <a:pt x="1118679" y="2692400"/>
                  </a:lnTo>
                  <a:lnTo>
                    <a:pt x="1119606" y="2705100"/>
                  </a:lnTo>
                  <a:lnTo>
                    <a:pt x="1119111" y="2717800"/>
                  </a:lnTo>
                  <a:lnTo>
                    <a:pt x="1116558" y="2717800"/>
                  </a:lnTo>
                  <a:lnTo>
                    <a:pt x="1118438" y="2730500"/>
                  </a:lnTo>
                  <a:lnTo>
                    <a:pt x="1116533" y="2740444"/>
                  </a:lnTo>
                  <a:lnTo>
                    <a:pt x="1116533" y="2832100"/>
                  </a:lnTo>
                  <a:lnTo>
                    <a:pt x="1116279" y="2844800"/>
                  </a:lnTo>
                  <a:lnTo>
                    <a:pt x="1114539" y="2844800"/>
                  </a:lnTo>
                  <a:lnTo>
                    <a:pt x="1114539" y="2882900"/>
                  </a:lnTo>
                  <a:lnTo>
                    <a:pt x="1113675" y="2882900"/>
                  </a:lnTo>
                  <a:lnTo>
                    <a:pt x="1113675" y="2959100"/>
                  </a:lnTo>
                  <a:lnTo>
                    <a:pt x="1113548" y="2959100"/>
                  </a:lnTo>
                  <a:lnTo>
                    <a:pt x="1113320" y="2971800"/>
                  </a:lnTo>
                  <a:lnTo>
                    <a:pt x="1113663" y="2971800"/>
                  </a:lnTo>
                  <a:lnTo>
                    <a:pt x="1111250" y="2984500"/>
                  </a:lnTo>
                  <a:lnTo>
                    <a:pt x="1110945" y="2984500"/>
                  </a:lnTo>
                  <a:lnTo>
                    <a:pt x="1110945" y="3263900"/>
                  </a:lnTo>
                  <a:lnTo>
                    <a:pt x="1110653" y="3276600"/>
                  </a:lnTo>
                  <a:lnTo>
                    <a:pt x="1108900" y="3276600"/>
                  </a:lnTo>
                  <a:lnTo>
                    <a:pt x="1105192" y="3263900"/>
                  </a:lnTo>
                  <a:lnTo>
                    <a:pt x="1108113" y="3263900"/>
                  </a:lnTo>
                  <a:lnTo>
                    <a:pt x="1108570" y="3251200"/>
                  </a:lnTo>
                  <a:lnTo>
                    <a:pt x="1108367" y="3251200"/>
                  </a:lnTo>
                  <a:lnTo>
                    <a:pt x="1108837" y="3238500"/>
                  </a:lnTo>
                  <a:lnTo>
                    <a:pt x="1108697" y="3238500"/>
                  </a:lnTo>
                  <a:lnTo>
                    <a:pt x="1108189" y="3225800"/>
                  </a:lnTo>
                  <a:lnTo>
                    <a:pt x="1106030" y="3225800"/>
                  </a:lnTo>
                  <a:lnTo>
                    <a:pt x="1104074" y="3213100"/>
                  </a:lnTo>
                  <a:lnTo>
                    <a:pt x="1110818" y="3213100"/>
                  </a:lnTo>
                  <a:lnTo>
                    <a:pt x="1110894" y="3225800"/>
                  </a:lnTo>
                  <a:lnTo>
                    <a:pt x="1110665" y="3238500"/>
                  </a:lnTo>
                  <a:lnTo>
                    <a:pt x="1110856" y="3251200"/>
                  </a:lnTo>
                  <a:lnTo>
                    <a:pt x="1108570" y="3251200"/>
                  </a:lnTo>
                  <a:lnTo>
                    <a:pt x="1109497" y="3263900"/>
                  </a:lnTo>
                  <a:lnTo>
                    <a:pt x="1110945" y="3263900"/>
                  </a:lnTo>
                  <a:lnTo>
                    <a:pt x="1110945" y="2984500"/>
                  </a:lnTo>
                  <a:lnTo>
                    <a:pt x="1110767" y="2984500"/>
                  </a:lnTo>
                  <a:lnTo>
                    <a:pt x="1110767" y="3136900"/>
                  </a:lnTo>
                  <a:lnTo>
                    <a:pt x="1110691" y="3149600"/>
                  </a:lnTo>
                  <a:lnTo>
                    <a:pt x="1108367" y="3149600"/>
                  </a:lnTo>
                  <a:lnTo>
                    <a:pt x="1108659" y="3136900"/>
                  </a:lnTo>
                  <a:lnTo>
                    <a:pt x="1103020" y="3136900"/>
                  </a:lnTo>
                  <a:lnTo>
                    <a:pt x="1101648" y="3124200"/>
                  </a:lnTo>
                  <a:lnTo>
                    <a:pt x="1105890" y="3124200"/>
                  </a:lnTo>
                  <a:lnTo>
                    <a:pt x="1108964" y="3111500"/>
                  </a:lnTo>
                  <a:lnTo>
                    <a:pt x="1110754" y="3111500"/>
                  </a:lnTo>
                  <a:lnTo>
                    <a:pt x="1110767" y="3136900"/>
                  </a:lnTo>
                  <a:lnTo>
                    <a:pt x="1110767" y="2984500"/>
                  </a:lnTo>
                  <a:lnTo>
                    <a:pt x="1102880" y="2984500"/>
                  </a:lnTo>
                  <a:lnTo>
                    <a:pt x="1104430" y="2971800"/>
                  </a:lnTo>
                  <a:lnTo>
                    <a:pt x="1107871" y="2971800"/>
                  </a:lnTo>
                  <a:lnTo>
                    <a:pt x="1109497" y="2959100"/>
                  </a:lnTo>
                  <a:lnTo>
                    <a:pt x="1105268" y="2959100"/>
                  </a:lnTo>
                  <a:lnTo>
                    <a:pt x="1104442" y="2946400"/>
                  </a:lnTo>
                  <a:lnTo>
                    <a:pt x="1108875" y="2946400"/>
                  </a:lnTo>
                  <a:lnTo>
                    <a:pt x="1103718" y="2933700"/>
                  </a:lnTo>
                  <a:lnTo>
                    <a:pt x="1113497" y="2933700"/>
                  </a:lnTo>
                  <a:lnTo>
                    <a:pt x="1113142" y="2946400"/>
                  </a:lnTo>
                  <a:lnTo>
                    <a:pt x="1113675" y="2959100"/>
                  </a:lnTo>
                  <a:lnTo>
                    <a:pt x="1113675" y="2882900"/>
                  </a:lnTo>
                  <a:lnTo>
                    <a:pt x="1105217" y="2882900"/>
                  </a:lnTo>
                  <a:lnTo>
                    <a:pt x="1105357" y="2870200"/>
                  </a:lnTo>
                  <a:lnTo>
                    <a:pt x="1113777" y="2870200"/>
                  </a:lnTo>
                  <a:lnTo>
                    <a:pt x="1114539" y="2882900"/>
                  </a:lnTo>
                  <a:lnTo>
                    <a:pt x="1114539" y="2844800"/>
                  </a:lnTo>
                  <a:lnTo>
                    <a:pt x="1114336" y="2844800"/>
                  </a:lnTo>
                  <a:lnTo>
                    <a:pt x="1113917" y="2832100"/>
                  </a:lnTo>
                  <a:lnTo>
                    <a:pt x="1107605" y="2832100"/>
                  </a:lnTo>
                  <a:lnTo>
                    <a:pt x="1108735" y="2819400"/>
                  </a:lnTo>
                  <a:lnTo>
                    <a:pt x="1111300" y="2819400"/>
                  </a:lnTo>
                  <a:lnTo>
                    <a:pt x="1114399" y="2832100"/>
                  </a:lnTo>
                  <a:lnTo>
                    <a:pt x="1116533" y="2832100"/>
                  </a:lnTo>
                  <a:lnTo>
                    <a:pt x="1116533" y="2740444"/>
                  </a:lnTo>
                  <a:lnTo>
                    <a:pt x="1115987" y="2743200"/>
                  </a:lnTo>
                  <a:lnTo>
                    <a:pt x="1109040" y="2743200"/>
                  </a:lnTo>
                  <a:lnTo>
                    <a:pt x="1106639" y="2730500"/>
                  </a:lnTo>
                  <a:lnTo>
                    <a:pt x="1112139" y="2730500"/>
                  </a:lnTo>
                  <a:lnTo>
                    <a:pt x="1107567" y="2717800"/>
                  </a:lnTo>
                  <a:lnTo>
                    <a:pt x="1108100" y="2717800"/>
                  </a:lnTo>
                  <a:lnTo>
                    <a:pt x="1111313" y="2705100"/>
                  </a:lnTo>
                  <a:lnTo>
                    <a:pt x="1110805" y="2692400"/>
                  </a:lnTo>
                  <a:lnTo>
                    <a:pt x="1111186" y="2692400"/>
                  </a:lnTo>
                  <a:lnTo>
                    <a:pt x="1112774" y="2679700"/>
                  </a:lnTo>
                  <a:lnTo>
                    <a:pt x="1111427" y="2679700"/>
                  </a:lnTo>
                  <a:lnTo>
                    <a:pt x="1111059" y="2667000"/>
                  </a:lnTo>
                  <a:lnTo>
                    <a:pt x="1110881" y="2654300"/>
                  </a:lnTo>
                  <a:lnTo>
                    <a:pt x="1111110" y="2641600"/>
                  </a:lnTo>
                  <a:lnTo>
                    <a:pt x="1121625" y="2641600"/>
                  </a:lnTo>
                  <a:lnTo>
                    <a:pt x="1122032" y="2654300"/>
                  </a:lnTo>
                  <a:lnTo>
                    <a:pt x="1122032" y="2614396"/>
                  </a:lnTo>
                  <a:lnTo>
                    <a:pt x="1121930" y="2616200"/>
                  </a:lnTo>
                  <a:lnTo>
                    <a:pt x="1119212" y="2616200"/>
                  </a:lnTo>
                  <a:lnTo>
                    <a:pt x="1119174" y="2603500"/>
                  </a:lnTo>
                  <a:lnTo>
                    <a:pt x="1122641" y="2603500"/>
                  </a:lnTo>
                  <a:lnTo>
                    <a:pt x="1122641" y="2590800"/>
                  </a:lnTo>
                  <a:lnTo>
                    <a:pt x="1118044" y="2590800"/>
                  </a:lnTo>
                  <a:lnTo>
                    <a:pt x="1116279" y="2603500"/>
                  </a:lnTo>
                  <a:lnTo>
                    <a:pt x="1114082" y="2603500"/>
                  </a:lnTo>
                  <a:lnTo>
                    <a:pt x="1113624" y="2590800"/>
                  </a:lnTo>
                  <a:lnTo>
                    <a:pt x="1113650" y="2578100"/>
                  </a:lnTo>
                  <a:lnTo>
                    <a:pt x="1113777" y="2565400"/>
                  </a:lnTo>
                  <a:lnTo>
                    <a:pt x="1113612" y="2565400"/>
                  </a:lnTo>
                  <a:lnTo>
                    <a:pt x="1117498" y="2552700"/>
                  </a:lnTo>
                  <a:lnTo>
                    <a:pt x="1117117" y="2552700"/>
                  </a:lnTo>
                  <a:lnTo>
                    <a:pt x="1113967" y="2540000"/>
                  </a:lnTo>
                  <a:lnTo>
                    <a:pt x="1116457" y="2540000"/>
                  </a:lnTo>
                  <a:lnTo>
                    <a:pt x="1118946" y="2527300"/>
                  </a:lnTo>
                  <a:lnTo>
                    <a:pt x="1121765" y="2540000"/>
                  </a:lnTo>
                  <a:lnTo>
                    <a:pt x="1123086" y="2527300"/>
                  </a:lnTo>
                  <a:lnTo>
                    <a:pt x="1125131" y="2527300"/>
                  </a:lnTo>
                  <a:lnTo>
                    <a:pt x="1125372" y="2540000"/>
                  </a:lnTo>
                  <a:lnTo>
                    <a:pt x="1125372" y="2527300"/>
                  </a:lnTo>
                  <a:lnTo>
                    <a:pt x="1125347" y="2514600"/>
                  </a:lnTo>
                  <a:lnTo>
                    <a:pt x="1126921" y="2514600"/>
                  </a:lnTo>
                  <a:lnTo>
                    <a:pt x="1128229" y="2527300"/>
                  </a:lnTo>
                  <a:lnTo>
                    <a:pt x="1128229" y="2476500"/>
                  </a:lnTo>
                  <a:lnTo>
                    <a:pt x="1127874" y="2476500"/>
                  </a:lnTo>
                  <a:lnTo>
                    <a:pt x="1126578" y="2489200"/>
                  </a:lnTo>
                  <a:lnTo>
                    <a:pt x="1126451" y="2489200"/>
                  </a:lnTo>
                  <a:lnTo>
                    <a:pt x="1128153" y="2501900"/>
                  </a:lnTo>
                  <a:lnTo>
                    <a:pt x="1118870" y="2501900"/>
                  </a:lnTo>
                  <a:lnTo>
                    <a:pt x="1118870" y="2527300"/>
                  </a:lnTo>
                  <a:lnTo>
                    <a:pt x="1116228" y="2527300"/>
                  </a:lnTo>
                  <a:lnTo>
                    <a:pt x="1117180" y="2514600"/>
                  </a:lnTo>
                  <a:lnTo>
                    <a:pt x="1118349" y="2514600"/>
                  </a:lnTo>
                  <a:lnTo>
                    <a:pt x="1118870" y="2527300"/>
                  </a:lnTo>
                  <a:lnTo>
                    <a:pt x="1118870" y="2501900"/>
                  </a:lnTo>
                  <a:lnTo>
                    <a:pt x="1116596" y="2501900"/>
                  </a:lnTo>
                  <a:lnTo>
                    <a:pt x="1116609" y="2489200"/>
                  </a:lnTo>
                  <a:lnTo>
                    <a:pt x="1116863" y="2476500"/>
                  </a:lnTo>
                  <a:lnTo>
                    <a:pt x="1116495" y="2476500"/>
                  </a:lnTo>
                  <a:lnTo>
                    <a:pt x="1119911" y="2463800"/>
                  </a:lnTo>
                  <a:lnTo>
                    <a:pt x="1119060" y="2463800"/>
                  </a:lnTo>
                  <a:lnTo>
                    <a:pt x="1119619" y="2451100"/>
                  </a:lnTo>
                  <a:lnTo>
                    <a:pt x="1121765" y="2451100"/>
                  </a:lnTo>
                  <a:lnTo>
                    <a:pt x="1122807" y="2463800"/>
                  </a:lnTo>
                  <a:lnTo>
                    <a:pt x="1130363" y="2463800"/>
                  </a:lnTo>
                  <a:lnTo>
                    <a:pt x="1130363" y="2425700"/>
                  </a:lnTo>
                  <a:lnTo>
                    <a:pt x="1124496" y="2425700"/>
                  </a:lnTo>
                  <a:lnTo>
                    <a:pt x="1123988" y="2438400"/>
                  </a:lnTo>
                  <a:lnTo>
                    <a:pt x="1123289" y="2425700"/>
                  </a:lnTo>
                  <a:lnTo>
                    <a:pt x="1122527" y="2425700"/>
                  </a:lnTo>
                  <a:lnTo>
                    <a:pt x="1122540" y="2413000"/>
                  </a:lnTo>
                  <a:lnTo>
                    <a:pt x="1121473" y="2400300"/>
                  </a:lnTo>
                  <a:lnTo>
                    <a:pt x="1124394" y="2400300"/>
                  </a:lnTo>
                  <a:lnTo>
                    <a:pt x="1123276" y="2387600"/>
                  </a:lnTo>
                  <a:lnTo>
                    <a:pt x="1134237" y="2387600"/>
                  </a:lnTo>
                  <a:lnTo>
                    <a:pt x="1134237" y="2362200"/>
                  </a:lnTo>
                  <a:lnTo>
                    <a:pt x="1132789" y="2362200"/>
                  </a:lnTo>
                  <a:lnTo>
                    <a:pt x="1131354" y="2349500"/>
                  </a:lnTo>
                  <a:lnTo>
                    <a:pt x="1125131" y="2349500"/>
                  </a:lnTo>
                  <a:lnTo>
                    <a:pt x="1127861" y="2336800"/>
                  </a:lnTo>
                  <a:lnTo>
                    <a:pt x="1128166" y="2336800"/>
                  </a:lnTo>
                  <a:lnTo>
                    <a:pt x="1124483" y="2324100"/>
                  </a:lnTo>
                  <a:lnTo>
                    <a:pt x="1128014" y="2311400"/>
                  </a:lnTo>
                  <a:lnTo>
                    <a:pt x="1127760" y="2311400"/>
                  </a:lnTo>
                  <a:lnTo>
                    <a:pt x="1127760" y="2247900"/>
                  </a:lnTo>
                  <a:lnTo>
                    <a:pt x="1138618" y="2247900"/>
                  </a:lnTo>
                  <a:lnTo>
                    <a:pt x="1134110" y="2260600"/>
                  </a:lnTo>
                  <a:lnTo>
                    <a:pt x="1137183" y="2260600"/>
                  </a:lnTo>
                  <a:lnTo>
                    <a:pt x="1140320" y="2273300"/>
                  </a:lnTo>
                  <a:lnTo>
                    <a:pt x="1140091" y="2273300"/>
                  </a:lnTo>
                  <a:lnTo>
                    <a:pt x="1137843" y="2286000"/>
                  </a:lnTo>
                  <a:lnTo>
                    <a:pt x="1137297" y="2286000"/>
                  </a:lnTo>
                  <a:lnTo>
                    <a:pt x="1140612" y="2298700"/>
                  </a:lnTo>
                  <a:lnTo>
                    <a:pt x="1140612" y="2183866"/>
                  </a:lnTo>
                  <a:lnTo>
                    <a:pt x="1140587" y="2184400"/>
                  </a:lnTo>
                  <a:lnTo>
                    <a:pt x="1140447" y="2197100"/>
                  </a:lnTo>
                  <a:lnTo>
                    <a:pt x="1140218" y="2197100"/>
                  </a:lnTo>
                  <a:lnTo>
                    <a:pt x="1140282" y="2209800"/>
                  </a:lnTo>
                  <a:lnTo>
                    <a:pt x="1134478" y="2209800"/>
                  </a:lnTo>
                  <a:lnTo>
                    <a:pt x="1134478" y="2235200"/>
                  </a:lnTo>
                  <a:lnTo>
                    <a:pt x="1131595" y="2235200"/>
                  </a:lnTo>
                  <a:lnTo>
                    <a:pt x="1132014" y="2222500"/>
                  </a:lnTo>
                  <a:lnTo>
                    <a:pt x="1134478" y="2235200"/>
                  </a:lnTo>
                  <a:lnTo>
                    <a:pt x="1134478" y="2209800"/>
                  </a:lnTo>
                  <a:lnTo>
                    <a:pt x="1130769" y="2209800"/>
                  </a:lnTo>
                  <a:lnTo>
                    <a:pt x="1130642" y="2197100"/>
                  </a:lnTo>
                  <a:lnTo>
                    <a:pt x="1130579" y="2171700"/>
                  </a:lnTo>
                  <a:lnTo>
                    <a:pt x="1137069" y="2171700"/>
                  </a:lnTo>
                  <a:lnTo>
                    <a:pt x="1136916" y="2159000"/>
                  </a:lnTo>
                  <a:lnTo>
                    <a:pt x="1143393" y="2159000"/>
                  </a:lnTo>
                  <a:lnTo>
                    <a:pt x="1143762" y="2171700"/>
                  </a:lnTo>
                  <a:lnTo>
                    <a:pt x="1143762" y="2019300"/>
                  </a:lnTo>
                  <a:lnTo>
                    <a:pt x="1143393" y="2019300"/>
                  </a:lnTo>
                  <a:lnTo>
                    <a:pt x="1143393" y="2133600"/>
                  </a:lnTo>
                  <a:lnTo>
                    <a:pt x="1132789" y="2133600"/>
                  </a:lnTo>
                  <a:lnTo>
                    <a:pt x="1133335" y="2120900"/>
                  </a:lnTo>
                  <a:lnTo>
                    <a:pt x="1133322" y="2108200"/>
                  </a:lnTo>
                  <a:lnTo>
                    <a:pt x="1133487" y="2095500"/>
                  </a:lnTo>
                  <a:lnTo>
                    <a:pt x="1139024" y="2108200"/>
                  </a:lnTo>
                  <a:lnTo>
                    <a:pt x="1141564" y="2108200"/>
                  </a:lnTo>
                  <a:lnTo>
                    <a:pt x="1141603" y="2095500"/>
                  </a:lnTo>
                  <a:lnTo>
                    <a:pt x="1143127" y="2095500"/>
                  </a:lnTo>
                  <a:lnTo>
                    <a:pt x="1143393" y="2133600"/>
                  </a:lnTo>
                  <a:lnTo>
                    <a:pt x="1143393" y="2019300"/>
                  </a:lnTo>
                  <a:lnTo>
                    <a:pt x="1137462" y="2019300"/>
                  </a:lnTo>
                  <a:lnTo>
                    <a:pt x="1139151" y="2032000"/>
                  </a:lnTo>
                  <a:lnTo>
                    <a:pt x="1136827" y="2032000"/>
                  </a:lnTo>
                  <a:lnTo>
                    <a:pt x="1135291" y="2024951"/>
                  </a:lnTo>
                  <a:lnTo>
                    <a:pt x="1135291" y="2032965"/>
                  </a:lnTo>
                  <a:lnTo>
                    <a:pt x="1135189" y="2044700"/>
                  </a:lnTo>
                  <a:lnTo>
                    <a:pt x="1132027" y="2044700"/>
                  </a:lnTo>
                  <a:lnTo>
                    <a:pt x="1135291" y="2032965"/>
                  </a:lnTo>
                  <a:lnTo>
                    <a:pt x="1135291" y="2024951"/>
                  </a:lnTo>
                  <a:lnTo>
                    <a:pt x="1134059" y="2019300"/>
                  </a:lnTo>
                  <a:lnTo>
                    <a:pt x="1136929" y="2006600"/>
                  </a:lnTo>
                  <a:lnTo>
                    <a:pt x="1144041" y="2006600"/>
                  </a:lnTo>
                  <a:lnTo>
                    <a:pt x="1144638" y="1981200"/>
                  </a:lnTo>
                  <a:lnTo>
                    <a:pt x="1146048" y="1981200"/>
                  </a:lnTo>
                  <a:lnTo>
                    <a:pt x="1146098" y="2006600"/>
                  </a:lnTo>
                  <a:lnTo>
                    <a:pt x="1145959" y="2006600"/>
                  </a:lnTo>
                  <a:lnTo>
                    <a:pt x="1146429" y="2019300"/>
                  </a:lnTo>
                  <a:lnTo>
                    <a:pt x="1146429" y="75895"/>
                  </a:lnTo>
                  <a:lnTo>
                    <a:pt x="1146327" y="1879600"/>
                  </a:lnTo>
                  <a:lnTo>
                    <a:pt x="1146175" y="1879600"/>
                  </a:lnTo>
                  <a:lnTo>
                    <a:pt x="1146263" y="1968500"/>
                  </a:lnTo>
                  <a:lnTo>
                    <a:pt x="1144993" y="1968500"/>
                  </a:lnTo>
                  <a:lnTo>
                    <a:pt x="1138605" y="1981200"/>
                  </a:lnTo>
                  <a:lnTo>
                    <a:pt x="1136256" y="1981200"/>
                  </a:lnTo>
                  <a:lnTo>
                    <a:pt x="1134021" y="1968500"/>
                  </a:lnTo>
                  <a:lnTo>
                    <a:pt x="1133309" y="1955800"/>
                  </a:lnTo>
                  <a:lnTo>
                    <a:pt x="1133462" y="1955800"/>
                  </a:lnTo>
                  <a:lnTo>
                    <a:pt x="1133805" y="1943100"/>
                  </a:lnTo>
                  <a:lnTo>
                    <a:pt x="1142796" y="1943100"/>
                  </a:lnTo>
                  <a:lnTo>
                    <a:pt x="1144739" y="1930400"/>
                  </a:lnTo>
                  <a:lnTo>
                    <a:pt x="1134503" y="1930400"/>
                  </a:lnTo>
                  <a:lnTo>
                    <a:pt x="1133132" y="1917700"/>
                  </a:lnTo>
                  <a:lnTo>
                    <a:pt x="1132967" y="1917700"/>
                  </a:lnTo>
                  <a:lnTo>
                    <a:pt x="1135964" y="1905000"/>
                  </a:lnTo>
                  <a:lnTo>
                    <a:pt x="1136345" y="1905000"/>
                  </a:lnTo>
                  <a:lnTo>
                    <a:pt x="1133119" y="1892300"/>
                  </a:lnTo>
                  <a:lnTo>
                    <a:pt x="1135456" y="1892300"/>
                  </a:lnTo>
                  <a:lnTo>
                    <a:pt x="1136281" y="1879600"/>
                  </a:lnTo>
                  <a:lnTo>
                    <a:pt x="1132624" y="1866900"/>
                  </a:lnTo>
                  <a:lnTo>
                    <a:pt x="1133640" y="1866900"/>
                  </a:lnTo>
                  <a:lnTo>
                    <a:pt x="1133360" y="1854200"/>
                  </a:lnTo>
                  <a:lnTo>
                    <a:pt x="1133563" y="1841500"/>
                  </a:lnTo>
                  <a:lnTo>
                    <a:pt x="1134313" y="1841500"/>
                  </a:lnTo>
                  <a:lnTo>
                    <a:pt x="1138783" y="1828800"/>
                  </a:lnTo>
                  <a:lnTo>
                    <a:pt x="1133830" y="1828800"/>
                  </a:lnTo>
                  <a:lnTo>
                    <a:pt x="1133271" y="1816100"/>
                  </a:lnTo>
                  <a:lnTo>
                    <a:pt x="1132395" y="1816100"/>
                  </a:lnTo>
                  <a:lnTo>
                    <a:pt x="1133805" y="1803400"/>
                  </a:lnTo>
                  <a:lnTo>
                    <a:pt x="1140053" y="1803400"/>
                  </a:lnTo>
                  <a:lnTo>
                    <a:pt x="1141603" y="1790700"/>
                  </a:lnTo>
                  <a:lnTo>
                    <a:pt x="1133411" y="1790700"/>
                  </a:lnTo>
                  <a:lnTo>
                    <a:pt x="1133614" y="1778000"/>
                  </a:lnTo>
                  <a:lnTo>
                    <a:pt x="1132763" y="1778000"/>
                  </a:lnTo>
                  <a:lnTo>
                    <a:pt x="1133729" y="1765300"/>
                  </a:lnTo>
                  <a:lnTo>
                    <a:pt x="1141450" y="1765300"/>
                  </a:lnTo>
                  <a:lnTo>
                    <a:pt x="1136942" y="1752600"/>
                  </a:lnTo>
                  <a:lnTo>
                    <a:pt x="1142098" y="1752600"/>
                  </a:lnTo>
                  <a:lnTo>
                    <a:pt x="1141183" y="1739900"/>
                  </a:lnTo>
                  <a:lnTo>
                    <a:pt x="1140345" y="1739900"/>
                  </a:lnTo>
                  <a:lnTo>
                    <a:pt x="1139393" y="1727200"/>
                  </a:lnTo>
                  <a:lnTo>
                    <a:pt x="1130795" y="1727200"/>
                  </a:lnTo>
                  <a:lnTo>
                    <a:pt x="1130465" y="1714500"/>
                  </a:lnTo>
                  <a:lnTo>
                    <a:pt x="1130706" y="1701800"/>
                  </a:lnTo>
                  <a:lnTo>
                    <a:pt x="1130528" y="1689100"/>
                  </a:lnTo>
                  <a:lnTo>
                    <a:pt x="1138847" y="1689100"/>
                  </a:lnTo>
                  <a:lnTo>
                    <a:pt x="1139151" y="1676400"/>
                  </a:lnTo>
                  <a:lnTo>
                    <a:pt x="1138910" y="1676400"/>
                  </a:lnTo>
                  <a:lnTo>
                    <a:pt x="1137818" y="1663700"/>
                  </a:lnTo>
                  <a:lnTo>
                    <a:pt x="1131455" y="1663700"/>
                  </a:lnTo>
                  <a:lnTo>
                    <a:pt x="1130503" y="1651000"/>
                  </a:lnTo>
                  <a:lnTo>
                    <a:pt x="1130350" y="1651000"/>
                  </a:lnTo>
                  <a:lnTo>
                    <a:pt x="1127137" y="1638300"/>
                  </a:lnTo>
                  <a:lnTo>
                    <a:pt x="1128115" y="1638300"/>
                  </a:lnTo>
                  <a:lnTo>
                    <a:pt x="1127785" y="1625600"/>
                  </a:lnTo>
                  <a:lnTo>
                    <a:pt x="1128217" y="1612900"/>
                  </a:lnTo>
                  <a:lnTo>
                    <a:pt x="1125855" y="1612900"/>
                  </a:lnTo>
                  <a:lnTo>
                    <a:pt x="1126134" y="1600200"/>
                  </a:lnTo>
                  <a:lnTo>
                    <a:pt x="1128572" y="1600200"/>
                  </a:lnTo>
                  <a:lnTo>
                    <a:pt x="1128242" y="1587500"/>
                  </a:lnTo>
                  <a:lnTo>
                    <a:pt x="1125969" y="1587500"/>
                  </a:lnTo>
                  <a:lnTo>
                    <a:pt x="1130033" y="1574800"/>
                  </a:lnTo>
                  <a:lnTo>
                    <a:pt x="1130782" y="1574800"/>
                  </a:lnTo>
                  <a:lnTo>
                    <a:pt x="1129868" y="1562100"/>
                  </a:lnTo>
                  <a:lnTo>
                    <a:pt x="1133868" y="1562100"/>
                  </a:lnTo>
                  <a:lnTo>
                    <a:pt x="1133106" y="1549400"/>
                  </a:lnTo>
                  <a:lnTo>
                    <a:pt x="1130960" y="1549400"/>
                  </a:lnTo>
                  <a:lnTo>
                    <a:pt x="1129792" y="1536700"/>
                  </a:lnTo>
                  <a:lnTo>
                    <a:pt x="1128953" y="1536700"/>
                  </a:lnTo>
                  <a:lnTo>
                    <a:pt x="1122718" y="1536700"/>
                  </a:lnTo>
                  <a:lnTo>
                    <a:pt x="1125791" y="1524000"/>
                  </a:lnTo>
                  <a:lnTo>
                    <a:pt x="1128953" y="1536700"/>
                  </a:lnTo>
                  <a:lnTo>
                    <a:pt x="1130566" y="1524000"/>
                  </a:lnTo>
                  <a:lnTo>
                    <a:pt x="1134643" y="1524000"/>
                  </a:lnTo>
                  <a:lnTo>
                    <a:pt x="1134681" y="1536700"/>
                  </a:lnTo>
                  <a:lnTo>
                    <a:pt x="1134808" y="1549400"/>
                  </a:lnTo>
                  <a:lnTo>
                    <a:pt x="1135049" y="1549400"/>
                  </a:lnTo>
                  <a:lnTo>
                    <a:pt x="1134859" y="1562100"/>
                  </a:lnTo>
                  <a:lnTo>
                    <a:pt x="1136751" y="1562100"/>
                  </a:lnTo>
                  <a:lnTo>
                    <a:pt x="1137323" y="1574800"/>
                  </a:lnTo>
                  <a:lnTo>
                    <a:pt x="1137526" y="1587500"/>
                  </a:lnTo>
                  <a:lnTo>
                    <a:pt x="1137666" y="1587500"/>
                  </a:lnTo>
                  <a:lnTo>
                    <a:pt x="1138288" y="1612900"/>
                  </a:lnTo>
                  <a:lnTo>
                    <a:pt x="1138542" y="1625600"/>
                  </a:lnTo>
                  <a:lnTo>
                    <a:pt x="1138669" y="1638300"/>
                  </a:lnTo>
                  <a:lnTo>
                    <a:pt x="1139380" y="1638300"/>
                  </a:lnTo>
                  <a:lnTo>
                    <a:pt x="1140802" y="1651000"/>
                  </a:lnTo>
                  <a:lnTo>
                    <a:pt x="1140447" y="1663700"/>
                  </a:lnTo>
                  <a:lnTo>
                    <a:pt x="1140625" y="1676400"/>
                  </a:lnTo>
                  <a:lnTo>
                    <a:pt x="1140752" y="1689100"/>
                  </a:lnTo>
                  <a:lnTo>
                    <a:pt x="1140625" y="1689100"/>
                  </a:lnTo>
                  <a:lnTo>
                    <a:pt x="1140980" y="1701800"/>
                  </a:lnTo>
                  <a:lnTo>
                    <a:pt x="1142606" y="1714500"/>
                  </a:lnTo>
                  <a:lnTo>
                    <a:pt x="1141463" y="1714500"/>
                  </a:lnTo>
                  <a:lnTo>
                    <a:pt x="1142098" y="1727200"/>
                  </a:lnTo>
                  <a:lnTo>
                    <a:pt x="1143241" y="1727200"/>
                  </a:lnTo>
                  <a:lnTo>
                    <a:pt x="1143482" y="1739900"/>
                  </a:lnTo>
                  <a:lnTo>
                    <a:pt x="1143088" y="1739900"/>
                  </a:lnTo>
                  <a:lnTo>
                    <a:pt x="1143063" y="1752600"/>
                  </a:lnTo>
                  <a:lnTo>
                    <a:pt x="1143203" y="1752600"/>
                  </a:lnTo>
                  <a:lnTo>
                    <a:pt x="1143304" y="1765300"/>
                  </a:lnTo>
                  <a:lnTo>
                    <a:pt x="1143406" y="1790700"/>
                  </a:lnTo>
                  <a:lnTo>
                    <a:pt x="1143647" y="1828800"/>
                  </a:lnTo>
                  <a:lnTo>
                    <a:pt x="1146048" y="1841500"/>
                  </a:lnTo>
                  <a:lnTo>
                    <a:pt x="1146187" y="1841500"/>
                  </a:lnTo>
                  <a:lnTo>
                    <a:pt x="1145946" y="1854200"/>
                  </a:lnTo>
                  <a:lnTo>
                    <a:pt x="1145286" y="1854200"/>
                  </a:lnTo>
                  <a:lnTo>
                    <a:pt x="1145832" y="1866900"/>
                  </a:lnTo>
                  <a:lnTo>
                    <a:pt x="1144041" y="1866900"/>
                  </a:lnTo>
                  <a:lnTo>
                    <a:pt x="1146327" y="1879600"/>
                  </a:lnTo>
                  <a:lnTo>
                    <a:pt x="1146327" y="75984"/>
                  </a:lnTo>
                  <a:lnTo>
                    <a:pt x="1146086" y="76200"/>
                  </a:lnTo>
                  <a:lnTo>
                    <a:pt x="1133182" y="88442"/>
                  </a:lnTo>
                  <a:lnTo>
                    <a:pt x="1133182" y="1511300"/>
                  </a:lnTo>
                  <a:lnTo>
                    <a:pt x="1131062" y="1511300"/>
                  </a:lnTo>
                  <a:lnTo>
                    <a:pt x="1131544" y="1498600"/>
                  </a:lnTo>
                  <a:lnTo>
                    <a:pt x="1132979" y="1498600"/>
                  </a:lnTo>
                  <a:lnTo>
                    <a:pt x="1133182" y="1511300"/>
                  </a:lnTo>
                  <a:lnTo>
                    <a:pt x="1133182" y="88442"/>
                  </a:lnTo>
                  <a:lnTo>
                    <a:pt x="1132700" y="88900"/>
                  </a:lnTo>
                  <a:lnTo>
                    <a:pt x="1132154" y="88900"/>
                  </a:lnTo>
                  <a:lnTo>
                    <a:pt x="1132154" y="1473200"/>
                  </a:lnTo>
                  <a:lnTo>
                    <a:pt x="1122108" y="1473200"/>
                  </a:lnTo>
                  <a:lnTo>
                    <a:pt x="1122362" y="1460500"/>
                  </a:lnTo>
                  <a:lnTo>
                    <a:pt x="1122159" y="1435100"/>
                  </a:lnTo>
                  <a:lnTo>
                    <a:pt x="1131163" y="1435100"/>
                  </a:lnTo>
                  <a:lnTo>
                    <a:pt x="1131341" y="1422400"/>
                  </a:lnTo>
                  <a:lnTo>
                    <a:pt x="1131519" y="1435100"/>
                  </a:lnTo>
                  <a:lnTo>
                    <a:pt x="1131862" y="1435100"/>
                  </a:lnTo>
                  <a:lnTo>
                    <a:pt x="1132154" y="1473200"/>
                  </a:lnTo>
                  <a:lnTo>
                    <a:pt x="1132154" y="88900"/>
                  </a:lnTo>
                  <a:lnTo>
                    <a:pt x="1130452" y="88900"/>
                  </a:lnTo>
                  <a:lnTo>
                    <a:pt x="1129792" y="92316"/>
                  </a:lnTo>
                  <a:lnTo>
                    <a:pt x="1129792" y="1422400"/>
                  </a:lnTo>
                  <a:lnTo>
                    <a:pt x="1120394" y="1422400"/>
                  </a:lnTo>
                  <a:lnTo>
                    <a:pt x="1119632" y="1409700"/>
                  </a:lnTo>
                  <a:lnTo>
                    <a:pt x="1123353" y="1409700"/>
                  </a:lnTo>
                  <a:lnTo>
                    <a:pt x="1122984" y="1397000"/>
                  </a:lnTo>
                  <a:lnTo>
                    <a:pt x="1124115" y="1397000"/>
                  </a:lnTo>
                  <a:lnTo>
                    <a:pt x="1123696" y="1409700"/>
                  </a:lnTo>
                  <a:lnTo>
                    <a:pt x="1129538" y="1409700"/>
                  </a:lnTo>
                  <a:lnTo>
                    <a:pt x="1129792" y="1422400"/>
                  </a:lnTo>
                  <a:lnTo>
                    <a:pt x="1129792" y="92316"/>
                  </a:lnTo>
                  <a:lnTo>
                    <a:pt x="1129131" y="95719"/>
                  </a:lnTo>
                  <a:lnTo>
                    <a:pt x="1129131" y="1193800"/>
                  </a:lnTo>
                  <a:lnTo>
                    <a:pt x="1118895" y="1193800"/>
                  </a:lnTo>
                  <a:lnTo>
                    <a:pt x="1119632" y="1181100"/>
                  </a:lnTo>
                  <a:lnTo>
                    <a:pt x="1123607" y="1181100"/>
                  </a:lnTo>
                  <a:lnTo>
                    <a:pt x="1121841" y="1168400"/>
                  </a:lnTo>
                  <a:lnTo>
                    <a:pt x="1118196" y="1168400"/>
                  </a:lnTo>
                  <a:lnTo>
                    <a:pt x="1118717" y="1155700"/>
                  </a:lnTo>
                  <a:lnTo>
                    <a:pt x="1126921" y="1155700"/>
                  </a:lnTo>
                  <a:lnTo>
                    <a:pt x="1126947" y="1168400"/>
                  </a:lnTo>
                  <a:lnTo>
                    <a:pt x="1127709" y="1168400"/>
                  </a:lnTo>
                  <a:lnTo>
                    <a:pt x="1128318" y="1181100"/>
                  </a:lnTo>
                  <a:lnTo>
                    <a:pt x="1129131" y="1193800"/>
                  </a:lnTo>
                  <a:lnTo>
                    <a:pt x="1129131" y="95719"/>
                  </a:lnTo>
                  <a:lnTo>
                    <a:pt x="1128077" y="101142"/>
                  </a:lnTo>
                  <a:lnTo>
                    <a:pt x="1128077" y="1041400"/>
                  </a:lnTo>
                  <a:lnTo>
                    <a:pt x="1128052" y="1054100"/>
                  </a:lnTo>
                  <a:lnTo>
                    <a:pt x="1121587" y="1054100"/>
                  </a:lnTo>
                  <a:lnTo>
                    <a:pt x="1121587" y="1092200"/>
                  </a:lnTo>
                  <a:lnTo>
                    <a:pt x="1121498" y="1104900"/>
                  </a:lnTo>
                  <a:lnTo>
                    <a:pt x="1117866" y="1104900"/>
                  </a:lnTo>
                  <a:lnTo>
                    <a:pt x="1115999" y="1092200"/>
                  </a:lnTo>
                  <a:lnTo>
                    <a:pt x="1121587" y="1092200"/>
                  </a:lnTo>
                  <a:lnTo>
                    <a:pt x="1121587" y="1054100"/>
                  </a:lnTo>
                  <a:lnTo>
                    <a:pt x="1119771" y="1054100"/>
                  </a:lnTo>
                  <a:lnTo>
                    <a:pt x="1119378" y="1041400"/>
                  </a:lnTo>
                  <a:lnTo>
                    <a:pt x="1128077" y="1041400"/>
                  </a:lnTo>
                  <a:lnTo>
                    <a:pt x="1128077" y="101142"/>
                  </a:lnTo>
                  <a:lnTo>
                    <a:pt x="1127988" y="101600"/>
                  </a:lnTo>
                  <a:lnTo>
                    <a:pt x="1115161" y="101600"/>
                  </a:lnTo>
                  <a:lnTo>
                    <a:pt x="1113485" y="106121"/>
                  </a:lnTo>
                  <a:lnTo>
                    <a:pt x="1113485" y="1981200"/>
                  </a:lnTo>
                  <a:lnTo>
                    <a:pt x="1112735" y="1981200"/>
                  </a:lnTo>
                  <a:lnTo>
                    <a:pt x="1112735" y="2082800"/>
                  </a:lnTo>
                  <a:lnTo>
                    <a:pt x="1111288" y="2082800"/>
                  </a:lnTo>
                  <a:lnTo>
                    <a:pt x="1110615" y="2095500"/>
                  </a:lnTo>
                  <a:lnTo>
                    <a:pt x="1108417" y="2095500"/>
                  </a:lnTo>
                  <a:lnTo>
                    <a:pt x="1108379" y="2057400"/>
                  </a:lnTo>
                  <a:lnTo>
                    <a:pt x="1111542" y="2057400"/>
                  </a:lnTo>
                  <a:lnTo>
                    <a:pt x="1110818" y="2070100"/>
                  </a:lnTo>
                  <a:lnTo>
                    <a:pt x="1112735" y="2082800"/>
                  </a:lnTo>
                  <a:lnTo>
                    <a:pt x="1112735" y="1981200"/>
                  </a:lnTo>
                  <a:lnTo>
                    <a:pt x="1111237" y="1981200"/>
                  </a:lnTo>
                  <a:lnTo>
                    <a:pt x="1111237" y="1993900"/>
                  </a:lnTo>
                  <a:lnTo>
                    <a:pt x="1110729" y="2006600"/>
                  </a:lnTo>
                  <a:lnTo>
                    <a:pt x="1108176" y="2006600"/>
                  </a:lnTo>
                  <a:lnTo>
                    <a:pt x="1108011" y="1993900"/>
                  </a:lnTo>
                  <a:lnTo>
                    <a:pt x="1111237" y="1993900"/>
                  </a:lnTo>
                  <a:lnTo>
                    <a:pt x="1111237" y="1981200"/>
                  </a:lnTo>
                  <a:lnTo>
                    <a:pt x="1109941" y="1981200"/>
                  </a:lnTo>
                  <a:lnTo>
                    <a:pt x="1110500" y="1968500"/>
                  </a:lnTo>
                  <a:lnTo>
                    <a:pt x="1112964" y="1968500"/>
                  </a:lnTo>
                  <a:lnTo>
                    <a:pt x="1113485" y="1981200"/>
                  </a:lnTo>
                  <a:lnTo>
                    <a:pt x="1113485" y="106121"/>
                  </a:lnTo>
                  <a:lnTo>
                    <a:pt x="1113320" y="106565"/>
                  </a:lnTo>
                  <a:lnTo>
                    <a:pt x="1113320" y="1917700"/>
                  </a:lnTo>
                  <a:lnTo>
                    <a:pt x="1113193" y="1930400"/>
                  </a:lnTo>
                  <a:lnTo>
                    <a:pt x="1109091" y="1930400"/>
                  </a:lnTo>
                  <a:lnTo>
                    <a:pt x="1108964" y="1917700"/>
                  </a:lnTo>
                  <a:lnTo>
                    <a:pt x="1113320" y="1917700"/>
                  </a:lnTo>
                  <a:lnTo>
                    <a:pt x="1113320" y="106565"/>
                  </a:lnTo>
                  <a:lnTo>
                    <a:pt x="1111453" y="111607"/>
                  </a:lnTo>
                  <a:lnTo>
                    <a:pt x="1111453" y="1854200"/>
                  </a:lnTo>
                  <a:lnTo>
                    <a:pt x="1107973" y="1854200"/>
                  </a:lnTo>
                  <a:lnTo>
                    <a:pt x="1108113" y="1841500"/>
                  </a:lnTo>
                  <a:lnTo>
                    <a:pt x="1108608" y="1841500"/>
                  </a:lnTo>
                  <a:lnTo>
                    <a:pt x="1109027" y="1828800"/>
                  </a:lnTo>
                  <a:lnTo>
                    <a:pt x="1110996" y="1828800"/>
                  </a:lnTo>
                  <a:lnTo>
                    <a:pt x="1111288" y="1841500"/>
                  </a:lnTo>
                  <a:lnTo>
                    <a:pt x="1111453" y="1854200"/>
                  </a:lnTo>
                  <a:lnTo>
                    <a:pt x="1111453" y="111607"/>
                  </a:lnTo>
                  <a:lnTo>
                    <a:pt x="1110576" y="113969"/>
                  </a:lnTo>
                  <a:lnTo>
                    <a:pt x="1110576" y="1752600"/>
                  </a:lnTo>
                  <a:lnTo>
                    <a:pt x="1110513" y="1765300"/>
                  </a:lnTo>
                  <a:lnTo>
                    <a:pt x="1109827" y="1765300"/>
                  </a:lnTo>
                  <a:lnTo>
                    <a:pt x="1109827" y="1816100"/>
                  </a:lnTo>
                  <a:lnTo>
                    <a:pt x="1109446" y="1816100"/>
                  </a:lnTo>
                  <a:lnTo>
                    <a:pt x="1109560" y="1803400"/>
                  </a:lnTo>
                  <a:lnTo>
                    <a:pt x="1109827" y="1816100"/>
                  </a:lnTo>
                  <a:lnTo>
                    <a:pt x="1109827" y="1765300"/>
                  </a:lnTo>
                  <a:lnTo>
                    <a:pt x="1108697" y="1765300"/>
                  </a:lnTo>
                  <a:lnTo>
                    <a:pt x="1108379" y="1752600"/>
                  </a:lnTo>
                  <a:lnTo>
                    <a:pt x="1110576" y="1752600"/>
                  </a:lnTo>
                  <a:lnTo>
                    <a:pt x="1110576" y="113969"/>
                  </a:lnTo>
                  <a:lnTo>
                    <a:pt x="1110449" y="114300"/>
                  </a:lnTo>
                  <a:lnTo>
                    <a:pt x="1107960" y="114300"/>
                  </a:lnTo>
                  <a:lnTo>
                    <a:pt x="1107960" y="2159000"/>
                  </a:lnTo>
                  <a:lnTo>
                    <a:pt x="1107884" y="2171700"/>
                  </a:lnTo>
                  <a:lnTo>
                    <a:pt x="1107516" y="2184400"/>
                  </a:lnTo>
                  <a:lnTo>
                    <a:pt x="1105877" y="2184400"/>
                  </a:lnTo>
                  <a:lnTo>
                    <a:pt x="1105903" y="2171700"/>
                  </a:lnTo>
                  <a:lnTo>
                    <a:pt x="1105649" y="2171700"/>
                  </a:lnTo>
                  <a:lnTo>
                    <a:pt x="1105941" y="2159000"/>
                  </a:lnTo>
                  <a:lnTo>
                    <a:pt x="1107960" y="2159000"/>
                  </a:lnTo>
                  <a:lnTo>
                    <a:pt x="1107960" y="114300"/>
                  </a:lnTo>
                  <a:lnTo>
                    <a:pt x="1103909" y="114300"/>
                  </a:lnTo>
                  <a:lnTo>
                    <a:pt x="1100937" y="127000"/>
                  </a:lnTo>
                  <a:lnTo>
                    <a:pt x="1105522" y="127000"/>
                  </a:lnTo>
                  <a:lnTo>
                    <a:pt x="1105293" y="127660"/>
                  </a:lnTo>
                  <a:lnTo>
                    <a:pt x="1105293" y="2311400"/>
                  </a:lnTo>
                  <a:lnTo>
                    <a:pt x="1103414" y="2311400"/>
                  </a:lnTo>
                  <a:lnTo>
                    <a:pt x="1103414" y="2349500"/>
                  </a:lnTo>
                  <a:lnTo>
                    <a:pt x="1098829" y="2362200"/>
                  </a:lnTo>
                  <a:lnTo>
                    <a:pt x="1102728" y="2374900"/>
                  </a:lnTo>
                  <a:lnTo>
                    <a:pt x="1103109" y="2374900"/>
                  </a:lnTo>
                  <a:lnTo>
                    <a:pt x="1099934" y="2387600"/>
                  </a:lnTo>
                  <a:lnTo>
                    <a:pt x="1099807" y="2387600"/>
                  </a:lnTo>
                  <a:lnTo>
                    <a:pt x="1099781" y="2400300"/>
                  </a:lnTo>
                  <a:lnTo>
                    <a:pt x="1096378" y="2413000"/>
                  </a:lnTo>
                  <a:lnTo>
                    <a:pt x="1096733" y="2413000"/>
                  </a:lnTo>
                  <a:lnTo>
                    <a:pt x="1097051" y="2463800"/>
                  </a:lnTo>
                  <a:lnTo>
                    <a:pt x="1096759" y="2476500"/>
                  </a:lnTo>
                  <a:lnTo>
                    <a:pt x="1093101" y="2489200"/>
                  </a:lnTo>
                  <a:lnTo>
                    <a:pt x="1093876" y="2489200"/>
                  </a:lnTo>
                  <a:lnTo>
                    <a:pt x="1093825" y="2501900"/>
                  </a:lnTo>
                  <a:lnTo>
                    <a:pt x="1092796" y="2501900"/>
                  </a:lnTo>
                  <a:lnTo>
                    <a:pt x="1092796" y="2540000"/>
                  </a:lnTo>
                  <a:lnTo>
                    <a:pt x="1091958" y="2552700"/>
                  </a:lnTo>
                  <a:lnTo>
                    <a:pt x="1091311" y="2552700"/>
                  </a:lnTo>
                  <a:lnTo>
                    <a:pt x="1091311" y="2578100"/>
                  </a:lnTo>
                  <a:lnTo>
                    <a:pt x="1088415" y="2590800"/>
                  </a:lnTo>
                  <a:lnTo>
                    <a:pt x="1088212" y="2603500"/>
                  </a:lnTo>
                  <a:lnTo>
                    <a:pt x="1088758" y="2616200"/>
                  </a:lnTo>
                  <a:lnTo>
                    <a:pt x="1087907" y="2628900"/>
                  </a:lnTo>
                  <a:lnTo>
                    <a:pt x="1086662" y="2628900"/>
                  </a:lnTo>
                  <a:lnTo>
                    <a:pt x="1085684" y="2641600"/>
                  </a:lnTo>
                  <a:lnTo>
                    <a:pt x="1085583" y="2705100"/>
                  </a:lnTo>
                  <a:lnTo>
                    <a:pt x="1085367" y="2705100"/>
                  </a:lnTo>
                  <a:lnTo>
                    <a:pt x="1085367" y="2781300"/>
                  </a:lnTo>
                  <a:lnTo>
                    <a:pt x="1085367" y="2794000"/>
                  </a:lnTo>
                  <a:lnTo>
                    <a:pt x="1082878" y="2794000"/>
                  </a:lnTo>
                  <a:lnTo>
                    <a:pt x="1082713" y="2806700"/>
                  </a:lnTo>
                  <a:lnTo>
                    <a:pt x="1083703" y="2806700"/>
                  </a:lnTo>
                  <a:lnTo>
                    <a:pt x="1082662" y="2815463"/>
                  </a:lnTo>
                  <a:lnTo>
                    <a:pt x="1082662" y="2857500"/>
                  </a:lnTo>
                  <a:lnTo>
                    <a:pt x="1082179" y="2860979"/>
                  </a:lnTo>
                  <a:lnTo>
                    <a:pt x="1082179" y="2895600"/>
                  </a:lnTo>
                  <a:lnTo>
                    <a:pt x="1081786" y="2901950"/>
                  </a:lnTo>
                  <a:lnTo>
                    <a:pt x="1081786" y="2984500"/>
                  </a:lnTo>
                  <a:lnTo>
                    <a:pt x="1079677" y="2994545"/>
                  </a:lnTo>
                  <a:lnTo>
                    <a:pt x="1079677" y="3098800"/>
                  </a:lnTo>
                  <a:lnTo>
                    <a:pt x="1079322" y="3098800"/>
                  </a:lnTo>
                  <a:lnTo>
                    <a:pt x="1079322" y="3314700"/>
                  </a:lnTo>
                  <a:lnTo>
                    <a:pt x="1077976" y="3314700"/>
                  </a:lnTo>
                  <a:lnTo>
                    <a:pt x="1077976" y="3390900"/>
                  </a:lnTo>
                  <a:lnTo>
                    <a:pt x="1075918" y="3390900"/>
                  </a:lnTo>
                  <a:lnTo>
                    <a:pt x="1076617" y="3378200"/>
                  </a:lnTo>
                  <a:lnTo>
                    <a:pt x="1077391" y="3378200"/>
                  </a:lnTo>
                  <a:lnTo>
                    <a:pt x="1077976" y="3390900"/>
                  </a:lnTo>
                  <a:lnTo>
                    <a:pt x="1077976" y="3314700"/>
                  </a:lnTo>
                  <a:lnTo>
                    <a:pt x="1077722" y="3314700"/>
                  </a:lnTo>
                  <a:lnTo>
                    <a:pt x="1077722" y="3365500"/>
                  </a:lnTo>
                  <a:lnTo>
                    <a:pt x="1076210" y="3365500"/>
                  </a:lnTo>
                  <a:lnTo>
                    <a:pt x="1076274" y="3352800"/>
                  </a:lnTo>
                  <a:lnTo>
                    <a:pt x="1077709" y="3352800"/>
                  </a:lnTo>
                  <a:lnTo>
                    <a:pt x="1077722" y="3365500"/>
                  </a:lnTo>
                  <a:lnTo>
                    <a:pt x="1077722" y="3314700"/>
                  </a:lnTo>
                  <a:lnTo>
                    <a:pt x="1075944" y="3314700"/>
                  </a:lnTo>
                  <a:lnTo>
                    <a:pt x="1075944" y="3302000"/>
                  </a:lnTo>
                  <a:lnTo>
                    <a:pt x="1078001" y="3302000"/>
                  </a:lnTo>
                  <a:lnTo>
                    <a:pt x="1079322" y="3314700"/>
                  </a:lnTo>
                  <a:lnTo>
                    <a:pt x="1079322" y="3098800"/>
                  </a:lnTo>
                  <a:lnTo>
                    <a:pt x="1078445" y="3098800"/>
                  </a:lnTo>
                  <a:lnTo>
                    <a:pt x="1078445" y="3162300"/>
                  </a:lnTo>
                  <a:lnTo>
                    <a:pt x="1078242" y="3162300"/>
                  </a:lnTo>
                  <a:lnTo>
                    <a:pt x="1078242" y="3263900"/>
                  </a:lnTo>
                  <a:lnTo>
                    <a:pt x="1078064" y="3276600"/>
                  </a:lnTo>
                  <a:lnTo>
                    <a:pt x="1075766" y="3276600"/>
                  </a:lnTo>
                  <a:lnTo>
                    <a:pt x="1075626" y="3263900"/>
                  </a:lnTo>
                  <a:lnTo>
                    <a:pt x="1078242" y="3263900"/>
                  </a:lnTo>
                  <a:lnTo>
                    <a:pt x="1078242" y="3162300"/>
                  </a:lnTo>
                  <a:lnTo>
                    <a:pt x="1078191" y="3225800"/>
                  </a:lnTo>
                  <a:lnTo>
                    <a:pt x="1078191" y="3238500"/>
                  </a:lnTo>
                  <a:lnTo>
                    <a:pt x="1078001" y="3238500"/>
                  </a:lnTo>
                  <a:lnTo>
                    <a:pt x="1078052" y="3251200"/>
                  </a:lnTo>
                  <a:lnTo>
                    <a:pt x="1076032" y="3251200"/>
                  </a:lnTo>
                  <a:lnTo>
                    <a:pt x="1075905" y="3225800"/>
                  </a:lnTo>
                  <a:lnTo>
                    <a:pt x="1076579" y="3225800"/>
                  </a:lnTo>
                  <a:lnTo>
                    <a:pt x="1076934" y="3213100"/>
                  </a:lnTo>
                  <a:lnTo>
                    <a:pt x="1077353" y="3225800"/>
                  </a:lnTo>
                  <a:lnTo>
                    <a:pt x="1078191" y="3225800"/>
                  </a:lnTo>
                  <a:lnTo>
                    <a:pt x="1078191" y="3162300"/>
                  </a:lnTo>
                  <a:lnTo>
                    <a:pt x="1076045" y="3162300"/>
                  </a:lnTo>
                  <a:lnTo>
                    <a:pt x="1075715" y="3149600"/>
                  </a:lnTo>
                  <a:lnTo>
                    <a:pt x="1073950" y="3136900"/>
                  </a:lnTo>
                  <a:lnTo>
                    <a:pt x="1077137" y="3136900"/>
                  </a:lnTo>
                  <a:lnTo>
                    <a:pt x="1077620" y="3149600"/>
                  </a:lnTo>
                  <a:lnTo>
                    <a:pt x="1078179" y="3149600"/>
                  </a:lnTo>
                  <a:lnTo>
                    <a:pt x="1078445" y="3162300"/>
                  </a:lnTo>
                  <a:lnTo>
                    <a:pt x="1078445" y="3098800"/>
                  </a:lnTo>
                  <a:lnTo>
                    <a:pt x="1075563" y="3098800"/>
                  </a:lnTo>
                  <a:lnTo>
                    <a:pt x="1075677" y="3086100"/>
                  </a:lnTo>
                  <a:lnTo>
                    <a:pt x="1079220" y="3086100"/>
                  </a:lnTo>
                  <a:lnTo>
                    <a:pt x="1079677" y="3098800"/>
                  </a:lnTo>
                  <a:lnTo>
                    <a:pt x="1079677" y="2994545"/>
                  </a:lnTo>
                  <a:lnTo>
                    <a:pt x="1079119" y="2997200"/>
                  </a:lnTo>
                  <a:lnTo>
                    <a:pt x="1077442" y="3009900"/>
                  </a:lnTo>
                  <a:lnTo>
                    <a:pt x="1078090" y="3022600"/>
                  </a:lnTo>
                  <a:lnTo>
                    <a:pt x="1079080" y="3035300"/>
                  </a:lnTo>
                  <a:lnTo>
                    <a:pt x="1079588" y="3048000"/>
                  </a:lnTo>
                  <a:lnTo>
                    <a:pt x="1076020" y="3048000"/>
                  </a:lnTo>
                  <a:lnTo>
                    <a:pt x="1076007" y="3035300"/>
                  </a:lnTo>
                  <a:lnTo>
                    <a:pt x="1075982" y="3009900"/>
                  </a:lnTo>
                  <a:lnTo>
                    <a:pt x="1076159" y="3009900"/>
                  </a:lnTo>
                  <a:lnTo>
                    <a:pt x="1076185" y="2984500"/>
                  </a:lnTo>
                  <a:lnTo>
                    <a:pt x="1076515" y="2984500"/>
                  </a:lnTo>
                  <a:lnTo>
                    <a:pt x="1076680" y="2971800"/>
                  </a:lnTo>
                  <a:lnTo>
                    <a:pt x="1077391" y="2984500"/>
                  </a:lnTo>
                  <a:lnTo>
                    <a:pt x="1081786" y="2984500"/>
                  </a:lnTo>
                  <a:lnTo>
                    <a:pt x="1081786" y="2901950"/>
                  </a:lnTo>
                  <a:lnTo>
                    <a:pt x="1081392" y="2908300"/>
                  </a:lnTo>
                  <a:lnTo>
                    <a:pt x="1078877" y="2921000"/>
                  </a:lnTo>
                  <a:lnTo>
                    <a:pt x="1078534" y="2921000"/>
                  </a:lnTo>
                  <a:lnTo>
                    <a:pt x="1078534" y="2933700"/>
                  </a:lnTo>
                  <a:lnTo>
                    <a:pt x="1077734" y="2946400"/>
                  </a:lnTo>
                  <a:lnTo>
                    <a:pt x="1077226" y="2946400"/>
                  </a:lnTo>
                  <a:lnTo>
                    <a:pt x="1076045" y="2933700"/>
                  </a:lnTo>
                  <a:lnTo>
                    <a:pt x="1078534" y="2933700"/>
                  </a:lnTo>
                  <a:lnTo>
                    <a:pt x="1078534" y="2921000"/>
                  </a:lnTo>
                  <a:lnTo>
                    <a:pt x="1076782" y="2921000"/>
                  </a:lnTo>
                  <a:lnTo>
                    <a:pt x="1078953" y="2908300"/>
                  </a:lnTo>
                  <a:lnTo>
                    <a:pt x="1078420" y="2908300"/>
                  </a:lnTo>
                  <a:lnTo>
                    <a:pt x="1078484" y="2895600"/>
                  </a:lnTo>
                  <a:lnTo>
                    <a:pt x="1078649" y="2882900"/>
                  </a:lnTo>
                  <a:lnTo>
                    <a:pt x="1080693" y="2882900"/>
                  </a:lnTo>
                  <a:lnTo>
                    <a:pt x="1081405" y="2895600"/>
                  </a:lnTo>
                  <a:lnTo>
                    <a:pt x="1082179" y="2895600"/>
                  </a:lnTo>
                  <a:lnTo>
                    <a:pt x="1082179" y="2860979"/>
                  </a:lnTo>
                  <a:lnTo>
                    <a:pt x="1080897" y="2870200"/>
                  </a:lnTo>
                  <a:lnTo>
                    <a:pt x="1078649" y="2870200"/>
                  </a:lnTo>
                  <a:lnTo>
                    <a:pt x="1078611" y="2857500"/>
                  </a:lnTo>
                  <a:lnTo>
                    <a:pt x="1079017" y="2844800"/>
                  </a:lnTo>
                  <a:lnTo>
                    <a:pt x="1080668" y="2844800"/>
                  </a:lnTo>
                  <a:lnTo>
                    <a:pt x="1080439" y="2857500"/>
                  </a:lnTo>
                  <a:lnTo>
                    <a:pt x="1082662" y="2857500"/>
                  </a:lnTo>
                  <a:lnTo>
                    <a:pt x="1082662" y="2815463"/>
                  </a:lnTo>
                  <a:lnTo>
                    <a:pt x="1082192" y="2819400"/>
                  </a:lnTo>
                  <a:lnTo>
                    <a:pt x="1080643" y="2806700"/>
                  </a:lnTo>
                  <a:lnTo>
                    <a:pt x="1082598" y="2806700"/>
                  </a:lnTo>
                  <a:lnTo>
                    <a:pt x="1081481" y="2794000"/>
                  </a:lnTo>
                  <a:lnTo>
                    <a:pt x="1080579" y="2781300"/>
                  </a:lnTo>
                  <a:lnTo>
                    <a:pt x="1079296" y="2781300"/>
                  </a:lnTo>
                  <a:lnTo>
                    <a:pt x="1082243" y="2770263"/>
                  </a:lnTo>
                  <a:lnTo>
                    <a:pt x="1082065" y="2781300"/>
                  </a:lnTo>
                  <a:lnTo>
                    <a:pt x="1085367" y="2781300"/>
                  </a:lnTo>
                  <a:lnTo>
                    <a:pt x="1085367" y="2705100"/>
                  </a:lnTo>
                  <a:lnTo>
                    <a:pt x="1084465" y="2705100"/>
                  </a:lnTo>
                  <a:lnTo>
                    <a:pt x="1084465" y="2755900"/>
                  </a:lnTo>
                  <a:lnTo>
                    <a:pt x="1082268" y="2768600"/>
                  </a:lnTo>
                  <a:lnTo>
                    <a:pt x="1081900" y="2768600"/>
                  </a:lnTo>
                  <a:lnTo>
                    <a:pt x="1081760" y="2755900"/>
                  </a:lnTo>
                  <a:lnTo>
                    <a:pt x="1081379" y="2755900"/>
                  </a:lnTo>
                  <a:lnTo>
                    <a:pt x="1081925" y="2743200"/>
                  </a:lnTo>
                  <a:lnTo>
                    <a:pt x="1083360" y="2755900"/>
                  </a:lnTo>
                  <a:lnTo>
                    <a:pt x="1084465" y="2755900"/>
                  </a:lnTo>
                  <a:lnTo>
                    <a:pt x="1084465" y="2705100"/>
                  </a:lnTo>
                  <a:lnTo>
                    <a:pt x="1084110" y="2705100"/>
                  </a:lnTo>
                  <a:lnTo>
                    <a:pt x="1084097" y="2705417"/>
                  </a:lnTo>
                  <a:lnTo>
                    <a:pt x="1083411" y="2717800"/>
                  </a:lnTo>
                  <a:lnTo>
                    <a:pt x="1083678" y="2717800"/>
                  </a:lnTo>
                  <a:lnTo>
                    <a:pt x="1084211" y="2717800"/>
                  </a:lnTo>
                  <a:lnTo>
                    <a:pt x="1083373" y="2730500"/>
                  </a:lnTo>
                  <a:lnTo>
                    <a:pt x="1081697" y="2730500"/>
                  </a:lnTo>
                  <a:lnTo>
                    <a:pt x="1081532" y="2717800"/>
                  </a:lnTo>
                  <a:lnTo>
                    <a:pt x="1083411" y="2717800"/>
                  </a:lnTo>
                  <a:lnTo>
                    <a:pt x="1084110" y="2705100"/>
                  </a:lnTo>
                  <a:lnTo>
                    <a:pt x="1084948" y="2679700"/>
                  </a:lnTo>
                  <a:lnTo>
                    <a:pt x="1085354" y="2679700"/>
                  </a:lnTo>
                  <a:lnTo>
                    <a:pt x="1085405" y="2692400"/>
                  </a:lnTo>
                  <a:lnTo>
                    <a:pt x="1085583" y="2705100"/>
                  </a:lnTo>
                  <a:lnTo>
                    <a:pt x="1085583" y="2641600"/>
                  </a:lnTo>
                  <a:lnTo>
                    <a:pt x="1084478" y="2641600"/>
                  </a:lnTo>
                  <a:lnTo>
                    <a:pt x="1084503" y="2628900"/>
                  </a:lnTo>
                  <a:lnTo>
                    <a:pt x="1084859" y="2628900"/>
                  </a:lnTo>
                  <a:lnTo>
                    <a:pt x="1086408" y="2616200"/>
                  </a:lnTo>
                  <a:lnTo>
                    <a:pt x="1087145" y="2603500"/>
                  </a:lnTo>
                  <a:lnTo>
                    <a:pt x="1087183" y="2552700"/>
                  </a:lnTo>
                  <a:lnTo>
                    <a:pt x="1087729" y="2552700"/>
                  </a:lnTo>
                  <a:lnTo>
                    <a:pt x="1089279" y="2565400"/>
                  </a:lnTo>
                  <a:lnTo>
                    <a:pt x="1091247" y="2565400"/>
                  </a:lnTo>
                  <a:lnTo>
                    <a:pt x="1091311" y="2578100"/>
                  </a:lnTo>
                  <a:lnTo>
                    <a:pt x="1091311" y="2552700"/>
                  </a:lnTo>
                  <a:lnTo>
                    <a:pt x="1089875" y="2552700"/>
                  </a:lnTo>
                  <a:lnTo>
                    <a:pt x="1089812" y="2540000"/>
                  </a:lnTo>
                  <a:lnTo>
                    <a:pt x="1090295" y="2540000"/>
                  </a:lnTo>
                  <a:lnTo>
                    <a:pt x="1090295" y="2527300"/>
                  </a:lnTo>
                  <a:lnTo>
                    <a:pt x="1092466" y="2540000"/>
                  </a:lnTo>
                  <a:lnTo>
                    <a:pt x="1092796" y="2540000"/>
                  </a:lnTo>
                  <a:lnTo>
                    <a:pt x="1092796" y="2501900"/>
                  </a:lnTo>
                  <a:lnTo>
                    <a:pt x="1092466" y="2501900"/>
                  </a:lnTo>
                  <a:lnTo>
                    <a:pt x="1092454" y="2463800"/>
                  </a:lnTo>
                  <a:lnTo>
                    <a:pt x="1092682" y="2463800"/>
                  </a:lnTo>
                  <a:lnTo>
                    <a:pt x="1092708" y="2438400"/>
                  </a:lnTo>
                  <a:lnTo>
                    <a:pt x="1093127" y="2438400"/>
                  </a:lnTo>
                  <a:lnTo>
                    <a:pt x="1094752" y="2425700"/>
                  </a:lnTo>
                  <a:lnTo>
                    <a:pt x="1095413" y="2425700"/>
                  </a:lnTo>
                  <a:lnTo>
                    <a:pt x="1095565" y="2413000"/>
                  </a:lnTo>
                  <a:lnTo>
                    <a:pt x="1095654" y="2400300"/>
                  </a:lnTo>
                  <a:lnTo>
                    <a:pt x="1095819" y="2400300"/>
                  </a:lnTo>
                  <a:lnTo>
                    <a:pt x="1096086" y="2387600"/>
                  </a:lnTo>
                  <a:lnTo>
                    <a:pt x="1096683" y="2387600"/>
                  </a:lnTo>
                  <a:lnTo>
                    <a:pt x="1097851" y="2374900"/>
                  </a:lnTo>
                  <a:lnTo>
                    <a:pt x="1098664" y="2374900"/>
                  </a:lnTo>
                  <a:lnTo>
                    <a:pt x="1098257" y="2362200"/>
                  </a:lnTo>
                  <a:lnTo>
                    <a:pt x="1098943" y="2349500"/>
                  </a:lnTo>
                  <a:lnTo>
                    <a:pt x="1103414" y="2349500"/>
                  </a:lnTo>
                  <a:lnTo>
                    <a:pt x="1103414" y="2311400"/>
                  </a:lnTo>
                  <a:lnTo>
                    <a:pt x="1102385" y="2324100"/>
                  </a:lnTo>
                  <a:lnTo>
                    <a:pt x="1102639" y="2324100"/>
                  </a:lnTo>
                  <a:lnTo>
                    <a:pt x="1102398" y="2336800"/>
                  </a:lnTo>
                  <a:lnTo>
                    <a:pt x="1099527" y="2336800"/>
                  </a:lnTo>
                  <a:lnTo>
                    <a:pt x="1099426" y="2324100"/>
                  </a:lnTo>
                  <a:lnTo>
                    <a:pt x="1099134" y="2324100"/>
                  </a:lnTo>
                  <a:lnTo>
                    <a:pt x="1099350" y="2311400"/>
                  </a:lnTo>
                  <a:lnTo>
                    <a:pt x="1099489" y="2311400"/>
                  </a:lnTo>
                  <a:lnTo>
                    <a:pt x="1099985" y="2298700"/>
                  </a:lnTo>
                  <a:lnTo>
                    <a:pt x="1104417" y="2298700"/>
                  </a:lnTo>
                  <a:lnTo>
                    <a:pt x="1105293" y="2311400"/>
                  </a:lnTo>
                  <a:lnTo>
                    <a:pt x="1105293" y="127660"/>
                  </a:lnTo>
                  <a:lnTo>
                    <a:pt x="1105217" y="127876"/>
                  </a:lnTo>
                  <a:lnTo>
                    <a:pt x="1105217" y="2260600"/>
                  </a:lnTo>
                  <a:lnTo>
                    <a:pt x="1102347" y="2260600"/>
                  </a:lnTo>
                  <a:lnTo>
                    <a:pt x="1102677" y="2247900"/>
                  </a:lnTo>
                  <a:lnTo>
                    <a:pt x="1105039" y="2247900"/>
                  </a:lnTo>
                  <a:lnTo>
                    <a:pt x="1105217" y="2260600"/>
                  </a:lnTo>
                  <a:lnTo>
                    <a:pt x="1105217" y="127876"/>
                  </a:lnTo>
                  <a:lnTo>
                    <a:pt x="1102525" y="135547"/>
                  </a:lnTo>
                  <a:lnTo>
                    <a:pt x="1102525" y="1562100"/>
                  </a:lnTo>
                  <a:lnTo>
                    <a:pt x="1102398" y="1574800"/>
                  </a:lnTo>
                  <a:lnTo>
                    <a:pt x="1100620" y="1574800"/>
                  </a:lnTo>
                  <a:lnTo>
                    <a:pt x="1100429" y="1562100"/>
                  </a:lnTo>
                  <a:lnTo>
                    <a:pt x="1102525" y="1562100"/>
                  </a:lnTo>
                  <a:lnTo>
                    <a:pt x="1102525" y="135547"/>
                  </a:lnTo>
                  <a:lnTo>
                    <a:pt x="1101890" y="137350"/>
                  </a:lnTo>
                  <a:lnTo>
                    <a:pt x="1101890" y="1549400"/>
                  </a:lnTo>
                  <a:lnTo>
                    <a:pt x="1101483" y="1549400"/>
                  </a:lnTo>
                  <a:lnTo>
                    <a:pt x="1101750" y="1536700"/>
                  </a:lnTo>
                  <a:lnTo>
                    <a:pt x="1101890" y="1549400"/>
                  </a:lnTo>
                  <a:lnTo>
                    <a:pt x="1101890" y="137350"/>
                  </a:lnTo>
                  <a:lnTo>
                    <a:pt x="1101064" y="139700"/>
                  </a:lnTo>
                  <a:lnTo>
                    <a:pt x="1100061" y="139700"/>
                  </a:lnTo>
                  <a:lnTo>
                    <a:pt x="1100061" y="1435100"/>
                  </a:lnTo>
                  <a:lnTo>
                    <a:pt x="1099375" y="1447800"/>
                  </a:lnTo>
                  <a:lnTo>
                    <a:pt x="1098931" y="1460500"/>
                  </a:lnTo>
                  <a:lnTo>
                    <a:pt x="1099566" y="1460500"/>
                  </a:lnTo>
                  <a:lnTo>
                    <a:pt x="1099223" y="1473200"/>
                  </a:lnTo>
                  <a:lnTo>
                    <a:pt x="1098410" y="1473200"/>
                  </a:lnTo>
                  <a:lnTo>
                    <a:pt x="1098232" y="1460500"/>
                  </a:lnTo>
                  <a:lnTo>
                    <a:pt x="1098461" y="1447800"/>
                  </a:lnTo>
                  <a:lnTo>
                    <a:pt x="1097965" y="1447800"/>
                  </a:lnTo>
                  <a:lnTo>
                    <a:pt x="1097826" y="1435100"/>
                  </a:lnTo>
                  <a:lnTo>
                    <a:pt x="1100061" y="1435100"/>
                  </a:lnTo>
                  <a:lnTo>
                    <a:pt x="1100061" y="139700"/>
                  </a:lnTo>
                  <a:lnTo>
                    <a:pt x="1099477" y="139700"/>
                  </a:lnTo>
                  <a:lnTo>
                    <a:pt x="1099477" y="812800"/>
                  </a:lnTo>
                  <a:lnTo>
                    <a:pt x="1097775" y="817791"/>
                  </a:lnTo>
                  <a:lnTo>
                    <a:pt x="1097775" y="1358900"/>
                  </a:lnTo>
                  <a:lnTo>
                    <a:pt x="1097470" y="1358900"/>
                  </a:lnTo>
                  <a:lnTo>
                    <a:pt x="1096264" y="1371600"/>
                  </a:lnTo>
                  <a:lnTo>
                    <a:pt x="1097559" y="1371600"/>
                  </a:lnTo>
                  <a:lnTo>
                    <a:pt x="1096746" y="1384300"/>
                  </a:lnTo>
                  <a:lnTo>
                    <a:pt x="1095463" y="1384300"/>
                  </a:lnTo>
                  <a:lnTo>
                    <a:pt x="1095781" y="1371600"/>
                  </a:lnTo>
                  <a:lnTo>
                    <a:pt x="1095273" y="1371600"/>
                  </a:lnTo>
                  <a:lnTo>
                    <a:pt x="1092720" y="1358900"/>
                  </a:lnTo>
                  <a:lnTo>
                    <a:pt x="1093571" y="1358900"/>
                  </a:lnTo>
                  <a:lnTo>
                    <a:pt x="1094968" y="1346200"/>
                  </a:lnTo>
                  <a:lnTo>
                    <a:pt x="1096391" y="1346200"/>
                  </a:lnTo>
                  <a:lnTo>
                    <a:pt x="1097775" y="1358900"/>
                  </a:lnTo>
                  <a:lnTo>
                    <a:pt x="1097775" y="817791"/>
                  </a:lnTo>
                  <a:lnTo>
                    <a:pt x="1096975" y="820127"/>
                  </a:lnTo>
                  <a:lnTo>
                    <a:pt x="1096975" y="850900"/>
                  </a:lnTo>
                  <a:lnTo>
                    <a:pt x="1096911" y="965200"/>
                  </a:lnTo>
                  <a:lnTo>
                    <a:pt x="1096695" y="970889"/>
                  </a:lnTo>
                  <a:lnTo>
                    <a:pt x="1096695" y="1257300"/>
                  </a:lnTo>
                  <a:lnTo>
                    <a:pt x="1093228" y="1257300"/>
                  </a:lnTo>
                  <a:lnTo>
                    <a:pt x="1094651" y="1244600"/>
                  </a:lnTo>
                  <a:lnTo>
                    <a:pt x="1096543" y="1244600"/>
                  </a:lnTo>
                  <a:lnTo>
                    <a:pt x="1096695" y="1257300"/>
                  </a:lnTo>
                  <a:lnTo>
                    <a:pt x="1096695" y="970889"/>
                  </a:lnTo>
                  <a:lnTo>
                    <a:pt x="1096429" y="977900"/>
                  </a:lnTo>
                  <a:lnTo>
                    <a:pt x="1095184" y="977900"/>
                  </a:lnTo>
                  <a:lnTo>
                    <a:pt x="1094270" y="965377"/>
                  </a:lnTo>
                  <a:lnTo>
                    <a:pt x="1094270" y="1041400"/>
                  </a:lnTo>
                  <a:lnTo>
                    <a:pt x="1093876" y="1054100"/>
                  </a:lnTo>
                  <a:lnTo>
                    <a:pt x="1093749" y="1054100"/>
                  </a:lnTo>
                  <a:lnTo>
                    <a:pt x="1093749" y="1104900"/>
                  </a:lnTo>
                  <a:lnTo>
                    <a:pt x="1093711" y="1117600"/>
                  </a:lnTo>
                  <a:lnTo>
                    <a:pt x="1092923" y="1117600"/>
                  </a:lnTo>
                  <a:lnTo>
                    <a:pt x="1092885" y="1104900"/>
                  </a:lnTo>
                  <a:lnTo>
                    <a:pt x="1093749" y="1104900"/>
                  </a:lnTo>
                  <a:lnTo>
                    <a:pt x="1093749" y="1054100"/>
                  </a:lnTo>
                  <a:lnTo>
                    <a:pt x="1092835" y="1054100"/>
                  </a:lnTo>
                  <a:lnTo>
                    <a:pt x="1092746" y="1041400"/>
                  </a:lnTo>
                  <a:lnTo>
                    <a:pt x="1092746" y="1028700"/>
                  </a:lnTo>
                  <a:lnTo>
                    <a:pt x="1094117" y="1028700"/>
                  </a:lnTo>
                  <a:lnTo>
                    <a:pt x="1094206" y="1041400"/>
                  </a:lnTo>
                  <a:lnTo>
                    <a:pt x="1094270" y="965377"/>
                  </a:lnTo>
                  <a:lnTo>
                    <a:pt x="1094257" y="965200"/>
                  </a:lnTo>
                  <a:lnTo>
                    <a:pt x="1096911" y="965200"/>
                  </a:lnTo>
                  <a:lnTo>
                    <a:pt x="1096911" y="850900"/>
                  </a:lnTo>
                  <a:lnTo>
                    <a:pt x="1096873" y="927100"/>
                  </a:lnTo>
                  <a:lnTo>
                    <a:pt x="1094803" y="927100"/>
                  </a:lnTo>
                  <a:lnTo>
                    <a:pt x="1095248" y="914323"/>
                  </a:lnTo>
                  <a:lnTo>
                    <a:pt x="1095781" y="889000"/>
                  </a:lnTo>
                  <a:lnTo>
                    <a:pt x="1096683" y="889000"/>
                  </a:lnTo>
                  <a:lnTo>
                    <a:pt x="1096657" y="914400"/>
                  </a:lnTo>
                  <a:lnTo>
                    <a:pt x="1096848" y="914400"/>
                  </a:lnTo>
                  <a:lnTo>
                    <a:pt x="1096873" y="927100"/>
                  </a:lnTo>
                  <a:lnTo>
                    <a:pt x="1096873" y="850900"/>
                  </a:lnTo>
                  <a:lnTo>
                    <a:pt x="1095451" y="850900"/>
                  </a:lnTo>
                  <a:lnTo>
                    <a:pt x="1095362" y="827290"/>
                  </a:lnTo>
                  <a:lnTo>
                    <a:pt x="1095451" y="828014"/>
                  </a:lnTo>
                  <a:lnTo>
                    <a:pt x="1096683" y="838200"/>
                  </a:lnTo>
                  <a:lnTo>
                    <a:pt x="1096975" y="850900"/>
                  </a:lnTo>
                  <a:lnTo>
                    <a:pt x="1096975" y="820127"/>
                  </a:lnTo>
                  <a:lnTo>
                    <a:pt x="1095781" y="823620"/>
                  </a:lnTo>
                  <a:lnTo>
                    <a:pt x="1095781" y="787400"/>
                  </a:lnTo>
                  <a:lnTo>
                    <a:pt x="1096391" y="787400"/>
                  </a:lnTo>
                  <a:lnTo>
                    <a:pt x="1096454" y="812800"/>
                  </a:lnTo>
                  <a:lnTo>
                    <a:pt x="1099477" y="812800"/>
                  </a:lnTo>
                  <a:lnTo>
                    <a:pt x="1099477" y="139700"/>
                  </a:lnTo>
                  <a:lnTo>
                    <a:pt x="1097864" y="139700"/>
                  </a:lnTo>
                  <a:lnTo>
                    <a:pt x="1095387" y="152400"/>
                  </a:lnTo>
                  <a:lnTo>
                    <a:pt x="1080655" y="152400"/>
                  </a:lnTo>
                  <a:lnTo>
                    <a:pt x="1078306" y="165100"/>
                  </a:lnTo>
                  <a:lnTo>
                    <a:pt x="1076045" y="165100"/>
                  </a:lnTo>
                  <a:lnTo>
                    <a:pt x="1069467" y="177800"/>
                  </a:lnTo>
                  <a:lnTo>
                    <a:pt x="1062558" y="177800"/>
                  </a:lnTo>
                  <a:lnTo>
                    <a:pt x="1053909" y="190500"/>
                  </a:lnTo>
                  <a:lnTo>
                    <a:pt x="1045565" y="203200"/>
                  </a:lnTo>
                  <a:lnTo>
                    <a:pt x="1037475" y="203200"/>
                  </a:lnTo>
                  <a:lnTo>
                    <a:pt x="1029563" y="215900"/>
                  </a:lnTo>
                  <a:lnTo>
                    <a:pt x="1026795" y="215900"/>
                  </a:lnTo>
                  <a:lnTo>
                    <a:pt x="1026439" y="216471"/>
                  </a:lnTo>
                  <a:lnTo>
                    <a:pt x="1026439" y="355600"/>
                  </a:lnTo>
                  <a:lnTo>
                    <a:pt x="1022350" y="362026"/>
                  </a:lnTo>
                  <a:lnTo>
                    <a:pt x="1023150" y="355600"/>
                  </a:lnTo>
                  <a:lnTo>
                    <a:pt x="1026439" y="355600"/>
                  </a:lnTo>
                  <a:lnTo>
                    <a:pt x="1026439" y="216471"/>
                  </a:lnTo>
                  <a:lnTo>
                    <a:pt x="1021803" y="223862"/>
                  </a:lnTo>
                  <a:lnTo>
                    <a:pt x="1021803" y="2019300"/>
                  </a:lnTo>
                  <a:lnTo>
                    <a:pt x="1018692" y="2032000"/>
                  </a:lnTo>
                  <a:lnTo>
                    <a:pt x="1018273" y="2032000"/>
                  </a:lnTo>
                  <a:lnTo>
                    <a:pt x="1018362" y="2044700"/>
                  </a:lnTo>
                  <a:lnTo>
                    <a:pt x="1018095" y="2057400"/>
                  </a:lnTo>
                  <a:lnTo>
                    <a:pt x="1018349" y="2070100"/>
                  </a:lnTo>
                  <a:lnTo>
                    <a:pt x="1019797" y="2070100"/>
                  </a:lnTo>
                  <a:lnTo>
                    <a:pt x="1018438" y="2082800"/>
                  </a:lnTo>
                  <a:lnTo>
                    <a:pt x="1018146" y="2095500"/>
                  </a:lnTo>
                  <a:lnTo>
                    <a:pt x="1018286" y="2095500"/>
                  </a:lnTo>
                  <a:lnTo>
                    <a:pt x="1018222" y="2108200"/>
                  </a:lnTo>
                  <a:lnTo>
                    <a:pt x="1017841" y="2108200"/>
                  </a:lnTo>
                  <a:lnTo>
                    <a:pt x="1018692" y="2120900"/>
                  </a:lnTo>
                  <a:lnTo>
                    <a:pt x="1015238" y="2120900"/>
                  </a:lnTo>
                  <a:lnTo>
                    <a:pt x="1015847" y="2133600"/>
                  </a:lnTo>
                  <a:lnTo>
                    <a:pt x="1012266" y="2133600"/>
                  </a:lnTo>
                  <a:lnTo>
                    <a:pt x="1015111" y="2146300"/>
                  </a:lnTo>
                  <a:lnTo>
                    <a:pt x="1015682" y="2146300"/>
                  </a:lnTo>
                  <a:lnTo>
                    <a:pt x="1015593" y="2159000"/>
                  </a:lnTo>
                  <a:lnTo>
                    <a:pt x="1018006" y="2159000"/>
                  </a:lnTo>
                  <a:lnTo>
                    <a:pt x="1017397" y="2171700"/>
                  </a:lnTo>
                  <a:lnTo>
                    <a:pt x="1007554" y="2171700"/>
                  </a:lnTo>
                  <a:lnTo>
                    <a:pt x="1008849" y="2184400"/>
                  </a:lnTo>
                  <a:lnTo>
                    <a:pt x="1016292" y="2184400"/>
                  </a:lnTo>
                  <a:lnTo>
                    <a:pt x="1015390" y="2197100"/>
                  </a:lnTo>
                  <a:lnTo>
                    <a:pt x="1006779" y="2197100"/>
                  </a:lnTo>
                  <a:lnTo>
                    <a:pt x="1006106" y="2209800"/>
                  </a:lnTo>
                  <a:lnTo>
                    <a:pt x="1003515" y="2209800"/>
                  </a:lnTo>
                  <a:lnTo>
                    <a:pt x="1003960" y="2222500"/>
                  </a:lnTo>
                  <a:lnTo>
                    <a:pt x="1007618" y="2222500"/>
                  </a:lnTo>
                  <a:lnTo>
                    <a:pt x="1005763" y="2235200"/>
                  </a:lnTo>
                  <a:lnTo>
                    <a:pt x="1012494" y="2235200"/>
                  </a:lnTo>
                  <a:lnTo>
                    <a:pt x="1012659" y="2260600"/>
                  </a:lnTo>
                  <a:lnTo>
                    <a:pt x="1012355" y="2260600"/>
                  </a:lnTo>
                  <a:lnTo>
                    <a:pt x="1011504" y="2273300"/>
                  </a:lnTo>
                  <a:lnTo>
                    <a:pt x="1009878" y="2273300"/>
                  </a:lnTo>
                  <a:lnTo>
                    <a:pt x="1012418" y="2286000"/>
                  </a:lnTo>
                  <a:lnTo>
                    <a:pt x="1009408" y="2286000"/>
                  </a:lnTo>
                  <a:lnTo>
                    <a:pt x="1009764" y="2298700"/>
                  </a:lnTo>
                  <a:lnTo>
                    <a:pt x="1009726" y="2336800"/>
                  </a:lnTo>
                  <a:lnTo>
                    <a:pt x="1009510" y="2349500"/>
                  </a:lnTo>
                  <a:lnTo>
                    <a:pt x="1008849" y="2349500"/>
                  </a:lnTo>
                  <a:lnTo>
                    <a:pt x="1007478" y="2362200"/>
                  </a:lnTo>
                  <a:lnTo>
                    <a:pt x="1007046" y="2362200"/>
                  </a:lnTo>
                  <a:lnTo>
                    <a:pt x="1006779" y="2374900"/>
                  </a:lnTo>
                  <a:lnTo>
                    <a:pt x="1006729" y="2387600"/>
                  </a:lnTo>
                  <a:lnTo>
                    <a:pt x="1006868" y="2400300"/>
                  </a:lnTo>
                  <a:lnTo>
                    <a:pt x="1007084" y="2400300"/>
                  </a:lnTo>
                  <a:lnTo>
                    <a:pt x="1006995" y="2413000"/>
                  </a:lnTo>
                  <a:lnTo>
                    <a:pt x="1003630" y="2425700"/>
                  </a:lnTo>
                  <a:lnTo>
                    <a:pt x="1003820" y="2425700"/>
                  </a:lnTo>
                  <a:lnTo>
                    <a:pt x="1004316" y="2438400"/>
                  </a:lnTo>
                  <a:lnTo>
                    <a:pt x="1003833" y="2438400"/>
                  </a:lnTo>
                  <a:lnTo>
                    <a:pt x="1003515" y="2451100"/>
                  </a:lnTo>
                  <a:lnTo>
                    <a:pt x="995921" y="2451100"/>
                  </a:lnTo>
                  <a:lnTo>
                    <a:pt x="996264" y="2463800"/>
                  </a:lnTo>
                  <a:lnTo>
                    <a:pt x="1003782" y="2463800"/>
                  </a:lnTo>
                  <a:lnTo>
                    <a:pt x="1002004" y="2476500"/>
                  </a:lnTo>
                  <a:lnTo>
                    <a:pt x="1001471" y="2476500"/>
                  </a:lnTo>
                  <a:lnTo>
                    <a:pt x="1001471" y="2527300"/>
                  </a:lnTo>
                  <a:lnTo>
                    <a:pt x="1000163" y="2527300"/>
                  </a:lnTo>
                  <a:lnTo>
                    <a:pt x="993241" y="2540000"/>
                  </a:lnTo>
                  <a:lnTo>
                    <a:pt x="999388" y="2540000"/>
                  </a:lnTo>
                  <a:lnTo>
                    <a:pt x="1001471" y="2552700"/>
                  </a:lnTo>
                  <a:lnTo>
                    <a:pt x="998499" y="2565400"/>
                  </a:lnTo>
                  <a:lnTo>
                    <a:pt x="998804" y="2565400"/>
                  </a:lnTo>
                  <a:lnTo>
                    <a:pt x="998537" y="2578100"/>
                  </a:lnTo>
                  <a:lnTo>
                    <a:pt x="993952" y="2578100"/>
                  </a:lnTo>
                  <a:lnTo>
                    <a:pt x="991527" y="2587256"/>
                  </a:lnTo>
                  <a:lnTo>
                    <a:pt x="991527" y="2806700"/>
                  </a:lnTo>
                  <a:lnTo>
                    <a:pt x="989672" y="2819400"/>
                  </a:lnTo>
                  <a:lnTo>
                    <a:pt x="989126" y="2819400"/>
                  </a:lnTo>
                  <a:lnTo>
                    <a:pt x="988809" y="2806700"/>
                  </a:lnTo>
                  <a:lnTo>
                    <a:pt x="988644" y="2806700"/>
                  </a:lnTo>
                  <a:lnTo>
                    <a:pt x="988072" y="2794000"/>
                  </a:lnTo>
                  <a:lnTo>
                    <a:pt x="986840" y="2794000"/>
                  </a:lnTo>
                  <a:lnTo>
                    <a:pt x="986840" y="3009900"/>
                  </a:lnTo>
                  <a:lnTo>
                    <a:pt x="986739" y="3021190"/>
                  </a:lnTo>
                  <a:lnTo>
                    <a:pt x="986739" y="3187700"/>
                  </a:lnTo>
                  <a:lnTo>
                    <a:pt x="986536" y="3187700"/>
                  </a:lnTo>
                  <a:lnTo>
                    <a:pt x="986421" y="3188690"/>
                  </a:lnTo>
                  <a:lnTo>
                    <a:pt x="986421" y="3251200"/>
                  </a:lnTo>
                  <a:lnTo>
                    <a:pt x="976591" y="3251200"/>
                  </a:lnTo>
                  <a:lnTo>
                    <a:pt x="976922" y="3263900"/>
                  </a:lnTo>
                  <a:lnTo>
                    <a:pt x="985215" y="3263900"/>
                  </a:lnTo>
                  <a:lnTo>
                    <a:pt x="985037" y="3276600"/>
                  </a:lnTo>
                  <a:lnTo>
                    <a:pt x="984389" y="3276600"/>
                  </a:lnTo>
                  <a:lnTo>
                    <a:pt x="984389" y="3352800"/>
                  </a:lnTo>
                  <a:lnTo>
                    <a:pt x="980490" y="3352800"/>
                  </a:lnTo>
                  <a:lnTo>
                    <a:pt x="980490" y="3429000"/>
                  </a:lnTo>
                  <a:lnTo>
                    <a:pt x="978192" y="3441700"/>
                  </a:lnTo>
                  <a:lnTo>
                    <a:pt x="976287" y="3441700"/>
                  </a:lnTo>
                  <a:lnTo>
                    <a:pt x="977188" y="3429000"/>
                  </a:lnTo>
                  <a:lnTo>
                    <a:pt x="980490" y="3429000"/>
                  </a:lnTo>
                  <a:lnTo>
                    <a:pt x="980490" y="3352800"/>
                  </a:lnTo>
                  <a:lnTo>
                    <a:pt x="976312" y="3352800"/>
                  </a:lnTo>
                  <a:lnTo>
                    <a:pt x="976312" y="3390900"/>
                  </a:lnTo>
                  <a:lnTo>
                    <a:pt x="976071" y="3403600"/>
                  </a:lnTo>
                  <a:lnTo>
                    <a:pt x="975499" y="3403600"/>
                  </a:lnTo>
                  <a:lnTo>
                    <a:pt x="975118" y="3390900"/>
                  </a:lnTo>
                  <a:lnTo>
                    <a:pt x="976312" y="3390900"/>
                  </a:lnTo>
                  <a:lnTo>
                    <a:pt x="976312" y="3352800"/>
                  </a:lnTo>
                  <a:lnTo>
                    <a:pt x="974648" y="3352800"/>
                  </a:lnTo>
                  <a:lnTo>
                    <a:pt x="974712" y="3340100"/>
                  </a:lnTo>
                  <a:lnTo>
                    <a:pt x="974712" y="3327400"/>
                  </a:lnTo>
                  <a:lnTo>
                    <a:pt x="974788" y="3314700"/>
                  </a:lnTo>
                  <a:lnTo>
                    <a:pt x="976858" y="3314700"/>
                  </a:lnTo>
                  <a:lnTo>
                    <a:pt x="976947" y="3327400"/>
                  </a:lnTo>
                  <a:lnTo>
                    <a:pt x="977112" y="3340100"/>
                  </a:lnTo>
                  <a:lnTo>
                    <a:pt x="978814" y="3340100"/>
                  </a:lnTo>
                  <a:lnTo>
                    <a:pt x="984389" y="3352800"/>
                  </a:lnTo>
                  <a:lnTo>
                    <a:pt x="984389" y="3276600"/>
                  </a:lnTo>
                  <a:lnTo>
                    <a:pt x="975639" y="3276600"/>
                  </a:lnTo>
                  <a:lnTo>
                    <a:pt x="976960" y="3289300"/>
                  </a:lnTo>
                  <a:lnTo>
                    <a:pt x="974890" y="3289300"/>
                  </a:lnTo>
                  <a:lnTo>
                    <a:pt x="974864" y="3263900"/>
                  </a:lnTo>
                  <a:lnTo>
                    <a:pt x="974585" y="3263900"/>
                  </a:lnTo>
                  <a:lnTo>
                    <a:pt x="974585" y="3251200"/>
                  </a:lnTo>
                  <a:lnTo>
                    <a:pt x="974623" y="3238500"/>
                  </a:lnTo>
                  <a:lnTo>
                    <a:pt x="986256" y="3238500"/>
                  </a:lnTo>
                  <a:lnTo>
                    <a:pt x="986421" y="3251200"/>
                  </a:lnTo>
                  <a:lnTo>
                    <a:pt x="986421" y="3188690"/>
                  </a:lnTo>
                  <a:lnTo>
                    <a:pt x="985062" y="3200400"/>
                  </a:lnTo>
                  <a:lnTo>
                    <a:pt x="982599" y="3200400"/>
                  </a:lnTo>
                  <a:lnTo>
                    <a:pt x="981278" y="3187700"/>
                  </a:lnTo>
                  <a:lnTo>
                    <a:pt x="977265" y="3187700"/>
                  </a:lnTo>
                  <a:lnTo>
                    <a:pt x="977036" y="3200400"/>
                  </a:lnTo>
                  <a:lnTo>
                    <a:pt x="976909" y="3213100"/>
                  </a:lnTo>
                  <a:lnTo>
                    <a:pt x="976706" y="3225800"/>
                  </a:lnTo>
                  <a:lnTo>
                    <a:pt x="974737" y="3225800"/>
                  </a:lnTo>
                  <a:lnTo>
                    <a:pt x="974674" y="3200400"/>
                  </a:lnTo>
                  <a:lnTo>
                    <a:pt x="974610" y="3175000"/>
                  </a:lnTo>
                  <a:lnTo>
                    <a:pt x="984643" y="3175000"/>
                  </a:lnTo>
                  <a:lnTo>
                    <a:pt x="986739" y="3187700"/>
                  </a:lnTo>
                  <a:lnTo>
                    <a:pt x="986739" y="3021190"/>
                  </a:lnTo>
                  <a:lnTo>
                    <a:pt x="986726" y="3022600"/>
                  </a:lnTo>
                  <a:lnTo>
                    <a:pt x="986193" y="3022600"/>
                  </a:lnTo>
                  <a:lnTo>
                    <a:pt x="986193" y="3111500"/>
                  </a:lnTo>
                  <a:lnTo>
                    <a:pt x="977480" y="3111500"/>
                  </a:lnTo>
                  <a:lnTo>
                    <a:pt x="975931" y="3124200"/>
                  </a:lnTo>
                  <a:lnTo>
                    <a:pt x="974864" y="3124200"/>
                  </a:lnTo>
                  <a:lnTo>
                    <a:pt x="974877" y="3111500"/>
                  </a:lnTo>
                  <a:lnTo>
                    <a:pt x="974572" y="3111500"/>
                  </a:lnTo>
                  <a:lnTo>
                    <a:pt x="974674" y="3098800"/>
                  </a:lnTo>
                  <a:lnTo>
                    <a:pt x="985113" y="3098800"/>
                  </a:lnTo>
                  <a:lnTo>
                    <a:pt x="986193" y="3111500"/>
                  </a:lnTo>
                  <a:lnTo>
                    <a:pt x="986193" y="3022600"/>
                  </a:lnTo>
                  <a:lnTo>
                    <a:pt x="977023" y="3022600"/>
                  </a:lnTo>
                  <a:lnTo>
                    <a:pt x="977214" y="3035300"/>
                  </a:lnTo>
                  <a:lnTo>
                    <a:pt x="976718" y="3035300"/>
                  </a:lnTo>
                  <a:lnTo>
                    <a:pt x="976718" y="3048000"/>
                  </a:lnTo>
                  <a:lnTo>
                    <a:pt x="976642" y="3060700"/>
                  </a:lnTo>
                  <a:lnTo>
                    <a:pt x="974966" y="3060700"/>
                  </a:lnTo>
                  <a:lnTo>
                    <a:pt x="974674" y="3048000"/>
                  </a:lnTo>
                  <a:lnTo>
                    <a:pt x="976718" y="3048000"/>
                  </a:lnTo>
                  <a:lnTo>
                    <a:pt x="976718" y="3035300"/>
                  </a:lnTo>
                  <a:lnTo>
                    <a:pt x="975042" y="3035300"/>
                  </a:lnTo>
                  <a:lnTo>
                    <a:pt x="974559" y="3022600"/>
                  </a:lnTo>
                  <a:lnTo>
                    <a:pt x="974521" y="2997200"/>
                  </a:lnTo>
                  <a:lnTo>
                    <a:pt x="974674" y="2997200"/>
                  </a:lnTo>
                  <a:lnTo>
                    <a:pt x="974737" y="2959100"/>
                  </a:lnTo>
                  <a:lnTo>
                    <a:pt x="977671" y="2959100"/>
                  </a:lnTo>
                  <a:lnTo>
                    <a:pt x="976617" y="2971800"/>
                  </a:lnTo>
                  <a:lnTo>
                    <a:pt x="977265" y="2971800"/>
                  </a:lnTo>
                  <a:lnTo>
                    <a:pt x="981316" y="2984500"/>
                  </a:lnTo>
                  <a:lnTo>
                    <a:pt x="980770" y="2997200"/>
                  </a:lnTo>
                  <a:lnTo>
                    <a:pt x="979170" y="3009900"/>
                  </a:lnTo>
                  <a:lnTo>
                    <a:pt x="986840" y="3009900"/>
                  </a:lnTo>
                  <a:lnTo>
                    <a:pt x="986840" y="2794000"/>
                  </a:lnTo>
                  <a:lnTo>
                    <a:pt x="982599" y="2794000"/>
                  </a:lnTo>
                  <a:lnTo>
                    <a:pt x="982599" y="2819400"/>
                  </a:lnTo>
                  <a:lnTo>
                    <a:pt x="980643" y="2830207"/>
                  </a:lnTo>
                  <a:lnTo>
                    <a:pt x="980643" y="2908300"/>
                  </a:lnTo>
                  <a:lnTo>
                    <a:pt x="978801" y="2921000"/>
                  </a:lnTo>
                  <a:lnTo>
                    <a:pt x="974331" y="2921000"/>
                  </a:lnTo>
                  <a:lnTo>
                    <a:pt x="977557" y="2908300"/>
                  </a:lnTo>
                  <a:lnTo>
                    <a:pt x="977366" y="2908300"/>
                  </a:lnTo>
                  <a:lnTo>
                    <a:pt x="977341" y="2895600"/>
                  </a:lnTo>
                  <a:lnTo>
                    <a:pt x="977455" y="2882900"/>
                  </a:lnTo>
                  <a:lnTo>
                    <a:pt x="977773" y="2857500"/>
                  </a:lnTo>
                  <a:lnTo>
                    <a:pt x="980287" y="2857500"/>
                  </a:lnTo>
                  <a:lnTo>
                    <a:pt x="980224" y="2908300"/>
                  </a:lnTo>
                  <a:lnTo>
                    <a:pt x="980643" y="2908300"/>
                  </a:lnTo>
                  <a:lnTo>
                    <a:pt x="980643" y="2830207"/>
                  </a:lnTo>
                  <a:lnTo>
                    <a:pt x="980300" y="2832100"/>
                  </a:lnTo>
                  <a:lnTo>
                    <a:pt x="979131" y="2844800"/>
                  </a:lnTo>
                  <a:lnTo>
                    <a:pt x="977531" y="2844800"/>
                  </a:lnTo>
                  <a:lnTo>
                    <a:pt x="977544" y="2832100"/>
                  </a:lnTo>
                  <a:lnTo>
                    <a:pt x="977328" y="2832100"/>
                  </a:lnTo>
                  <a:lnTo>
                    <a:pt x="977544" y="2819400"/>
                  </a:lnTo>
                  <a:lnTo>
                    <a:pt x="982599" y="2819400"/>
                  </a:lnTo>
                  <a:lnTo>
                    <a:pt x="982599" y="2794000"/>
                  </a:lnTo>
                  <a:lnTo>
                    <a:pt x="979716" y="2794000"/>
                  </a:lnTo>
                  <a:lnTo>
                    <a:pt x="979995" y="2781300"/>
                  </a:lnTo>
                  <a:lnTo>
                    <a:pt x="980020" y="2768600"/>
                  </a:lnTo>
                  <a:lnTo>
                    <a:pt x="982789" y="2768600"/>
                  </a:lnTo>
                  <a:lnTo>
                    <a:pt x="983919" y="2781300"/>
                  </a:lnTo>
                  <a:lnTo>
                    <a:pt x="990219" y="2781300"/>
                  </a:lnTo>
                  <a:lnTo>
                    <a:pt x="990168" y="2794000"/>
                  </a:lnTo>
                  <a:lnTo>
                    <a:pt x="989952" y="2794000"/>
                  </a:lnTo>
                  <a:lnTo>
                    <a:pt x="991527" y="2806700"/>
                  </a:lnTo>
                  <a:lnTo>
                    <a:pt x="991527" y="2587256"/>
                  </a:lnTo>
                  <a:lnTo>
                    <a:pt x="990587" y="2590800"/>
                  </a:lnTo>
                  <a:lnTo>
                    <a:pt x="988199" y="2590800"/>
                  </a:lnTo>
                  <a:lnTo>
                    <a:pt x="987132" y="2603500"/>
                  </a:lnTo>
                  <a:lnTo>
                    <a:pt x="988352" y="2603500"/>
                  </a:lnTo>
                  <a:lnTo>
                    <a:pt x="988783" y="2616200"/>
                  </a:lnTo>
                  <a:lnTo>
                    <a:pt x="988504" y="2616200"/>
                  </a:lnTo>
                  <a:lnTo>
                    <a:pt x="986942" y="2628900"/>
                  </a:lnTo>
                  <a:lnTo>
                    <a:pt x="985862" y="2641600"/>
                  </a:lnTo>
                  <a:lnTo>
                    <a:pt x="985278" y="2654300"/>
                  </a:lnTo>
                  <a:lnTo>
                    <a:pt x="985240" y="2679700"/>
                  </a:lnTo>
                  <a:lnTo>
                    <a:pt x="984262" y="2679700"/>
                  </a:lnTo>
                  <a:lnTo>
                    <a:pt x="985532" y="2692400"/>
                  </a:lnTo>
                  <a:lnTo>
                    <a:pt x="982980" y="2692400"/>
                  </a:lnTo>
                  <a:lnTo>
                    <a:pt x="982764" y="2705100"/>
                  </a:lnTo>
                  <a:lnTo>
                    <a:pt x="983449" y="2705100"/>
                  </a:lnTo>
                  <a:lnTo>
                    <a:pt x="984300" y="2717800"/>
                  </a:lnTo>
                  <a:lnTo>
                    <a:pt x="986497" y="2730500"/>
                  </a:lnTo>
                  <a:lnTo>
                    <a:pt x="984973" y="2743200"/>
                  </a:lnTo>
                  <a:lnTo>
                    <a:pt x="980071" y="2743200"/>
                  </a:lnTo>
                  <a:lnTo>
                    <a:pt x="980160" y="2705100"/>
                  </a:lnTo>
                  <a:lnTo>
                    <a:pt x="979868" y="2692400"/>
                  </a:lnTo>
                  <a:lnTo>
                    <a:pt x="983449" y="2679700"/>
                  </a:lnTo>
                  <a:lnTo>
                    <a:pt x="983157" y="2679700"/>
                  </a:lnTo>
                  <a:lnTo>
                    <a:pt x="982891" y="2616200"/>
                  </a:lnTo>
                  <a:lnTo>
                    <a:pt x="983183" y="2616200"/>
                  </a:lnTo>
                  <a:lnTo>
                    <a:pt x="985875" y="2603500"/>
                  </a:lnTo>
                  <a:lnTo>
                    <a:pt x="986053" y="2603500"/>
                  </a:lnTo>
                  <a:lnTo>
                    <a:pt x="985989" y="2590800"/>
                  </a:lnTo>
                  <a:lnTo>
                    <a:pt x="985647" y="2552700"/>
                  </a:lnTo>
                  <a:lnTo>
                    <a:pt x="985418" y="2540000"/>
                  </a:lnTo>
                  <a:lnTo>
                    <a:pt x="988758" y="2540000"/>
                  </a:lnTo>
                  <a:lnTo>
                    <a:pt x="988288" y="2527300"/>
                  </a:lnTo>
                  <a:lnTo>
                    <a:pt x="988453" y="2514600"/>
                  </a:lnTo>
                  <a:lnTo>
                    <a:pt x="988644" y="2476500"/>
                  </a:lnTo>
                  <a:lnTo>
                    <a:pt x="988872" y="2476500"/>
                  </a:lnTo>
                  <a:lnTo>
                    <a:pt x="991781" y="2451100"/>
                  </a:lnTo>
                  <a:lnTo>
                    <a:pt x="991247" y="2451100"/>
                  </a:lnTo>
                  <a:lnTo>
                    <a:pt x="991603" y="2438400"/>
                  </a:lnTo>
                  <a:lnTo>
                    <a:pt x="991247" y="2425700"/>
                  </a:lnTo>
                  <a:lnTo>
                    <a:pt x="994498" y="2413000"/>
                  </a:lnTo>
                  <a:lnTo>
                    <a:pt x="993978" y="2413000"/>
                  </a:lnTo>
                  <a:lnTo>
                    <a:pt x="994156" y="2400300"/>
                  </a:lnTo>
                  <a:lnTo>
                    <a:pt x="994486" y="2362200"/>
                  </a:lnTo>
                  <a:lnTo>
                    <a:pt x="994067" y="2362200"/>
                  </a:lnTo>
                  <a:lnTo>
                    <a:pt x="994803" y="2349500"/>
                  </a:lnTo>
                  <a:lnTo>
                    <a:pt x="996188" y="2349500"/>
                  </a:lnTo>
                  <a:lnTo>
                    <a:pt x="996721" y="2336800"/>
                  </a:lnTo>
                  <a:lnTo>
                    <a:pt x="996924" y="2324100"/>
                  </a:lnTo>
                  <a:lnTo>
                    <a:pt x="997153" y="2324100"/>
                  </a:lnTo>
                  <a:lnTo>
                    <a:pt x="997419" y="2311400"/>
                  </a:lnTo>
                  <a:lnTo>
                    <a:pt x="998004" y="2298700"/>
                  </a:lnTo>
                  <a:lnTo>
                    <a:pt x="999197" y="2286000"/>
                  </a:lnTo>
                  <a:lnTo>
                    <a:pt x="999604" y="2286000"/>
                  </a:lnTo>
                  <a:lnTo>
                    <a:pt x="999553" y="2273300"/>
                  </a:lnTo>
                  <a:lnTo>
                    <a:pt x="1000036" y="2260600"/>
                  </a:lnTo>
                  <a:lnTo>
                    <a:pt x="1000620" y="2247900"/>
                  </a:lnTo>
                  <a:lnTo>
                    <a:pt x="1000912" y="2235200"/>
                  </a:lnTo>
                  <a:lnTo>
                    <a:pt x="1001128" y="2222500"/>
                  </a:lnTo>
                  <a:lnTo>
                    <a:pt x="1002563" y="2222500"/>
                  </a:lnTo>
                  <a:lnTo>
                    <a:pt x="1003084" y="2209800"/>
                  </a:lnTo>
                  <a:lnTo>
                    <a:pt x="1003071" y="2171700"/>
                  </a:lnTo>
                  <a:lnTo>
                    <a:pt x="1003363" y="2171700"/>
                  </a:lnTo>
                  <a:lnTo>
                    <a:pt x="1003985" y="2159000"/>
                  </a:lnTo>
                  <a:lnTo>
                    <a:pt x="1005459" y="2159000"/>
                  </a:lnTo>
                  <a:lnTo>
                    <a:pt x="1005293" y="2146300"/>
                  </a:lnTo>
                  <a:lnTo>
                    <a:pt x="1005522" y="2133600"/>
                  </a:lnTo>
                  <a:lnTo>
                    <a:pt x="1005738" y="2133600"/>
                  </a:lnTo>
                  <a:lnTo>
                    <a:pt x="1004100" y="2120900"/>
                  </a:lnTo>
                  <a:lnTo>
                    <a:pt x="1007579" y="2108200"/>
                  </a:lnTo>
                  <a:lnTo>
                    <a:pt x="1006627" y="2095500"/>
                  </a:lnTo>
                  <a:lnTo>
                    <a:pt x="1006830" y="2082800"/>
                  </a:lnTo>
                  <a:lnTo>
                    <a:pt x="1006856" y="2070100"/>
                  </a:lnTo>
                  <a:lnTo>
                    <a:pt x="1007084" y="2070100"/>
                  </a:lnTo>
                  <a:lnTo>
                    <a:pt x="1008824" y="2057400"/>
                  </a:lnTo>
                  <a:lnTo>
                    <a:pt x="1009357" y="2044700"/>
                  </a:lnTo>
                  <a:lnTo>
                    <a:pt x="1009294" y="2032000"/>
                  </a:lnTo>
                  <a:lnTo>
                    <a:pt x="1009408" y="1993900"/>
                  </a:lnTo>
                  <a:lnTo>
                    <a:pt x="1009497" y="1981200"/>
                  </a:lnTo>
                  <a:lnTo>
                    <a:pt x="1009611" y="1943100"/>
                  </a:lnTo>
                  <a:lnTo>
                    <a:pt x="1009700" y="1866900"/>
                  </a:lnTo>
                  <a:lnTo>
                    <a:pt x="1009891" y="1866900"/>
                  </a:lnTo>
                  <a:lnTo>
                    <a:pt x="1013320" y="1854200"/>
                  </a:lnTo>
                  <a:lnTo>
                    <a:pt x="1009802" y="1854200"/>
                  </a:lnTo>
                  <a:lnTo>
                    <a:pt x="1009573" y="1841500"/>
                  </a:lnTo>
                  <a:lnTo>
                    <a:pt x="1009802" y="1841500"/>
                  </a:lnTo>
                  <a:lnTo>
                    <a:pt x="1010158" y="1828800"/>
                  </a:lnTo>
                  <a:lnTo>
                    <a:pt x="1009954" y="1828800"/>
                  </a:lnTo>
                  <a:lnTo>
                    <a:pt x="1009586" y="1816100"/>
                  </a:lnTo>
                  <a:lnTo>
                    <a:pt x="1009586" y="1790700"/>
                  </a:lnTo>
                  <a:lnTo>
                    <a:pt x="1009434" y="1778000"/>
                  </a:lnTo>
                  <a:lnTo>
                    <a:pt x="1009294" y="1765300"/>
                  </a:lnTo>
                  <a:lnTo>
                    <a:pt x="1009205" y="1752600"/>
                  </a:lnTo>
                  <a:lnTo>
                    <a:pt x="1007249" y="1739900"/>
                  </a:lnTo>
                  <a:lnTo>
                    <a:pt x="1007046" y="1739900"/>
                  </a:lnTo>
                  <a:lnTo>
                    <a:pt x="1008672" y="1727200"/>
                  </a:lnTo>
                  <a:lnTo>
                    <a:pt x="1008380" y="1727200"/>
                  </a:lnTo>
                  <a:lnTo>
                    <a:pt x="1006741" y="1714500"/>
                  </a:lnTo>
                  <a:lnTo>
                    <a:pt x="1006843" y="1701800"/>
                  </a:lnTo>
                  <a:lnTo>
                    <a:pt x="1006525" y="1701800"/>
                  </a:lnTo>
                  <a:lnTo>
                    <a:pt x="1006487" y="1689100"/>
                  </a:lnTo>
                  <a:lnTo>
                    <a:pt x="1004328" y="1689100"/>
                  </a:lnTo>
                  <a:lnTo>
                    <a:pt x="1003846" y="1676400"/>
                  </a:lnTo>
                  <a:lnTo>
                    <a:pt x="1003858" y="1660271"/>
                  </a:lnTo>
                  <a:lnTo>
                    <a:pt x="1003515" y="1638300"/>
                  </a:lnTo>
                  <a:lnTo>
                    <a:pt x="1002995" y="1625600"/>
                  </a:lnTo>
                  <a:lnTo>
                    <a:pt x="1002677" y="1600200"/>
                  </a:lnTo>
                  <a:lnTo>
                    <a:pt x="1002906" y="1600200"/>
                  </a:lnTo>
                  <a:lnTo>
                    <a:pt x="1002360" y="1587500"/>
                  </a:lnTo>
                  <a:lnTo>
                    <a:pt x="1001204" y="1587500"/>
                  </a:lnTo>
                  <a:lnTo>
                    <a:pt x="1000747" y="1574800"/>
                  </a:lnTo>
                  <a:lnTo>
                    <a:pt x="1000620" y="1574800"/>
                  </a:lnTo>
                  <a:lnTo>
                    <a:pt x="1000442" y="1562100"/>
                  </a:lnTo>
                  <a:lnTo>
                    <a:pt x="1000163" y="1549400"/>
                  </a:lnTo>
                  <a:lnTo>
                    <a:pt x="1000036" y="1536700"/>
                  </a:lnTo>
                  <a:lnTo>
                    <a:pt x="999934" y="1511300"/>
                  </a:lnTo>
                  <a:lnTo>
                    <a:pt x="999769" y="1511300"/>
                  </a:lnTo>
                  <a:lnTo>
                    <a:pt x="999236" y="1498600"/>
                  </a:lnTo>
                  <a:lnTo>
                    <a:pt x="998118" y="1498600"/>
                  </a:lnTo>
                  <a:lnTo>
                    <a:pt x="997597" y="1485900"/>
                  </a:lnTo>
                  <a:lnTo>
                    <a:pt x="997343" y="1473200"/>
                  </a:lnTo>
                  <a:lnTo>
                    <a:pt x="997000" y="1460500"/>
                  </a:lnTo>
                  <a:lnTo>
                    <a:pt x="996683" y="1447800"/>
                  </a:lnTo>
                  <a:lnTo>
                    <a:pt x="996518" y="1435100"/>
                  </a:lnTo>
                  <a:lnTo>
                    <a:pt x="996200" y="1435100"/>
                  </a:lnTo>
                  <a:lnTo>
                    <a:pt x="995019" y="1422400"/>
                  </a:lnTo>
                  <a:lnTo>
                    <a:pt x="996886" y="1422400"/>
                  </a:lnTo>
                  <a:lnTo>
                    <a:pt x="996238" y="1409700"/>
                  </a:lnTo>
                  <a:lnTo>
                    <a:pt x="996111" y="1397000"/>
                  </a:lnTo>
                  <a:lnTo>
                    <a:pt x="995235" y="1384300"/>
                  </a:lnTo>
                  <a:lnTo>
                    <a:pt x="994321" y="1371600"/>
                  </a:lnTo>
                  <a:lnTo>
                    <a:pt x="993990" y="1358900"/>
                  </a:lnTo>
                  <a:lnTo>
                    <a:pt x="994232" y="1333500"/>
                  </a:lnTo>
                  <a:lnTo>
                    <a:pt x="994156" y="1270000"/>
                  </a:lnTo>
                  <a:lnTo>
                    <a:pt x="993978" y="1231900"/>
                  </a:lnTo>
                  <a:lnTo>
                    <a:pt x="993876" y="1219200"/>
                  </a:lnTo>
                  <a:lnTo>
                    <a:pt x="993622" y="1219200"/>
                  </a:lnTo>
                  <a:lnTo>
                    <a:pt x="993089" y="1206500"/>
                  </a:lnTo>
                  <a:lnTo>
                    <a:pt x="991311" y="1193800"/>
                  </a:lnTo>
                  <a:lnTo>
                    <a:pt x="991031" y="1181100"/>
                  </a:lnTo>
                  <a:lnTo>
                    <a:pt x="991603" y="1181100"/>
                  </a:lnTo>
                  <a:lnTo>
                    <a:pt x="993292" y="1168400"/>
                  </a:lnTo>
                  <a:lnTo>
                    <a:pt x="994257" y="1168400"/>
                  </a:lnTo>
                  <a:lnTo>
                    <a:pt x="993902" y="1155700"/>
                  </a:lnTo>
                  <a:lnTo>
                    <a:pt x="993127" y="1155700"/>
                  </a:lnTo>
                  <a:lnTo>
                    <a:pt x="991616" y="1143000"/>
                  </a:lnTo>
                  <a:lnTo>
                    <a:pt x="990727" y="1143000"/>
                  </a:lnTo>
                  <a:lnTo>
                    <a:pt x="990574" y="1130300"/>
                  </a:lnTo>
                  <a:lnTo>
                    <a:pt x="991222" y="1130300"/>
                  </a:lnTo>
                  <a:lnTo>
                    <a:pt x="991565" y="1117600"/>
                  </a:lnTo>
                  <a:lnTo>
                    <a:pt x="991336" y="1117600"/>
                  </a:lnTo>
                  <a:lnTo>
                    <a:pt x="991450" y="990600"/>
                  </a:lnTo>
                  <a:lnTo>
                    <a:pt x="991463" y="977900"/>
                  </a:lnTo>
                  <a:lnTo>
                    <a:pt x="991311" y="977900"/>
                  </a:lnTo>
                  <a:lnTo>
                    <a:pt x="994422" y="965200"/>
                  </a:lnTo>
                  <a:lnTo>
                    <a:pt x="994003" y="952500"/>
                  </a:lnTo>
                  <a:lnTo>
                    <a:pt x="994105" y="925868"/>
                  </a:lnTo>
                  <a:lnTo>
                    <a:pt x="994130" y="914400"/>
                  </a:lnTo>
                  <a:lnTo>
                    <a:pt x="994206" y="876300"/>
                  </a:lnTo>
                  <a:lnTo>
                    <a:pt x="993851" y="876300"/>
                  </a:lnTo>
                  <a:lnTo>
                    <a:pt x="996264" y="863600"/>
                  </a:lnTo>
                  <a:lnTo>
                    <a:pt x="994930" y="863600"/>
                  </a:lnTo>
                  <a:lnTo>
                    <a:pt x="995476" y="850900"/>
                  </a:lnTo>
                  <a:lnTo>
                    <a:pt x="996416" y="838200"/>
                  </a:lnTo>
                  <a:lnTo>
                    <a:pt x="996238" y="838200"/>
                  </a:lnTo>
                  <a:lnTo>
                    <a:pt x="996861" y="825500"/>
                  </a:lnTo>
                  <a:lnTo>
                    <a:pt x="994041" y="812800"/>
                  </a:lnTo>
                  <a:lnTo>
                    <a:pt x="995248" y="800100"/>
                  </a:lnTo>
                  <a:lnTo>
                    <a:pt x="997915" y="800100"/>
                  </a:lnTo>
                  <a:lnTo>
                    <a:pt x="1002372" y="787400"/>
                  </a:lnTo>
                  <a:lnTo>
                    <a:pt x="1009700" y="787400"/>
                  </a:lnTo>
                  <a:lnTo>
                    <a:pt x="1009777" y="800100"/>
                  </a:lnTo>
                  <a:lnTo>
                    <a:pt x="1009713" y="816610"/>
                  </a:lnTo>
                  <a:lnTo>
                    <a:pt x="1009891" y="825500"/>
                  </a:lnTo>
                  <a:lnTo>
                    <a:pt x="1006690" y="825500"/>
                  </a:lnTo>
                  <a:lnTo>
                    <a:pt x="1007033" y="838200"/>
                  </a:lnTo>
                  <a:lnTo>
                    <a:pt x="1006894" y="952500"/>
                  </a:lnTo>
                  <a:lnTo>
                    <a:pt x="1007694" y="952500"/>
                  </a:lnTo>
                  <a:lnTo>
                    <a:pt x="1004328" y="965200"/>
                  </a:lnTo>
                  <a:lnTo>
                    <a:pt x="1004328" y="977900"/>
                  </a:lnTo>
                  <a:lnTo>
                    <a:pt x="1004392" y="990600"/>
                  </a:lnTo>
                  <a:lnTo>
                    <a:pt x="1006513" y="1003300"/>
                  </a:lnTo>
                  <a:lnTo>
                    <a:pt x="1004341" y="1003300"/>
                  </a:lnTo>
                  <a:lnTo>
                    <a:pt x="1004455" y="1028700"/>
                  </a:lnTo>
                  <a:lnTo>
                    <a:pt x="1004303" y="1041400"/>
                  </a:lnTo>
                  <a:lnTo>
                    <a:pt x="1004277" y="1181100"/>
                  </a:lnTo>
                  <a:lnTo>
                    <a:pt x="1004468" y="1181100"/>
                  </a:lnTo>
                  <a:lnTo>
                    <a:pt x="1005128" y="1193800"/>
                  </a:lnTo>
                  <a:lnTo>
                    <a:pt x="1006551" y="1206500"/>
                  </a:lnTo>
                  <a:lnTo>
                    <a:pt x="1005814" y="1206500"/>
                  </a:lnTo>
                  <a:lnTo>
                    <a:pt x="1004519" y="1219200"/>
                  </a:lnTo>
                  <a:lnTo>
                    <a:pt x="1007491" y="1219200"/>
                  </a:lnTo>
                  <a:lnTo>
                    <a:pt x="1004468" y="1231900"/>
                  </a:lnTo>
                  <a:lnTo>
                    <a:pt x="1004214" y="1244600"/>
                  </a:lnTo>
                  <a:lnTo>
                    <a:pt x="1004214" y="1257300"/>
                  </a:lnTo>
                  <a:lnTo>
                    <a:pt x="1003617" y="1257300"/>
                  </a:lnTo>
                  <a:lnTo>
                    <a:pt x="1006678" y="1270000"/>
                  </a:lnTo>
                  <a:lnTo>
                    <a:pt x="1004963" y="1270000"/>
                  </a:lnTo>
                  <a:lnTo>
                    <a:pt x="1006805" y="1282700"/>
                  </a:lnTo>
                  <a:lnTo>
                    <a:pt x="1007198" y="1295400"/>
                  </a:lnTo>
                  <a:lnTo>
                    <a:pt x="1006944" y="1308100"/>
                  </a:lnTo>
                  <a:lnTo>
                    <a:pt x="1007135" y="1320800"/>
                  </a:lnTo>
                  <a:lnTo>
                    <a:pt x="1007160" y="1346200"/>
                  </a:lnTo>
                  <a:lnTo>
                    <a:pt x="1006767" y="1358900"/>
                  </a:lnTo>
                  <a:lnTo>
                    <a:pt x="1006576" y="1371600"/>
                  </a:lnTo>
                  <a:lnTo>
                    <a:pt x="1006767" y="1371600"/>
                  </a:lnTo>
                  <a:lnTo>
                    <a:pt x="1007033" y="1384300"/>
                  </a:lnTo>
                  <a:lnTo>
                    <a:pt x="1007097" y="1397000"/>
                  </a:lnTo>
                  <a:lnTo>
                    <a:pt x="1007351" y="1409700"/>
                  </a:lnTo>
                  <a:lnTo>
                    <a:pt x="1007618" y="1422400"/>
                  </a:lnTo>
                  <a:lnTo>
                    <a:pt x="1007757" y="1422400"/>
                  </a:lnTo>
                  <a:lnTo>
                    <a:pt x="1007770" y="1435100"/>
                  </a:lnTo>
                  <a:lnTo>
                    <a:pt x="1007084" y="1435100"/>
                  </a:lnTo>
                  <a:lnTo>
                    <a:pt x="1009180" y="1447800"/>
                  </a:lnTo>
                  <a:lnTo>
                    <a:pt x="1008341" y="1447800"/>
                  </a:lnTo>
                  <a:lnTo>
                    <a:pt x="1010678" y="1460500"/>
                  </a:lnTo>
                  <a:lnTo>
                    <a:pt x="1006030" y="1460500"/>
                  </a:lnTo>
                  <a:lnTo>
                    <a:pt x="1006449" y="1473200"/>
                  </a:lnTo>
                  <a:lnTo>
                    <a:pt x="1009726" y="1473200"/>
                  </a:lnTo>
                  <a:lnTo>
                    <a:pt x="1009815" y="1524000"/>
                  </a:lnTo>
                  <a:lnTo>
                    <a:pt x="1009446" y="1536700"/>
                  </a:lnTo>
                  <a:lnTo>
                    <a:pt x="1011834" y="1536700"/>
                  </a:lnTo>
                  <a:lnTo>
                    <a:pt x="1009523" y="1549400"/>
                  </a:lnTo>
                  <a:lnTo>
                    <a:pt x="1009713" y="1549400"/>
                  </a:lnTo>
                  <a:lnTo>
                    <a:pt x="1012177" y="1562100"/>
                  </a:lnTo>
                  <a:lnTo>
                    <a:pt x="1012405" y="1562100"/>
                  </a:lnTo>
                  <a:lnTo>
                    <a:pt x="1012456" y="1574800"/>
                  </a:lnTo>
                  <a:lnTo>
                    <a:pt x="1012571" y="1600200"/>
                  </a:lnTo>
                  <a:lnTo>
                    <a:pt x="1012761" y="1612900"/>
                  </a:lnTo>
                  <a:lnTo>
                    <a:pt x="1011783" y="1625600"/>
                  </a:lnTo>
                  <a:lnTo>
                    <a:pt x="1014361" y="1625600"/>
                  </a:lnTo>
                  <a:lnTo>
                    <a:pt x="1011110" y="1638300"/>
                  </a:lnTo>
                  <a:lnTo>
                    <a:pt x="1014044" y="1638300"/>
                  </a:lnTo>
                  <a:lnTo>
                    <a:pt x="1015784" y="1651000"/>
                  </a:lnTo>
                  <a:lnTo>
                    <a:pt x="1015504" y="1660271"/>
                  </a:lnTo>
                  <a:lnTo>
                    <a:pt x="1015441" y="1676400"/>
                  </a:lnTo>
                  <a:lnTo>
                    <a:pt x="1015542" y="1701800"/>
                  </a:lnTo>
                  <a:lnTo>
                    <a:pt x="1018120" y="1714500"/>
                  </a:lnTo>
                  <a:lnTo>
                    <a:pt x="1018260" y="1727200"/>
                  </a:lnTo>
                  <a:lnTo>
                    <a:pt x="1018235" y="1739900"/>
                  </a:lnTo>
                  <a:lnTo>
                    <a:pt x="1017993" y="1752600"/>
                  </a:lnTo>
                  <a:lnTo>
                    <a:pt x="1018667" y="1765300"/>
                  </a:lnTo>
                  <a:lnTo>
                    <a:pt x="1019276" y="1765300"/>
                  </a:lnTo>
                  <a:lnTo>
                    <a:pt x="1020343" y="1778000"/>
                  </a:lnTo>
                  <a:lnTo>
                    <a:pt x="1020787" y="1778000"/>
                  </a:lnTo>
                  <a:lnTo>
                    <a:pt x="1020457" y="1790700"/>
                  </a:lnTo>
                  <a:lnTo>
                    <a:pt x="1020025" y="1790700"/>
                  </a:lnTo>
                  <a:lnTo>
                    <a:pt x="1020140" y="1803400"/>
                  </a:lnTo>
                  <a:lnTo>
                    <a:pt x="1019530" y="1803400"/>
                  </a:lnTo>
                  <a:lnTo>
                    <a:pt x="1020013" y="1816100"/>
                  </a:lnTo>
                  <a:lnTo>
                    <a:pt x="1020864" y="1816100"/>
                  </a:lnTo>
                  <a:lnTo>
                    <a:pt x="1021168" y="1828800"/>
                  </a:lnTo>
                  <a:lnTo>
                    <a:pt x="1021041" y="1828800"/>
                  </a:lnTo>
                  <a:lnTo>
                    <a:pt x="1020584" y="1841500"/>
                  </a:lnTo>
                  <a:lnTo>
                    <a:pt x="1018273" y="1841500"/>
                  </a:lnTo>
                  <a:lnTo>
                    <a:pt x="1014171" y="1854200"/>
                  </a:lnTo>
                  <a:lnTo>
                    <a:pt x="1020318" y="1854200"/>
                  </a:lnTo>
                  <a:lnTo>
                    <a:pt x="1020889" y="1866900"/>
                  </a:lnTo>
                  <a:lnTo>
                    <a:pt x="1013739" y="1866900"/>
                  </a:lnTo>
                  <a:lnTo>
                    <a:pt x="1012952" y="1879600"/>
                  </a:lnTo>
                  <a:lnTo>
                    <a:pt x="1021092" y="1879600"/>
                  </a:lnTo>
                  <a:lnTo>
                    <a:pt x="1020991" y="1955800"/>
                  </a:lnTo>
                  <a:lnTo>
                    <a:pt x="1020394" y="1955800"/>
                  </a:lnTo>
                  <a:lnTo>
                    <a:pt x="1017117" y="1968500"/>
                  </a:lnTo>
                  <a:lnTo>
                    <a:pt x="1016342" y="1968500"/>
                  </a:lnTo>
                  <a:lnTo>
                    <a:pt x="1018679" y="1981200"/>
                  </a:lnTo>
                  <a:lnTo>
                    <a:pt x="1018006" y="1981200"/>
                  </a:lnTo>
                  <a:lnTo>
                    <a:pt x="1017981" y="1993900"/>
                  </a:lnTo>
                  <a:lnTo>
                    <a:pt x="1011593" y="1993900"/>
                  </a:lnTo>
                  <a:lnTo>
                    <a:pt x="1018184" y="2006600"/>
                  </a:lnTo>
                  <a:lnTo>
                    <a:pt x="1019733" y="2006600"/>
                  </a:lnTo>
                  <a:lnTo>
                    <a:pt x="1020610" y="2019300"/>
                  </a:lnTo>
                  <a:lnTo>
                    <a:pt x="1021803" y="2019300"/>
                  </a:lnTo>
                  <a:lnTo>
                    <a:pt x="1021803" y="223862"/>
                  </a:lnTo>
                  <a:lnTo>
                    <a:pt x="1018832" y="228600"/>
                  </a:lnTo>
                  <a:lnTo>
                    <a:pt x="1018349" y="228600"/>
                  </a:lnTo>
                  <a:lnTo>
                    <a:pt x="1018349" y="368300"/>
                  </a:lnTo>
                  <a:lnTo>
                    <a:pt x="1010272" y="381000"/>
                  </a:lnTo>
                  <a:lnTo>
                    <a:pt x="1004023" y="381000"/>
                  </a:lnTo>
                  <a:lnTo>
                    <a:pt x="1009307" y="368300"/>
                  </a:lnTo>
                  <a:lnTo>
                    <a:pt x="1018349" y="368300"/>
                  </a:lnTo>
                  <a:lnTo>
                    <a:pt x="1018349" y="228600"/>
                  </a:lnTo>
                  <a:lnTo>
                    <a:pt x="1007224" y="228600"/>
                  </a:lnTo>
                  <a:lnTo>
                    <a:pt x="1002830" y="241300"/>
                  </a:lnTo>
                  <a:lnTo>
                    <a:pt x="999032" y="241300"/>
                  </a:lnTo>
                  <a:lnTo>
                    <a:pt x="998956" y="241566"/>
                  </a:lnTo>
                  <a:lnTo>
                    <a:pt x="998956" y="381000"/>
                  </a:lnTo>
                  <a:lnTo>
                    <a:pt x="997940" y="393700"/>
                  </a:lnTo>
                  <a:lnTo>
                    <a:pt x="996556" y="393700"/>
                  </a:lnTo>
                  <a:lnTo>
                    <a:pt x="996467" y="381000"/>
                  </a:lnTo>
                  <a:lnTo>
                    <a:pt x="998956" y="381000"/>
                  </a:lnTo>
                  <a:lnTo>
                    <a:pt x="998956" y="241566"/>
                  </a:lnTo>
                  <a:lnTo>
                    <a:pt x="995324" y="254000"/>
                  </a:lnTo>
                  <a:lnTo>
                    <a:pt x="981265" y="254000"/>
                  </a:lnTo>
                  <a:lnTo>
                    <a:pt x="981265" y="838200"/>
                  </a:lnTo>
                  <a:lnTo>
                    <a:pt x="980605" y="838200"/>
                  </a:lnTo>
                  <a:lnTo>
                    <a:pt x="980605" y="914400"/>
                  </a:lnTo>
                  <a:lnTo>
                    <a:pt x="980452" y="927100"/>
                  </a:lnTo>
                  <a:lnTo>
                    <a:pt x="979906" y="927100"/>
                  </a:lnTo>
                  <a:lnTo>
                    <a:pt x="979754" y="934821"/>
                  </a:lnTo>
                  <a:lnTo>
                    <a:pt x="979728" y="952500"/>
                  </a:lnTo>
                  <a:lnTo>
                    <a:pt x="980160" y="965200"/>
                  </a:lnTo>
                  <a:lnTo>
                    <a:pt x="980389" y="965200"/>
                  </a:lnTo>
                  <a:lnTo>
                    <a:pt x="978852" y="977900"/>
                  </a:lnTo>
                  <a:lnTo>
                    <a:pt x="978662" y="977900"/>
                  </a:lnTo>
                  <a:lnTo>
                    <a:pt x="980274" y="990600"/>
                  </a:lnTo>
                  <a:lnTo>
                    <a:pt x="980147" y="990600"/>
                  </a:lnTo>
                  <a:lnTo>
                    <a:pt x="980147" y="1130300"/>
                  </a:lnTo>
                  <a:lnTo>
                    <a:pt x="977455" y="1130300"/>
                  </a:lnTo>
                  <a:lnTo>
                    <a:pt x="977658" y="1143000"/>
                  </a:lnTo>
                  <a:lnTo>
                    <a:pt x="977011" y="1143000"/>
                  </a:lnTo>
                  <a:lnTo>
                    <a:pt x="977011" y="1549400"/>
                  </a:lnTo>
                  <a:lnTo>
                    <a:pt x="976693" y="1562100"/>
                  </a:lnTo>
                  <a:lnTo>
                    <a:pt x="974852" y="1562100"/>
                  </a:lnTo>
                  <a:lnTo>
                    <a:pt x="975042" y="1549400"/>
                  </a:lnTo>
                  <a:lnTo>
                    <a:pt x="977011" y="1549400"/>
                  </a:lnTo>
                  <a:lnTo>
                    <a:pt x="977011" y="1143000"/>
                  </a:lnTo>
                  <a:lnTo>
                    <a:pt x="974407" y="1143000"/>
                  </a:lnTo>
                  <a:lnTo>
                    <a:pt x="974407" y="1447800"/>
                  </a:lnTo>
                  <a:lnTo>
                    <a:pt x="974331" y="1460500"/>
                  </a:lnTo>
                  <a:lnTo>
                    <a:pt x="973124" y="1460500"/>
                  </a:lnTo>
                  <a:lnTo>
                    <a:pt x="972070" y="1447800"/>
                  </a:lnTo>
                  <a:lnTo>
                    <a:pt x="974407" y="1447800"/>
                  </a:lnTo>
                  <a:lnTo>
                    <a:pt x="974407" y="1143000"/>
                  </a:lnTo>
                  <a:lnTo>
                    <a:pt x="971613" y="1143000"/>
                  </a:lnTo>
                  <a:lnTo>
                    <a:pt x="972908" y="1130300"/>
                  </a:lnTo>
                  <a:lnTo>
                    <a:pt x="977417" y="1130300"/>
                  </a:lnTo>
                  <a:lnTo>
                    <a:pt x="977493" y="1117600"/>
                  </a:lnTo>
                  <a:lnTo>
                    <a:pt x="979449" y="1117600"/>
                  </a:lnTo>
                  <a:lnTo>
                    <a:pt x="980147" y="1130300"/>
                  </a:lnTo>
                  <a:lnTo>
                    <a:pt x="980147" y="990600"/>
                  </a:lnTo>
                  <a:lnTo>
                    <a:pt x="978979" y="990600"/>
                  </a:lnTo>
                  <a:lnTo>
                    <a:pt x="978979" y="1028700"/>
                  </a:lnTo>
                  <a:lnTo>
                    <a:pt x="977811" y="1028700"/>
                  </a:lnTo>
                  <a:lnTo>
                    <a:pt x="977874" y="1016000"/>
                  </a:lnTo>
                  <a:lnTo>
                    <a:pt x="978712" y="1016000"/>
                  </a:lnTo>
                  <a:lnTo>
                    <a:pt x="978979" y="1028700"/>
                  </a:lnTo>
                  <a:lnTo>
                    <a:pt x="978979" y="990600"/>
                  </a:lnTo>
                  <a:lnTo>
                    <a:pt x="976871" y="990600"/>
                  </a:lnTo>
                  <a:lnTo>
                    <a:pt x="976871" y="1117600"/>
                  </a:lnTo>
                  <a:lnTo>
                    <a:pt x="975715" y="1117600"/>
                  </a:lnTo>
                  <a:lnTo>
                    <a:pt x="975334" y="1104900"/>
                  </a:lnTo>
                  <a:lnTo>
                    <a:pt x="975931" y="1104900"/>
                  </a:lnTo>
                  <a:lnTo>
                    <a:pt x="976871" y="1117600"/>
                  </a:lnTo>
                  <a:lnTo>
                    <a:pt x="976871" y="990600"/>
                  </a:lnTo>
                  <a:lnTo>
                    <a:pt x="971283" y="990600"/>
                  </a:lnTo>
                  <a:lnTo>
                    <a:pt x="971283" y="1231900"/>
                  </a:lnTo>
                  <a:lnTo>
                    <a:pt x="969276" y="1231900"/>
                  </a:lnTo>
                  <a:lnTo>
                    <a:pt x="969911" y="1219200"/>
                  </a:lnTo>
                  <a:lnTo>
                    <a:pt x="970622" y="1219200"/>
                  </a:lnTo>
                  <a:lnTo>
                    <a:pt x="971283" y="1231900"/>
                  </a:lnTo>
                  <a:lnTo>
                    <a:pt x="971283" y="990600"/>
                  </a:lnTo>
                  <a:lnTo>
                    <a:pt x="969213" y="990600"/>
                  </a:lnTo>
                  <a:lnTo>
                    <a:pt x="969137" y="977900"/>
                  </a:lnTo>
                  <a:lnTo>
                    <a:pt x="969314" y="977900"/>
                  </a:lnTo>
                  <a:lnTo>
                    <a:pt x="968768" y="965200"/>
                  </a:lnTo>
                  <a:lnTo>
                    <a:pt x="975969" y="965200"/>
                  </a:lnTo>
                  <a:lnTo>
                    <a:pt x="972172" y="952500"/>
                  </a:lnTo>
                  <a:lnTo>
                    <a:pt x="976630" y="952500"/>
                  </a:lnTo>
                  <a:lnTo>
                    <a:pt x="976947" y="939800"/>
                  </a:lnTo>
                  <a:lnTo>
                    <a:pt x="971283" y="939800"/>
                  </a:lnTo>
                  <a:lnTo>
                    <a:pt x="969492" y="927100"/>
                  </a:lnTo>
                  <a:lnTo>
                    <a:pt x="976172" y="927100"/>
                  </a:lnTo>
                  <a:lnTo>
                    <a:pt x="977239" y="914400"/>
                  </a:lnTo>
                  <a:lnTo>
                    <a:pt x="980605" y="914400"/>
                  </a:lnTo>
                  <a:lnTo>
                    <a:pt x="980605" y="838200"/>
                  </a:lnTo>
                  <a:lnTo>
                    <a:pt x="974877" y="838200"/>
                  </a:lnTo>
                  <a:lnTo>
                    <a:pt x="975753" y="825500"/>
                  </a:lnTo>
                  <a:lnTo>
                    <a:pt x="979462" y="825500"/>
                  </a:lnTo>
                  <a:lnTo>
                    <a:pt x="981265" y="838200"/>
                  </a:lnTo>
                  <a:lnTo>
                    <a:pt x="981265" y="254000"/>
                  </a:lnTo>
                  <a:lnTo>
                    <a:pt x="974559" y="254000"/>
                  </a:lnTo>
                  <a:lnTo>
                    <a:pt x="973010" y="260438"/>
                  </a:lnTo>
                  <a:lnTo>
                    <a:pt x="973010" y="406400"/>
                  </a:lnTo>
                  <a:lnTo>
                    <a:pt x="970661" y="419100"/>
                  </a:lnTo>
                  <a:lnTo>
                    <a:pt x="966254" y="419100"/>
                  </a:lnTo>
                  <a:lnTo>
                    <a:pt x="966495" y="406400"/>
                  </a:lnTo>
                  <a:lnTo>
                    <a:pt x="973010" y="406400"/>
                  </a:lnTo>
                  <a:lnTo>
                    <a:pt x="973010" y="260438"/>
                  </a:lnTo>
                  <a:lnTo>
                    <a:pt x="971499" y="266700"/>
                  </a:lnTo>
                  <a:lnTo>
                    <a:pt x="962520" y="266700"/>
                  </a:lnTo>
                  <a:lnTo>
                    <a:pt x="963142" y="279400"/>
                  </a:lnTo>
                  <a:lnTo>
                    <a:pt x="957948" y="279400"/>
                  </a:lnTo>
                  <a:lnTo>
                    <a:pt x="957948" y="419100"/>
                  </a:lnTo>
                  <a:lnTo>
                    <a:pt x="956957" y="431800"/>
                  </a:lnTo>
                  <a:lnTo>
                    <a:pt x="950404" y="431800"/>
                  </a:lnTo>
                  <a:lnTo>
                    <a:pt x="952284" y="419100"/>
                  </a:lnTo>
                  <a:lnTo>
                    <a:pt x="957948" y="419100"/>
                  </a:lnTo>
                  <a:lnTo>
                    <a:pt x="957948" y="279400"/>
                  </a:lnTo>
                  <a:lnTo>
                    <a:pt x="957008" y="279400"/>
                  </a:lnTo>
                  <a:lnTo>
                    <a:pt x="953262" y="292100"/>
                  </a:lnTo>
                  <a:lnTo>
                    <a:pt x="943597" y="292100"/>
                  </a:lnTo>
                  <a:lnTo>
                    <a:pt x="940523" y="304800"/>
                  </a:lnTo>
                  <a:lnTo>
                    <a:pt x="933424" y="292569"/>
                  </a:lnTo>
                  <a:lnTo>
                    <a:pt x="930846" y="304800"/>
                  </a:lnTo>
                  <a:lnTo>
                    <a:pt x="930567" y="304800"/>
                  </a:lnTo>
                  <a:lnTo>
                    <a:pt x="930567" y="457200"/>
                  </a:lnTo>
                  <a:lnTo>
                    <a:pt x="924369" y="457200"/>
                  </a:lnTo>
                  <a:lnTo>
                    <a:pt x="928890" y="444500"/>
                  </a:lnTo>
                  <a:lnTo>
                    <a:pt x="930287" y="444500"/>
                  </a:lnTo>
                  <a:lnTo>
                    <a:pt x="930567" y="457200"/>
                  </a:lnTo>
                  <a:lnTo>
                    <a:pt x="930567" y="304800"/>
                  </a:lnTo>
                  <a:lnTo>
                    <a:pt x="926261" y="304800"/>
                  </a:lnTo>
                  <a:lnTo>
                    <a:pt x="927557" y="317500"/>
                  </a:lnTo>
                  <a:lnTo>
                    <a:pt x="918527" y="317500"/>
                  </a:lnTo>
                  <a:lnTo>
                    <a:pt x="918527" y="457200"/>
                  </a:lnTo>
                  <a:lnTo>
                    <a:pt x="916419" y="462635"/>
                  </a:lnTo>
                  <a:lnTo>
                    <a:pt x="916419" y="825500"/>
                  </a:lnTo>
                  <a:lnTo>
                    <a:pt x="908913" y="825500"/>
                  </a:lnTo>
                  <a:lnTo>
                    <a:pt x="914844" y="812800"/>
                  </a:lnTo>
                  <a:lnTo>
                    <a:pt x="915682" y="812800"/>
                  </a:lnTo>
                  <a:lnTo>
                    <a:pt x="916419" y="825500"/>
                  </a:lnTo>
                  <a:lnTo>
                    <a:pt x="916419" y="462635"/>
                  </a:lnTo>
                  <a:lnTo>
                    <a:pt x="913599" y="469900"/>
                  </a:lnTo>
                  <a:lnTo>
                    <a:pt x="909154" y="469900"/>
                  </a:lnTo>
                  <a:lnTo>
                    <a:pt x="913485" y="457200"/>
                  </a:lnTo>
                  <a:lnTo>
                    <a:pt x="918527" y="457200"/>
                  </a:lnTo>
                  <a:lnTo>
                    <a:pt x="918527" y="317500"/>
                  </a:lnTo>
                  <a:lnTo>
                    <a:pt x="911631" y="317500"/>
                  </a:lnTo>
                  <a:lnTo>
                    <a:pt x="903173" y="330200"/>
                  </a:lnTo>
                  <a:lnTo>
                    <a:pt x="896835" y="330200"/>
                  </a:lnTo>
                  <a:lnTo>
                    <a:pt x="897610" y="342900"/>
                  </a:lnTo>
                  <a:lnTo>
                    <a:pt x="892251" y="342900"/>
                  </a:lnTo>
                  <a:lnTo>
                    <a:pt x="889546" y="352399"/>
                  </a:lnTo>
                  <a:lnTo>
                    <a:pt x="889546" y="482600"/>
                  </a:lnTo>
                  <a:lnTo>
                    <a:pt x="888352" y="495300"/>
                  </a:lnTo>
                  <a:lnTo>
                    <a:pt x="887399" y="495300"/>
                  </a:lnTo>
                  <a:lnTo>
                    <a:pt x="886790" y="482600"/>
                  </a:lnTo>
                  <a:lnTo>
                    <a:pt x="889546" y="482600"/>
                  </a:lnTo>
                  <a:lnTo>
                    <a:pt x="889546" y="352399"/>
                  </a:lnTo>
                  <a:lnTo>
                    <a:pt x="888631" y="355600"/>
                  </a:lnTo>
                  <a:lnTo>
                    <a:pt x="879462" y="355600"/>
                  </a:lnTo>
                  <a:lnTo>
                    <a:pt x="879462" y="495300"/>
                  </a:lnTo>
                  <a:lnTo>
                    <a:pt x="871194" y="508000"/>
                  </a:lnTo>
                  <a:lnTo>
                    <a:pt x="864323" y="508000"/>
                  </a:lnTo>
                  <a:lnTo>
                    <a:pt x="869759" y="495300"/>
                  </a:lnTo>
                  <a:lnTo>
                    <a:pt x="879462" y="495300"/>
                  </a:lnTo>
                  <a:lnTo>
                    <a:pt x="879462" y="355600"/>
                  </a:lnTo>
                  <a:lnTo>
                    <a:pt x="878014" y="355600"/>
                  </a:lnTo>
                  <a:lnTo>
                    <a:pt x="871931" y="368300"/>
                  </a:lnTo>
                  <a:lnTo>
                    <a:pt x="862584" y="368300"/>
                  </a:lnTo>
                  <a:lnTo>
                    <a:pt x="862584" y="508000"/>
                  </a:lnTo>
                  <a:lnTo>
                    <a:pt x="858583" y="513486"/>
                  </a:lnTo>
                  <a:lnTo>
                    <a:pt x="858583" y="812800"/>
                  </a:lnTo>
                  <a:lnTo>
                    <a:pt x="855192" y="812800"/>
                  </a:lnTo>
                  <a:lnTo>
                    <a:pt x="855091" y="800100"/>
                  </a:lnTo>
                  <a:lnTo>
                    <a:pt x="856919" y="800100"/>
                  </a:lnTo>
                  <a:lnTo>
                    <a:pt x="858583" y="812800"/>
                  </a:lnTo>
                  <a:lnTo>
                    <a:pt x="858583" y="513486"/>
                  </a:lnTo>
                  <a:lnTo>
                    <a:pt x="854456" y="519137"/>
                  </a:lnTo>
                  <a:lnTo>
                    <a:pt x="856564" y="508000"/>
                  </a:lnTo>
                  <a:lnTo>
                    <a:pt x="862584" y="508000"/>
                  </a:lnTo>
                  <a:lnTo>
                    <a:pt x="862584" y="368300"/>
                  </a:lnTo>
                  <a:lnTo>
                    <a:pt x="855052" y="368300"/>
                  </a:lnTo>
                  <a:lnTo>
                    <a:pt x="853833" y="381000"/>
                  </a:lnTo>
                  <a:lnTo>
                    <a:pt x="852601" y="381000"/>
                  </a:lnTo>
                  <a:lnTo>
                    <a:pt x="848931" y="387946"/>
                  </a:lnTo>
                  <a:lnTo>
                    <a:pt x="848931" y="520700"/>
                  </a:lnTo>
                  <a:lnTo>
                    <a:pt x="846340" y="532168"/>
                  </a:lnTo>
                  <a:lnTo>
                    <a:pt x="846099" y="520700"/>
                  </a:lnTo>
                  <a:lnTo>
                    <a:pt x="848931" y="520700"/>
                  </a:lnTo>
                  <a:lnTo>
                    <a:pt x="848931" y="387946"/>
                  </a:lnTo>
                  <a:lnTo>
                    <a:pt x="845883" y="393700"/>
                  </a:lnTo>
                  <a:lnTo>
                    <a:pt x="833894" y="393700"/>
                  </a:lnTo>
                  <a:lnTo>
                    <a:pt x="830859" y="399034"/>
                  </a:lnTo>
                  <a:lnTo>
                    <a:pt x="830859" y="546100"/>
                  </a:lnTo>
                  <a:lnTo>
                    <a:pt x="825538" y="546100"/>
                  </a:lnTo>
                  <a:lnTo>
                    <a:pt x="820331" y="558800"/>
                  </a:lnTo>
                  <a:lnTo>
                    <a:pt x="810768" y="558800"/>
                  </a:lnTo>
                  <a:lnTo>
                    <a:pt x="811288" y="546100"/>
                  </a:lnTo>
                  <a:lnTo>
                    <a:pt x="823150" y="546100"/>
                  </a:lnTo>
                  <a:lnTo>
                    <a:pt x="829830" y="533400"/>
                  </a:lnTo>
                  <a:lnTo>
                    <a:pt x="830592" y="533400"/>
                  </a:lnTo>
                  <a:lnTo>
                    <a:pt x="830859" y="546100"/>
                  </a:lnTo>
                  <a:lnTo>
                    <a:pt x="830859" y="399034"/>
                  </a:lnTo>
                  <a:lnTo>
                    <a:pt x="826655" y="406400"/>
                  </a:lnTo>
                  <a:lnTo>
                    <a:pt x="819924" y="406400"/>
                  </a:lnTo>
                  <a:lnTo>
                    <a:pt x="811949" y="419100"/>
                  </a:lnTo>
                  <a:lnTo>
                    <a:pt x="809828" y="419100"/>
                  </a:lnTo>
                  <a:lnTo>
                    <a:pt x="809828" y="558800"/>
                  </a:lnTo>
                  <a:lnTo>
                    <a:pt x="804341" y="571500"/>
                  </a:lnTo>
                  <a:lnTo>
                    <a:pt x="791044" y="584200"/>
                  </a:lnTo>
                  <a:lnTo>
                    <a:pt x="788530" y="584200"/>
                  </a:lnTo>
                  <a:lnTo>
                    <a:pt x="791362" y="571500"/>
                  </a:lnTo>
                  <a:lnTo>
                    <a:pt x="799592" y="571500"/>
                  </a:lnTo>
                  <a:lnTo>
                    <a:pt x="802779" y="558800"/>
                  </a:lnTo>
                  <a:lnTo>
                    <a:pt x="809828" y="558800"/>
                  </a:lnTo>
                  <a:lnTo>
                    <a:pt x="809828" y="419100"/>
                  </a:lnTo>
                  <a:lnTo>
                    <a:pt x="806919" y="419100"/>
                  </a:lnTo>
                  <a:lnTo>
                    <a:pt x="799160" y="431800"/>
                  </a:lnTo>
                  <a:lnTo>
                    <a:pt x="795667" y="431800"/>
                  </a:lnTo>
                  <a:lnTo>
                    <a:pt x="786777" y="444500"/>
                  </a:lnTo>
                  <a:lnTo>
                    <a:pt x="778230" y="444500"/>
                  </a:lnTo>
                  <a:lnTo>
                    <a:pt x="778230" y="584200"/>
                  </a:lnTo>
                  <a:lnTo>
                    <a:pt x="764006" y="609600"/>
                  </a:lnTo>
                  <a:lnTo>
                    <a:pt x="751687" y="609600"/>
                  </a:lnTo>
                  <a:lnTo>
                    <a:pt x="756615" y="596900"/>
                  </a:lnTo>
                  <a:lnTo>
                    <a:pt x="767397" y="596900"/>
                  </a:lnTo>
                  <a:lnTo>
                    <a:pt x="771728" y="584200"/>
                  </a:lnTo>
                  <a:lnTo>
                    <a:pt x="778230" y="584200"/>
                  </a:lnTo>
                  <a:lnTo>
                    <a:pt x="778230" y="444500"/>
                  </a:lnTo>
                  <a:lnTo>
                    <a:pt x="774242" y="457200"/>
                  </a:lnTo>
                  <a:lnTo>
                    <a:pt x="760730" y="457200"/>
                  </a:lnTo>
                  <a:lnTo>
                    <a:pt x="761834" y="469900"/>
                  </a:lnTo>
                  <a:lnTo>
                    <a:pt x="753960" y="469900"/>
                  </a:lnTo>
                  <a:lnTo>
                    <a:pt x="750836" y="476567"/>
                  </a:lnTo>
                  <a:lnTo>
                    <a:pt x="750836" y="609600"/>
                  </a:lnTo>
                  <a:lnTo>
                    <a:pt x="747991" y="622300"/>
                  </a:lnTo>
                  <a:lnTo>
                    <a:pt x="742950" y="622300"/>
                  </a:lnTo>
                  <a:lnTo>
                    <a:pt x="750316" y="609600"/>
                  </a:lnTo>
                  <a:lnTo>
                    <a:pt x="750836" y="609600"/>
                  </a:lnTo>
                  <a:lnTo>
                    <a:pt x="750836" y="476567"/>
                  </a:lnTo>
                  <a:lnTo>
                    <a:pt x="748004" y="482600"/>
                  </a:lnTo>
                  <a:lnTo>
                    <a:pt x="741730" y="482600"/>
                  </a:lnTo>
                  <a:lnTo>
                    <a:pt x="739762" y="486219"/>
                  </a:lnTo>
                  <a:lnTo>
                    <a:pt x="739762" y="914400"/>
                  </a:lnTo>
                  <a:lnTo>
                    <a:pt x="737311" y="925868"/>
                  </a:lnTo>
                  <a:lnTo>
                    <a:pt x="737311" y="914400"/>
                  </a:lnTo>
                  <a:lnTo>
                    <a:pt x="739762" y="914400"/>
                  </a:lnTo>
                  <a:lnTo>
                    <a:pt x="739762" y="486219"/>
                  </a:lnTo>
                  <a:lnTo>
                    <a:pt x="734809" y="495300"/>
                  </a:lnTo>
                  <a:lnTo>
                    <a:pt x="726376" y="495300"/>
                  </a:lnTo>
                  <a:lnTo>
                    <a:pt x="726376" y="635000"/>
                  </a:lnTo>
                  <a:lnTo>
                    <a:pt x="715111" y="647700"/>
                  </a:lnTo>
                  <a:lnTo>
                    <a:pt x="703630" y="660400"/>
                  </a:lnTo>
                  <a:lnTo>
                    <a:pt x="700405" y="660400"/>
                  </a:lnTo>
                  <a:lnTo>
                    <a:pt x="707009" y="647700"/>
                  </a:lnTo>
                  <a:lnTo>
                    <a:pt x="713930" y="647700"/>
                  </a:lnTo>
                  <a:lnTo>
                    <a:pt x="721512" y="635000"/>
                  </a:lnTo>
                  <a:lnTo>
                    <a:pt x="726376" y="635000"/>
                  </a:lnTo>
                  <a:lnTo>
                    <a:pt x="726376" y="495300"/>
                  </a:lnTo>
                  <a:lnTo>
                    <a:pt x="713397" y="495300"/>
                  </a:lnTo>
                  <a:lnTo>
                    <a:pt x="709688" y="508000"/>
                  </a:lnTo>
                  <a:lnTo>
                    <a:pt x="703427" y="508000"/>
                  </a:lnTo>
                  <a:lnTo>
                    <a:pt x="699795" y="520700"/>
                  </a:lnTo>
                  <a:lnTo>
                    <a:pt x="695198" y="520700"/>
                  </a:lnTo>
                  <a:lnTo>
                    <a:pt x="690753" y="533400"/>
                  </a:lnTo>
                  <a:lnTo>
                    <a:pt x="687628" y="533400"/>
                  </a:lnTo>
                  <a:lnTo>
                    <a:pt x="687628" y="673100"/>
                  </a:lnTo>
                  <a:lnTo>
                    <a:pt x="680758" y="685800"/>
                  </a:lnTo>
                  <a:lnTo>
                    <a:pt x="667994" y="685800"/>
                  </a:lnTo>
                  <a:lnTo>
                    <a:pt x="672693" y="673100"/>
                  </a:lnTo>
                  <a:lnTo>
                    <a:pt x="687628" y="673100"/>
                  </a:lnTo>
                  <a:lnTo>
                    <a:pt x="687628" y="533400"/>
                  </a:lnTo>
                  <a:lnTo>
                    <a:pt x="671093" y="533400"/>
                  </a:lnTo>
                  <a:lnTo>
                    <a:pt x="667893" y="544715"/>
                  </a:lnTo>
                  <a:lnTo>
                    <a:pt x="667893" y="685800"/>
                  </a:lnTo>
                  <a:lnTo>
                    <a:pt x="661504" y="698500"/>
                  </a:lnTo>
                  <a:lnTo>
                    <a:pt x="659320" y="698500"/>
                  </a:lnTo>
                  <a:lnTo>
                    <a:pt x="660654" y="685800"/>
                  </a:lnTo>
                  <a:lnTo>
                    <a:pt x="667893" y="685800"/>
                  </a:lnTo>
                  <a:lnTo>
                    <a:pt x="667893" y="544715"/>
                  </a:lnTo>
                  <a:lnTo>
                    <a:pt x="667499" y="546100"/>
                  </a:lnTo>
                  <a:lnTo>
                    <a:pt x="664514" y="546100"/>
                  </a:lnTo>
                  <a:lnTo>
                    <a:pt x="664006" y="558800"/>
                  </a:lnTo>
                  <a:lnTo>
                    <a:pt x="656653" y="558800"/>
                  </a:lnTo>
                  <a:lnTo>
                    <a:pt x="656653" y="698500"/>
                  </a:lnTo>
                  <a:lnTo>
                    <a:pt x="652538" y="711200"/>
                  </a:lnTo>
                  <a:lnTo>
                    <a:pt x="644753" y="711200"/>
                  </a:lnTo>
                  <a:lnTo>
                    <a:pt x="649909" y="698500"/>
                  </a:lnTo>
                  <a:lnTo>
                    <a:pt x="656653" y="698500"/>
                  </a:lnTo>
                  <a:lnTo>
                    <a:pt x="656653" y="558800"/>
                  </a:lnTo>
                  <a:lnTo>
                    <a:pt x="655510" y="558800"/>
                  </a:lnTo>
                  <a:lnTo>
                    <a:pt x="648182" y="571500"/>
                  </a:lnTo>
                  <a:lnTo>
                    <a:pt x="641146" y="571500"/>
                  </a:lnTo>
                  <a:lnTo>
                    <a:pt x="641146" y="711200"/>
                  </a:lnTo>
                  <a:lnTo>
                    <a:pt x="635939" y="723900"/>
                  </a:lnTo>
                  <a:lnTo>
                    <a:pt x="634542" y="723900"/>
                  </a:lnTo>
                  <a:lnTo>
                    <a:pt x="636193" y="711200"/>
                  </a:lnTo>
                  <a:lnTo>
                    <a:pt x="641146" y="711200"/>
                  </a:lnTo>
                  <a:lnTo>
                    <a:pt x="641146" y="571500"/>
                  </a:lnTo>
                  <a:lnTo>
                    <a:pt x="640295" y="571500"/>
                  </a:lnTo>
                  <a:lnTo>
                    <a:pt x="631558" y="584200"/>
                  </a:lnTo>
                  <a:lnTo>
                    <a:pt x="628027" y="584200"/>
                  </a:lnTo>
                  <a:lnTo>
                    <a:pt x="623989" y="596900"/>
                  </a:lnTo>
                  <a:lnTo>
                    <a:pt x="607644" y="596900"/>
                  </a:lnTo>
                  <a:lnTo>
                    <a:pt x="604100" y="609600"/>
                  </a:lnTo>
                  <a:lnTo>
                    <a:pt x="590105" y="609600"/>
                  </a:lnTo>
                  <a:lnTo>
                    <a:pt x="586333" y="622300"/>
                  </a:lnTo>
                  <a:lnTo>
                    <a:pt x="579932" y="622300"/>
                  </a:lnTo>
                  <a:lnTo>
                    <a:pt x="579932" y="774700"/>
                  </a:lnTo>
                  <a:lnTo>
                    <a:pt x="577151" y="774700"/>
                  </a:lnTo>
                  <a:lnTo>
                    <a:pt x="579907" y="763041"/>
                  </a:lnTo>
                  <a:lnTo>
                    <a:pt x="579932" y="774700"/>
                  </a:lnTo>
                  <a:lnTo>
                    <a:pt x="579932" y="622300"/>
                  </a:lnTo>
                  <a:lnTo>
                    <a:pt x="575081" y="622300"/>
                  </a:lnTo>
                  <a:lnTo>
                    <a:pt x="573430" y="635000"/>
                  </a:lnTo>
                  <a:lnTo>
                    <a:pt x="570750" y="635000"/>
                  </a:lnTo>
                  <a:lnTo>
                    <a:pt x="562571" y="647700"/>
                  </a:lnTo>
                  <a:lnTo>
                    <a:pt x="557504" y="647700"/>
                  </a:lnTo>
                  <a:lnTo>
                    <a:pt x="553745" y="660400"/>
                  </a:lnTo>
                  <a:lnTo>
                    <a:pt x="542061" y="660400"/>
                  </a:lnTo>
                  <a:lnTo>
                    <a:pt x="541972" y="673100"/>
                  </a:lnTo>
                  <a:lnTo>
                    <a:pt x="539584" y="673100"/>
                  </a:lnTo>
                  <a:lnTo>
                    <a:pt x="539584" y="812800"/>
                  </a:lnTo>
                  <a:lnTo>
                    <a:pt x="537883" y="812800"/>
                  </a:lnTo>
                  <a:lnTo>
                    <a:pt x="539076" y="802297"/>
                  </a:lnTo>
                  <a:lnTo>
                    <a:pt x="539584" y="812800"/>
                  </a:lnTo>
                  <a:lnTo>
                    <a:pt x="539584" y="673100"/>
                  </a:lnTo>
                  <a:lnTo>
                    <a:pt x="531202" y="673100"/>
                  </a:lnTo>
                  <a:lnTo>
                    <a:pt x="527672" y="685800"/>
                  </a:lnTo>
                  <a:lnTo>
                    <a:pt x="519620" y="685800"/>
                  </a:lnTo>
                  <a:lnTo>
                    <a:pt x="519620" y="825500"/>
                  </a:lnTo>
                  <a:lnTo>
                    <a:pt x="513130" y="838200"/>
                  </a:lnTo>
                  <a:lnTo>
                    <a:pt x="507428" y="838200"/>
                  </a:lnTo>
                  <a:lnTo>
                    <a:pt x="501700" y="850900"/>
                  </a:lnTo>
                  <a:lnTo>
                    <a:pt x="490143" y="850900"/>
                  </a:lnTo>
                  <a:lnTo>
                    <a:pt x="516166" y="825500"/>
                  </a:lnTo>
                  <a:lnTo>
                    <a:pt x="519620" y="825500"/>
                  </a:lnTo>
                  <a:lnTo>
                    <a:pt x="519620" y="685800"/>
                  </a:lnTo>
                  <a:lnTo>
                    <a:pt x="511454" y="685800"/>
                  </a:lnTo>
                  <a:lnTo>
                    <a:pt x="509473" y="698500"/>
                  </a:lnTo>
                  <a:lnTo>
                    <a:pt x="506425" y="711200"/>
                  </a:lnTo>
                  <a:lnTo>
                    <a:pt x="487286" y="711200"/>
                  </a:lnTo>
                  <a:lnTo>
                    <a:pt x="487286" y="850900"/>
                  </a:lnTo>
                  <a:lnTo>
                    <a:pt x="485279" y="863066"/>
                  </a:lnTo>
                  <a:lnTo>
                    <a:pt x="486333" y="850900"/>
                  </a:lnTo>
                  <a:lnTo>
                    <a:pt x="487286" y="850900"/>
                  </a:lnTo>
                  <a:lnTo>
                    <a:pt x="487286" y="711200"/>
                  </a:lnTo>
                  <a:lnTo>
                    <a:pt x="486257" y="711200"/>
                  </a:lnTo>
                  <a:lnTo>
                    <a:pt x="481088" y="723900"/>
                  </a:lnTo>
                  <a:lnTo>
                    <a:pt x="476415" y="723900"/>
                  </a:lnTo>
                  <a:lnTo>
                    <a:pt x="476415" y="863600"/>
                  </a:lnTo>
                  <a:lnTo>
                    <a:pt x="472922" y="876300"/>
                  </a:lnTo>
                  <a:lnTo>
                    <a:pt x="468439" y="876300"/>
                  </a:lnTo>
                  <a:lnTo>
                    <a:pt x="474700" y="863600"/>
                  </a:lnTo>
                  <a:lnTo>
                    <a:pt x="476415" y="863600"/>
                  </a:lnTo>
                  <a:lnTo>
                    <a:pt x="476415" y="723900"/>
                  </a:lnTo>
                  <a:lnTo>
                    <a:pt x="470344" y="723900"/>
                  </a:lnTo>
                  <a:lnTo>
                    <a:pt x="469328" y="736600"/>
                  </a:lnTo>
                  <a:lnTo>
                    <a:pt x="464985" y="736600"/>
                  </a:lnTo>
                  <a:lnTo>
                    <a:pt x="457682" y="749300"/>
                  </a:lnTo>
                  <a:lnTo>
                    <a:pt x="437654" y="749300"/>
                  </a:lnTo>
                  <a:lnTo>
                    <a:pt x="437565" y="762000"/>
                  </a:lnTo>
                  <a:lnTo>
                    <a:pt x="435800" y="762000"/>
                  </a:lnTo>
                  <a:lnTo>
                    <a:pt x="430466" y="774700"/>
                  </a:lnTo>
                  <a:lnTo>
                    <a:pt x="425475" y="774700"/>
                  </a:lnTo>
                  <a:lnTo>
                    <a:pt x="415886" y="787400"/>
                  </a:lnTo>
                  <a:lnTo>
                    <a:pt x="410629" y="787400"/>
                  </a:lnTo>
                  <a:lnTo>
                    <a:pt x="403644" y="800100"/>
                  </a:lnTo>
                  <a:lnTo>
                    <a:pt x="386651" y="800100"/>
                  </a:lnTo>
                  <a:lnTo>
                    <a:pt x="381571" y="812800"/>
                  </a:lnTo>
                  <a:lnTo>
                    <a:pt x="377329" y="812800"/>
                  </a:lnTo>
                  <a:lnTo>
                    <a:pt x="371983" y="825500"/>
                  </a:lnTo>
                  <a:lnTo>
                    <a:pt x="369849" y="825500"/>
                  </a:lnTo>
                  <a:lnTo>
                    <a:pt x="369849" y="977900"/>
                  </a:lnTo>
                  <a:lnTo>
                    <a:pt x="367131" y="977900"/>
                  </a:lnTo>
                  <a:lnTo>
                    <a:pt x="368160" y="965200"/>
                  </a:lnTo>
                  <a:lnTo>
                    <a:pt x="369773" y="965200"/>
                  </a:lnTo>
                  <a:lnTo>
                    <a:pt x="369849" y="977900"/>
                  </a:lnTo>
                  <a:lnTo>
                    <a:pt x="369849" y="825500"/>
                  </a:lnTo>
                  <a:lnTo>
                    <a:pt x="368274" y="825500"/>
                  </a:lnTo>
                  <a:lnTo>
                    <a:pt x="357149" y="838200"/>
                  </a:lnTo>
                  <a:lnTo>
                    <a:pt x="347357" y="838200"/>
                  </a:lnTo>
                  <a:lnTo>
                    <a:pt x="350139" y="850900"/>
                  </a:lnTo>
                  <a:lnTo>
                    <a:pt x="332447" y="850900"/>
                  </a:lnTo>
                  <a:lnTo>
                    <a:pt x="331165" y="863600"/>
                  </a:lnTo>
                  <a:lnTo>
                    <a:pt x="320700" y="863600"/>
                  </a:lnTo>
                  <a:lnTo>
                    <a:pt x="320065" y="876300"/>
                  </a:lnTo>
                  <a:lnTo>
                    <a:pt x="314553" y="876300"/>
                  </a:lnTo>
                  <a:lnTo>
                    <a:pt x="309930" y="889000"/>
                  </a:lnTo>
                  <a:lnTo>
                    <a:pt x="304787" y="889000"/>
                  </a:lnTo>
                  <a:lnTo>
                    <a:pt x="295960" y="901700"/>
                  </a:lnTo>
                  <a:lnTo>
                    <a:pt x="291553" y="901700"/>
                  </a:lnTo>
                  <a:lnTo>
                    <a:pt x="289153" y="914400"/>
                  </a:lnTo>
                  <a:lnTo>
                    <a:pt x="282689" y="901700"/>
                  </a:lnTo>
                  <a:lnTo>
                    <a:pt x="280657" y="914400"/>
                  </a:lnTo>
                  <a:lnTo>
                    <a:pt x="272821" y="914400"/>
                  </a:lnTo>
                  <a:lnTo>
                    <a:pt x="270129" y="927100"/>
                  </a:lnTo>
                  <a:lnTo>
                    <a:pt x="260540" y="927100"/>
                  </a:lnTo>
                  <a:lnTo>
                    <a:pt x="254279" y="939800"/>
                  </a:lnTo>
                  <a:lnTo>
                    <a:pt x="251079" y="939800"/>
                  </a:lnTo>
                  <a:lnTo>
                    <a:pt x="243078" y="952500"/>
                  </a:lnTo>
                  <a:lnTo>
                    <a:pt x="242709" y="952500"/>
                  </a:lnTo>
                  <a:lnTo>
                    <a:pt x="241388" y="965200"/>
                  </a:lnTo>
                  <a:lnTo>
                    <a:pt x="219583" y="965200"/>
                  </a:lnTo>
                  <a:lnTo>
                    <a:pt x="217284" y="977900"/>
                  </a:lnTo>
                  <a:lnTo>
                    <a:pt x="210870" y="977900"/>
                  </a:lnTo>
                  <a:lnTo>
                    <a:pt x="209169" y="990600"/>
                  </a:lnTo>
                  <a:lnTo>
                    <a:pt x="205892" y="990600"/>
                  </a:lnTo>
                  <a:lnTo>
                    <a:pt x="206095" y="977900"/>
                  </a:lnTo>
                  <a:lnTo>
                    <a:pt x="197840" y="977900"/>
                  </a:lnTo>
                  <a:lnTo>
                    <a:pt x="197840" y="1003300"/>
                  </a:lnTo>
                  <a:lnTo>
                    <a:pt x="192633" y="1003300"/>
                  </a:lnTo>
                  <a:lnTo>
                    <a:pt x="197370" y="991196"/>
                  </a:lnTo>
                  <a:lnTo>
                    <a:pt x="197840" y="1003300"/>
                  </a:lnTo>
                  <a:lnTo>
                    <a:pt x="197840" y="977900"/>
                  </a:lnTo>
                  <a:lnTo>
                    <a:pt x="197434" y="977900"/>
                  </a:lnTo>
                  <a:lnTo>
                    <a:pt x="196164" y="990600"/>
                  </a:lnTo>
                  <a:lnTo>
                    <a:pt x="189585" y="990600"/>
                  </a:lnTo>
                  <a:lnTo>
                    <a:pt x="189585" y="1003300"/>
                  </a:lnTo>
                  <a:lnTo>
                    <a:pt x="185115" y="1016000"/>
                  </a:lnTo>
                  <a:lnTo>
                    <a:pt x="178917" y="1016000"/>
                  </a:lnTo>
                  <a:lnTo>
                    <a:pt x="188036" y="1003300"/>
                  </a:lnTo>
                  <a:lnTo>
                    <a:pt x="189585" y="1003300"/>
                  </a:lnTo>
                  <a:lnTo>
                    <a:pt x="189585" y="990600"/>
                  </a:lnTo>
                  <a:lnTo>
                    <a:pt x="186499" y="990600"/>
                  </a:lnTo>
                  <a:lnTo>
                    <a:pt x="181940" y="1003300"/>
                  </a:lnTo>
                  <a:lnTo>
                    <a:pt x="175272" y="1003300"/>
                  </a:lnTo>
                  <a:lnTo>
                    <a:pt x="174917" y="1016000"/>
                  </a:lnTo>
                  <a:lnTo>
                    <a:pt x="160934" y="1016000"/>
                  </a:lnTo>
                  <a:lnTo>
                    <a:pt x="152438" y="1028700"/>
                  </a:lnTo>
                  <a:lnTo>
                    <a:pt x="150749" y="1028700"/>
                  </a:lnTo>
                  <a:lnTo>
                    <a:pt x="150749" y="1042682"/>
                  </a:lnTo>
                  <a:lnTo>
                    <a:pt x="150672" y="1054100"/>
                  </a:lnTo>
                  <a:lnTo>
                    <a:pt x="148082" y="1054100"/>
                  </a:lnTo>
                  <a:lnTo>
                    <a:pt x="150749" y="1042682"/>
                  </a:lnTo>
                  <a:lnTo>
                    <a:pt x="150749" y="1028700"/>
                  </a:lnTo>
                  <a:lnTo>
                    <a:pt x="148793" y="1028700"/>
                  </a:lnTo>
                  <a:lnTo>
                    <a:pt x="145402" y="1041400"/>
                  </a:lnTo>
                  <a:lnTo>
                    <a:pt x="139446" y="1041400"/>
                  </a:lnTo>
                  <a:lnTo>
                    <a:pt x="133616" y="1054100"/>
                  </a:lnTo>
                  <a:lnTo>
                    <a:pt x="121246" y="1066800"/>
                  </a:lnTo>
                  <a:lnTo>
                    <a:pt x="118376" y="1066800"/>
                  </a:lnTo>
                  <a:lnTo>
                    <a:pt x="116332" y="1079500"/>
                  </a:lnTo>
                  <a:lnTo>
                    <a:pt x="108140" y="1079500"/>
                  </a:lnTo>
                  <a:lnTo>
                    <a:pt x="106578" y="1092200"/>
                  </a:lnTo>
                  <a:lnTo>
                    <a:pt x="98742" y="1092200"/>
                  </a:lnTo>
                  <a:lnTo>
                    <a:pt x="96837" y="1104900"/>
                  </a:lnTo>
                  <a:lnTo>
                    <a:pt x="90792" y="1104900"/>
                  </a:lnTo>
                  <a:lnTo>
                    <a:pt x="90398" y="1117600"/>
                  </a:lnTo>
                  <a:lnTo>
                    <a:pt x="75184" y="1117600"/>
                  </a:lnTo>
                  <a:lnTo>
                    <a:pt x="71005" y="1130300"/>
                  </a:lnTo>
                  <a:lnTo>
                    <a:pt x="67246" y="1130300"/>
                  </a:lnTo>
                  <a:lnTo>
                    <a:pt x="58775" y="1143000"/>
                  </a:lnTo>
                  <a:lnTo>
                    <a:pt x="58623" y="1143000"/>
                  </a:lnTo>
                  <a:lnTo>
                    <a:pt x="60591" y="1130300"/>
                  </a:lnTo>
                  <a:lnTo>
                    <a:pt x="54508" y="1130300"/>
                  </a:lnTo>
                  <a:lnTo>
                    <a:pt x="49657" y="1143000"/>
                  </a:lnTo>
                  <a:lnTo>
                    <a:pt x="42138" y="1143000"/>
                  </a:lnTo>
                  <a:lnTo>
                    <a:pt x="37338" y="1155700"/>
                  </a:lnTo>
                  <a:lnTo>
                    <a:pt x="33782" y="1155700"/>
                  </a:lnTo>
                  <a:lnTo>
                    <a:pt x="31343" y="1168400"/>
                  </a:lnTo>
                  <a:lnTo>
                    <a:pt x="20383" y="1168400"/>
                  </a:lnTo>
                  <a:lnTo>
                    <a:pt x="15773" y="1181100"/>
                  </a:lnTo>
                  <a:lnTo>
                    <a:pt x="11518" y="1181100"/>
                  </a:lnTo>
                  <a:lnTo>
                    <a:pt x="7556" y="1193800"/>
                  </a:lnTo>
                  <a:lnTo>
                    <a:pt x="1066" y="1193800"/>
                  </a:lnTo>
                  <a:lnTo>
                    <a:pt x="0" y="1206500"/>
                  </a:lnTo>
                  <a:lnTo>
                    <a:pt x="241" y="1206500"/>
                  </a:lnTo>
                  <a:lnTo>
                    <a:pt x="1371" y="1219200"/>
                  </a:lnTo>
                  <a:lnTo>
                    <a:pt x="2921" y="1219200"/>
                  </a:lnTo>
                  <a:lnTo>
                    <a:pt x="8851" y="1231900"/>
                  </a:lnTo>
                  <a:lnTo>
                    <a:pt x="13690" y="1231900"/>
                  </a:lnTo>
                  <a:lnTo>
                    <a:pt x="24701" y="1244600"/>
                  </a:lnTo>
                  <a:lnTo>
                    <a:pt x="31877" y="1244600"/>
                  </a:lnTo>
                  <a:lnTo>
                    <a:pt x="41846" y="1257300"/>
                  </a:lnTo>
                  <a:lnTo>
                    <a:pt x="51358" y="1270000"/>
                  </a:lnTo>
                  <a:lnTo>
                    <a:pt x="60756" y="1270000"/>
                  </a:lnTo>
                  <a:lnTo>
                    <a:pt x="70408" y="1282700"/>
                  </a:lnTo>
                  <a:lnTo>
                    <a:pt x="82981" y="1282700"/>
                  </a:lnTo>
                  <a:lnTo>
                    <a:pt x="84975" y="1295400"/>
                  </a:lnTo>
                  <a:lnTo>
                    <a:pt x="98361" y="1295400"/>
                  </a:lnTo>
                  <a:lnTo>
                    <a:pt x="104228" y="1308100"/>
                  </a:lnTo>
                  <a:lnTo>
                    <a:pt x="115189" y="1308100"/>
                  </a:lnTo>
                  <a:lnTo>
                    <a:pt x="117106" y="1320800"/>
                  </a:lnTo>
                  <a:lnTo>
                    <a:pt x="126453" y="1320800"/>
                  </a:lnTo>
                  <a:lnTo>
                    <a:pt x="129921" y="1333500"/>
                  </a:lnTo>
                  <a:lnTo>
                    <a:pt x="135864" y="1320800"/>
                  </a:lnTo>
                  <a:lnTo>
                    <a:pt x="136994" y="1320800"/>
                  </a:lnTo>
                  <a:lnTo>
                    <a:pt x="137642" y="1333500"/>
                  </a:lnTo>
                  <a:lnTo>
                    <a:pt x="144449" y="1333500"/>
                  </a:lnTo>
                  <a:lnTo>
                    <a:pt x="147053" y="1346200"/>
                  </a:lnTo>
                  <a:lnTo>
                    <a:pt x="164642" y="1346200"/>
                  </a:lnTo>
                  <a:lnTo>
                    <a:pt x="165887" y="1358900"/>
                  </a:lnTo>
                  <a:lnTo>
                    <a:pt x="176263" y="1358900"/>
                  </a:lnTo>
                  <a:lnTo>
                    <a:pt x="180682" y="1371600"/>
                  </a:lnTo>
                  <a:lnTo>
                    <a:pt x="196684" y="1371600"/>
                  </a:lnTo>
                  <a:lnTo>
                    <a:pt x="198501" y="1384300"/>
                  </a:lnTo>
                  <a:lnTo>
                    <a:pt x="201637" y="1384300"/>
                  </a:lnTo>
                  <a:lnTo>
                    <a:pt x="203263" y="1397000"/>
                  </a:lnTo>
                  <a:lnTo>
                    <a:pt x="222669" y="1397000"/>
                  </a:lnTo>
                  <a:lnTo>
                    <a:pt x="226834" y="1409700"/>
                  </a:lnTo>
                  <a:lnTo>
                    <a:pt x="237007" y="1409700"/>
                  </a:lnTo>
                  <a:lnTo>
                    <a:pt x="238671" y="1422400"/>
                  </a:lnTo>
                  <a:lnTo>
                    <a:pt x="248488" y="1422400"/>
                  </a:lnTo>
                  <a:lnTo>
                    <a:pt x="249605" y="1435100"/>
                  </a:lnTo>
                  <a:lnTo>
                    <a:pt x="266090" y="1435100"/>
                  </a:lnTo>
                  <a:lnTo>
                    <a:pt x="270916" y="1447800"/>
                  </a:lnTo>
                  <a:lnTo>
                    <a:pt x="272948" y="1435100"/>
                  </a:lnTo>
                  <a:lnTo>
                    <a:pt x="278409" y="1435100"/>
                  </a:lnTo>
                  <a:lnTo>
                    <a:pt x="280708" y="1447800"/>
                  </a:lnTo>
                  <a:lnTo>
                    <a:pt x="289318" y="1447800"/>
                  </a:lnTo>
                  <a:lnTo>
                    <a:pt x="300964" y="1460500"/>
                  </a:lnTo>
                  <a:lnTo>
                    <a:pt x="336207" y="1460500"/>
                  </a:lnTo>
                  <a:lnTo>
                    <a:pt x="342734" y="1447800"/>
                  </a:lnTo>
                  <a:lnTo>
                    <a:pt x="352602" y="1447800"/>
                  </a:lnTo>
                  <a:lnTo>
                    <a:pt x="357581" y="1435100"/>
                  </a:lnTo>
                  <a:lnTo>
                    <a:pt x="362610" y="1435100"/>
                  </a:lnTo>
                  <a:lnTo>
                    <a:pt x="368122" y="1422400"/>
                  </a:lnTo>
                  <a:lnTo>
                    <a:pt x="379260" y="1409700"/>
                  </a:lnTo>
                  <a:lnTo>
                    <a:pt x="384771" y="1409700"/>
                  </a:lnTo>
                  <a:lnTo>
                    <a:pt x="389928" y="1397000"/>
                  </a:lnTo>
                  <a:lnTo>
                    <a:pt x="395008" y="1397000"/>
                  </a:lnTo>
                  <a:lnTo>
                    <a:pt x="400164" y="1384300"/>
                  </a:lnTo>
                  <a:lnTo>
                    <a:pt x="413219" y="1371600"/>
                  </a:lnTo>
                  <a:lnTo>
                    <a:pt x="420712" y="1358900"/>
                  </a:lnTo>
                  <a:lnTo>
                    <a:pt x="428383" y="1346200"/>
                  </a:lnTo>
                  <a:lnTo>
                    <a:pt x="438556" y="1346200"/>
                  </a:lnTo>
                  <a:lnTo>
                    <a:pt x="442696" y="1333500"/>
                  </a:lnTo>
                  <a:lnTo>
                    <a:pt x="447903" y="1333500"/>
                  </a:lnTo>
                  <a:lnTo>
                    <a:pt x="457911" y="1320800"/>
                  </a:lnTo>
                  <a:lnTo>
                    <a:pt x="463245" y="1308100"/>
                  </a:lnTo>
                  <a:lnTo>
                    <a:pt x="472427" y="1308100"/>
                  </a:lnTo>
                  <a:lnTo>
                    <a:pt x="476084" y="1295400"/>
                  </a:lnTo>
                  <a:lnTo>
                    <a:pt x="490245" y="1282700"/>
                  </a:lnTo>
                  <a:lnTo>
                    <a:pt x="521741" y="1244600"/>
                  </a:lnTo>
                  <a:lnTo>
                    <a:pt x="529704" y="1244600"/>
                  </a:lnTo>
                  <a:lnTo>
                    <a:pt x="551319" y="1219200"/>
                  </a:lnTo>
                  <a:lnTo>
                    <a:pt x="557809" y="1206500"/>
                  </a:lnTo>
                  <a:lnTo>
                    <a:pt x="576999" y="1193800"/>
                  </a:lnTo>
                  <a:lnTo>
                    <a:pt x="606539" y="1168400"/>
                  </a:lnTo>
                  <a:lnTo>
                    <a:pt x="625817" y="1143000"/>
                  </a:lnTo>
                  <a:lnTo>
                    <a:pt x="631558" y="1143000"/>
                  </a:lnTo>
                  <a:lnTo>
                    <a:pt x="637362" y="1130300"/>
                  </a:lnTo>
                  <a:lnTo>
                    <a:pt x="643458" y="1130300"/>
                  </a:lnTo>
                  <a:lnTo>
                    <a:pt x="650049" y="1117600"/>
                  </a:lnTo>
                  <a:lnTo>
                    <a:pt x="658558" y="1117600"/>
                  </a:lnTo>
                  <a:lnTo>
                    <a:pt x="663257" y="1104900"/>
                  </a:lnTo>
                  <a:lnTo>
                    <a:pt x="667613" y="1104900"/>
                  </a:lnTo>
                  <a:lnTo>
                    <a:pt x="682891" y="1092200"/>
                  </a:lnTo>
                  <a:lnTo>
                    <a:pt x="714743" y="1054100"/>
                  </a:lnTo>
                  <a:lnTo>
                    <a:pt x="730008" y="1041400"/>
                  </a:lnTo>
                  <a:lnTo>
                    <a:pt x="738632" y="1041400"/>
                  </a:lnTo>
                  <a:lnTo>
                    <a:pt x="743737" y="1028700"/>
                  </a:lnTo>
                  <a:lnTo>
                    <a:pt x="753491" y="1028700"/>
                  </a:lnTo>
                  <a:lnTo>
                    <a:pt x="759104" y="1016000"/>
                  </a:lnTo>
                  <a:lnTo>
                    <a:pt x="764197" y="1016000"/>
                  </a:lnTo>
                  <a:lnTo>
                    <a:pt x="770318" y="1003300"/>
                  </a:lnTo>
                  <a:lnTo>
                    <a:pt x="781240" y="1003300"/>
                  </a:lnTo>
                  <a:lnTo>
                    <a:pt x="786434" y="990600"/>
                  </a:lnTo>
                  <a:lnTo>
                    <a:pt x="791591" y="990600"/>
                  </a:lnTo>
                  <a:lnTo>
                    <a:pt x="802779" y="977900"/>
                  </a:lnTo>
                  <a:lnTo>
                    <a:pt x="808621" y="977900"/>
                  </a:lnTo>
                  <a:lnTo>
                    <a:pt x="814933" y="965200"/>
                  </a:lnTo>
                  <a:lnTo>
                    <a:pt x="818921" y="965200"/>
                  </a:lnTo>
                  <a:lnTo>
                    <a:pt x="835507" y="952500"/>
                  </a:lnTo>
                  <a:lnTo>
                    <a:pt x="842683" y="939800"/>
                  </a:lnTo>
                  <a:lnTo>
                    <a:pt x="851255" y="939800"/>
                  </a:lnTo>
                  <a:lnTo>
                    <a:pt x="855205" y="927100"/>
                  </a:lnTo>
                  <a:lnTo>
                    <a:pt x="858888" y="927100"/>
                  </a:lnTo>
                  <a:lnTo>
                    <a:pt x="866749" y="914400"/>
                  </a:lnTo>
                  <a:lnTo>
                    <a:pt x="874483" y="914400"/>
                  </a:lnTo>
                  <a:lnTo>
                    <a:pt x="882459" y="901700"/>
                  </a:lnTo>
                  <a:lnTo>
                    <a:pt x="893965" y="901700"/>
                  </a:lnTo>
                  <a:lnTo>
                    <a:pt x="897991" y="889000"/>
                  </a:lnTo>
                  <a:lnTo>
                    <a:pt x="902652" y="889000"/>
                  </a:lnTo>
                  <a:lnTo>
                    <a:pt x="911085" y="876300"/>
                  </a:lnTo>
                  <a:lnTo>
                    <a:pt x="915746" y="876300"/>
                  </a:lnTo>
                  <a:lnTo>
                    <a:pt x="922566" y="863600"/>
                  </a:lnTo>
                  <a:lnTo>
                    <a:pt x="925525" y="863600"/>
                  </a:lnTo>
                  <a:lnTo>
                    <a:pt x="935558" y="850900"/>
                  </a:lnTo>
                  <a:lnTo>
                    <a:pt x="941070" y="850900"/>
                  </a:lnTo>
                  <a:lnTo>
                    <a:pt x="949490" y="838200"/>
                  </a:lnTo>
                  <a:lnTo>
                    <a:pt x="962240" y="838200"/>
                  </a:lnTo>
                  <a:lnTo>
                    <a:pt x="961567" y="852373"/>
                  </a:lnTo>
                  <a:lnTo>
                    <a:pt x="960970" y="863600"/>
                  </a:lnTo>
                  <a:lnTo>
                    <a:pt x="960653" y="876300"/>
                  </a:lnTo>
                  <a:lnTo>
                    <a:pt x="960424" y="1003300"/>
                  </a:lnTo>
                  <a:lnTo>
                    <a:pt x="961186" y="1003300"/>
                  </a:lnTo>
                  <a:lnTo>
                    <a:pt x="957732" y="1016000"/>
                  </a:lnTo>
                  <a:lnTo>
                    <a:pt x="957961" y="1016000"/>
                  </a:lnTo>
                  <a:lnTo>
                    <a:pt x="958278" y="1028700"/>
                  </a:lnTo>
                  <a:lnTo>
                    <a:pt x="958100" y="1028700"/>
                  </a:lnTo>
                  <a:lnTo>
                    <a:pt x="957821" y="1041400"/>
                  </a:lnTo>
                  <a:lnTo>
                    <a:pt x="957846" y="1054100"/>
                  </a:lnTo>
                  <a:lnTo>
                    <a:pt x="958138" y="1054100"/>
                  </a:lnTo>
                  <a:lnTo>
                    <a:pt x="957732" y="1066800"/>
                  </a:lnTo>
                  <a:lnTo>
                    <a:pt x="960539" y="1079500"/>
                  </a:lnTo>
                  <a:lnTo>
                    <a:pt x="958049" y="1079500"/>
                  </a:lnTo>
                  <a:lnTo>
                    <a:pt x="961021" y="1092200"/>
                  </a:lnTo>
                  <a:lnTo>
                    <a:pt x="958443" y="1092200"/>
                  </a:lnTo>
                  <a:lnTo>
                    <a:pt x="959929" y="1104900"/>
                  </a:lnTo>
                  <a:lnTo>
                    <a:pt x="952373" y="1104900"/>
                  </a:lnTo>
                  <a:lnTo>
                    <a:pt x="952347" y="1130300"/>
                  </a:lnTo>
                  <a:lnTo>
                    <a:pt x="958037" y="1130300"/>
                  </a:lnTo>
                  <a:lnTo>
                    <a:pt x="957859" y="1143000"/>
                  </a:lnTo>
                  <a:lnTo>
                    <a:pt x="958380" y="1155700"/>
                  </a:lnTo>
                  <a:lnTo>
                    <a:pt x="960247" y="1168400"/>
                  </a:lnTo>
                  <a:lnTo>
                    <a:pt x="960450" y="1168400"/>
                  </a:lnTo>
                  <a:lnTo>
                    <a:pt x="960475" y="1181100"/>
                  </a:lnTo>
                  <a:lnTo>
                    <a:pt x="960335" y="1181100"/>
                  </a:lnTo>
                  <a:lnTo>
                    <a:pt x="960615" y="1193800"/>
                  </a:lnTo>
                  <a:lnTo>
                    <a:pt x="959891" y="1193800"/>
                  </a:lnTo>
                  <a:lnTo>
                    <a:pt x="954163" y="1206500"/>
                  </a:lnTo>
                  <a:lnTo>
                    <a:pt x="954874" y="1206500"/>
                  </a:lnTo>
                  <a:lnTo>
                    <a:pt x="959688" y="1219200"/>
                  </a:lnTo>
                  <a:lnTo>
                    <a:pt x="960399" y="1219200"/>
                  </a:lnTo>
                  <a:lnTo>
                    <a:pt x="960424" y="1282700"/>
                  </a:lnTo>
                  <a:lnTo>
                    <a:pt x="958342" y="1282700"/>
                  </a:lnTo>
                  <a:lnTo>
                    <a:pt x="959739" y="1295400"/>
                  </a:lnTo>
                  <a:lnTo>
                    <a:pt x="960767" y="1295400"/>
                  </a:lnTo>
                  <a:lnTo>
                    <a:pt x="961491" y="1308100"/>
                  </a:lnTo>
                  <a:lnTo>
                    <a:pt x="960894" y="1308100"/>
                  </a:lnTo>
                  <a:lnTo>
                    <a:pt x="960729" y="1320800"/>
                  </a:lnTo>
                  <a:lnTo>
                    <a:pt x="962875" y="1320800"/>
                  </a:lnTo>
                  <a:lnTo>
                    <a:pt x="959815" y="1333500"/>
                  </a:lnTo>
                  <a:lnTo>
                    <a:pt x="960742" y="1333500"/>
                  </a:lnTo>
                  <a:lnTo>
                    <a:pt x="960551" y="1345234"/>
                  </a:lnTo>
                  <a:lnTo>
                    <a:pt x="960551" y="1384300"/>
                  </a:lnTo>
                  <a:lnTo>
                    <a:pt x="955941" y="1384300"/>
                  </a:lnTo>
                  <a:lnTo>
                    <a:pt x="956792" y="1397000"/>
                  </a:lnTo>
                  <a:lnTo>
                    <a:pt x="963295" y="1397000"/>
                  </a:lnTo>
                  <a:lnTo>
                    <a:pt x="959853" y="1409700"/>
                  </a:lnTo>
                  <a:lnTo>
                    <a:pt x="961580" y="1422400"/>
                  </a:lnTo>
                  <a:lnTo>
                    <a:pt x="962545" y="1422400"/>
                  </a:lnTo>
                  <a:lnTo>
                    <a:pt x="965365" y="1435100"/>
                  </a:lnTo>
                  <a:lnTo>
                    <a:pt x="962558" y="1447800"/>
                  </a:lnTo>
                  <a:lnTo>
                    <a:pt x="962926" y="1460500"/>
                  </a:lnTo>
                  <a:lnTo>
                    <a:pt x="965822" y="1473200"/>
                  </a:lnTo>
                  <a:lnTo>
                    <a:pt x="966025" y="1473200"/>
                  </a:lnTo>
                  <a:lnTo>
                    <a:pt x="966203" y="1536700"/>
                  </a:lnTo>
                  <a:lnTo>
                    <a:pt x="966711" y="1536700"/>
                  </a:lnTo>
                  <a:lnTo>
                    <a:pt x="967397" y="1549400"/>
                  </a:lnTo>
                  <a:lnTo>
                    <a:pt x="970686" y="1549400"/>
                  </a:lnTo>
                  <a:lnTo>
                    <a:pt x="967917" y="1562100"/>
                  </a:lnTo>
                  <a:lnTo>
                    <a:pt x="964552" y="1562100"/>
                  </a:lnTo>
                  <a:lnTo>
                    <a:pt x="968743" y="1574800"/>
                  </a:lnTo>
                  <a:lnTo>
                    <a:pt x="965542" y="1574800"/>
                  </a:lnTo>
                  <a:lnTo>
                    <a:pt x="968717" y="1587500"/>
                  </a:lnTo>
                  <a:lnTo>
                    <a:pt x="968959" y="1587500"/>
                  </a:lnTo>
                  <a:lnTo>
                    <a:pt x="968768" y="1600200"/>
                  </a:lnTo>
                  <a:lnTo>
                    <a:pt x="969962" y="1612900"/>
                  </a:lnTo>
                  <a:lnTo>
                    <a:pt x="966863" y="1612900"/>
                  </a:lnTo>
                  <a:lnTo>
                    <a:pt x="967320" y="1625600"/>
                  </a:lnTo>
                  <a:lnTo>
                    <a:pt x="969429" y="1625600"/>
                  </a:lnTo>
                  <a:lnTo>
                    <a:pt x="971207" y="1638300"/>
                  </a:lnTo>
                  <a:lnTo>
                    <a:pt x="969162" y="1638300"/>
                  </a:lnTo>
                  <a:lnTo>
                    <a:pt x="968565" y="1651000"/>
                  </a:lnTo>
                  <a:lnTo>
                    <a:pt x="961009" y="1651000"/>
                  </a:lnTo>
                  <a:lnTo>
                    <a:pt x="960780" y="1663700"/>
                  </a:lnTo>
                  <a:lnTo>
                    <a:pt x="962037" y="1663700"/>
                  </a:lnTo>
                  <a:lnTo>
                    <a:pt x="966774" y="1676400"/>
                  </a:lnTo>
                  <a:lnTo>
                    <a:pt x="971854" y="1676400"/>
                  </a:lnTo>
                  <a:lnTo>
                    <a:pt x="971550" y="1689100"/>
                  </a:lnTo>
                  <a:lnTo>
                    <a:pt x="971816" y="1701800"/>
                  </a:lnTo>
                  <a:lnTo>
                    <a:pt x="971943" y="1714500"/>
                  </a:lnTo>
                  <a:lnTo>
                    <a:pt x="971588" y="1714500"/>
                  </a:lnTo>
                  <a:lnTo>
                    <a:pt x="974966" y="1727200"/>
                  </a:lnTo>
                  <a:lnTo>
                    <a:pt x="974001" y="1727200"/>
                  </a:lnTo>
                  <a:lnTo>
                    <a:pt x="971130" y="1739900"/>
                  </a:lnTo>
                  <a:lnTo>
                    <a:pt x="970902" y="1739900"/>
                  </a:lnTo>
                  <a:lnTo>
                    <a:pt x="974928" y="1765300"/>
                  </a:lnTo>
                  <a:lnTo>
                    <a:pt x="974966" y="1778000"/>
                  </a:lnTo>
                  <a:lnTo>
                    <a:pt x="974661" y="1790700"/>
                  </a:lnTo>
                  <a:lnTo>
                    <a:pt x="974636" y="1803400"/>
                  </a:lnTo>
                  <a:lnTo>
                    <a:pt x="974242" y="1803400"/>
                  </a:lnTo>
                  <a:lnTo>
                    <a:pt x="973201" y="1816100"/>
                  </a:lnTo>
                  <a:lnTo>
                    <a:pt x="971181" y="1816100"/>
                  </a:lnTo>
                  <a:lnTo>
                    <a:pt x="970241" y="1828800"/>
                  </a:lnTo>
                  <a:lnTo>
                    <a:pt x="974598" y="1828800"/>
                  </a:lnTo>
                  <a:lnTo>
                    <a:pt x="974648" y="1841500"/>
                  </a:lnTo>
                  <a:lnTo>
                    <a:pt x="974763" y="1879600"/>
                  </a:lnTo>
                  <a:lnTo>
                    <a:pt x="974598" y="1892300"/>
                  </a:lnTo>
                  <a:lnTo>
                    <a:pt x="974458" y="1905000"/>
                  </a:lnTo>
                  <a:lnTo>
                    <a:pt x="975334" y="1905000"/>
                  </a:lnTo>
                  <a:lnTo>
                    <a:pt x="972273" y="1917700"/>
                  </a:lnTo>
                  <a:lnTo>
                    <a:pt x="972058" y="1917700"/>
                  </a:lnTo>
                  <a:lnTo>
                    <a:pt x="974051" y="1930400"/>
                  </a:lnTo>
                  <a:lnTo>
                    <a:pt x="974623" y="1930400"/>
                  </a:lnTo>
                  <a:lnTo>
                    <a:pt x="974636" y="1955800"/>
                  </a:lnTo>
                  <a:lnTo>
                    <a:pt x="974445" y="1968500"/>
                  </a:lnTo>
                  <a:lnTo>
                    <a:pt x="973188" y="1968500"/>
                  </a:lnTo>
                  <a:lnTo>
                    <a:pt x="971029" y="1981200"/>
                  </a:lnTo>
                  <a:lnTo>
                    <a:pt x="972693" y="1981200"/>
                  </a:lnTo>
                  <a:lnTo>
                    <a:pt x="969149" y="1993900"/>
                  </a:lnTo>
                  <a:lnTo>
                    <a:pt x="974712" y="1993900"/>
                  </a:lnTo>
                  <a:lnTo>
                    <a:pt x="973861" y="2006600"/>
                  </a:lnTo>
                  <a:lnTo>
                    <a:pt x="973848" y="2019300"/>
                  </a:lnTo>
                  <a:lnTo>
                    <a:pt x="974382" y="2032000"/>
                  </a:lnTo>
                  <a:lnTo>
                    <a:pt x="973874" y="2032000"/>
                  </a:lnTo>
                  <a:lnTo>
                    <a:pt x="976312" y="2044700"/>
                  </a:lnTo>
                  <a:lnTo>
                    <a:pt x="975766" y="2044700"/>
                  </a:lnTo>
                  <a:lnTo>
                    <a:pt x="973747" y="2057400"/>
                  </a:lnTo>
                  <a:lnTo>
                    <a:pt x="971524" y="2057400"/>
                  </a:lnTo>
                  <a:lnTo>
                    <a:pt x="974267" y="2070100"/>
                  </a:lnTo>
                  <a:lnTo>
                    <a:pt x="973912" y="2070100"/>
                  </a:lnTo>
                  <a:lnTo>
                    <a:pt x="970368" y="2082800"/>
                  </a:lnTo>
                  <a:lnTo>
                    <a:pt x="971143" y="2095500"/>
                  </a:lnTo>
                  <a:lnTo>
                    <a:pt x="969327" y="2095500"/>
                  </a:lnTo>
                  <a:lnTo>
                    <a:pt x="971118" y="2108200"/>
                  </a:lnTo>
                  <a:lnTo>
                    <a:pt x="970559" y="2108200"/>
                  </a:lnTo>
                  <a:lnTo>
                    <a:pt x="971550" y="2120900"/>
                  </a:lnTo>
                  <a:lnTo>
                    <a:pt x="971715" y="2133600"/>
                  </a:lnTo>
                  <a:lnTo>
                    <a:pt x="972426" y="2133600"/>
                  </a:lnTo>
                  <a:lnTo>
                    <a:pt x="969759" y="2146300"/>
                  </a:lnTo>
                  <a:lnTo>
                    <a:pt x="971435" y="2146300"/>
                  </a:lnTo>
                  <a:lnTo>
                    <a:pt x="969010" y="2159000"/>
                  </a:lnTo>
                  <a:lnTo>
                    <a:pt x="971600" y="2159000"/>
                  </a:lnTo>
                  <a:lnTo>
                    <a:pt x="968273" y="2171700"/>
                  </a:lnTo>
                  <a:lnTo>
                    <a:pt x="969010" y="2184400"/>
                  </a:lnTo>
                  <a:lnTo>
                    <a:pt x="968819" y="2197100"/>
                  </a:lnTo>
                  <a:lnTo>
                    <a:pt x="966012" y="2209800"/>
                  </a:lnTo>
                  <a:lnTo>
                    <a:pt x="965555" y="2209800"/>
                  </a:lnTo>
                  <a:lnTo>
                    <a:pt x="968959" y="2222500"/>
                  </a:lnTo>
                  <a:lnTo>
                    <a:pt x="966025" y="2235200"/>
                  </a:lnTo>
                  <a:lnTo>
                    <a:pt x="967587" y="2247900"/>
                  </a:lnTo>
                  <a:lnTo>
                    <a:pt x="965720" y="2247900"/>
                  </a:lnTo>
                  <a:lnTo>
                    <a:pt x="965314" y="2260600"/>
                  </a:lnTo>
                  <a:lnTo>
                    <a:pt x="966228" y="2273300"/>
                  </a:lnTo>
                  <a:lnTo>
                    <a:pt x="966673" y="2273300"/>
                  </a:lnTo>
                  <a:lnTo>
                    <a:pt x="964260" y="2286000"/>
                  </a:lnTo>
                  <a:lnTo>
                    <a:pt x="963980" y="2298700"/>
                  </a:lnTo>
                  <a:lnTo>
                    <a:pt x="966355" y="2298700"/>
                  </a:lnTo>
                  <a:lnTo>
                    <a:pt x="963015" y="2311400"/>
                  </a:lnTo>
                  <a:lnTo>
                    <a:pt x="963409" y="2311400"/>
                  </a:lnTo>
                  <a:lnTo>
                    <a:pt x="963206" y="2324100"/>
                  </a:lnTo>
                  <a:lnTo>
                    <a:pt x="963485" y="2336800"/>
                  </a:lnTo>
                  <a:lnTo>
                    <a:pt x="960247" y="2336800"/>
                  </a:lnTo>
                  <a:lnTo>
                    <a:pt x="960208" y="2349500"/>
                  </a:lnTo>
                  <a:lnTo>
                    <a:pt x="962914" y="2349500"/>
                  </a:lnTo>
                  <a:lnTo>
                    <a:pt x="961758" y="2362200"/>
                  </a:lnTo>
                  <a:lnTo>
                    <a:pt x="960424" y="2362200"/>
                  </a:lnTo>
                  <a:lnTo>
                    <a:pt x="960869" y="2374900"/>
                  </a:lnTo>
                  <a:lnTo>
                    <a:pt x="960602" y="2374900"/>
                  </a:lnTo>
                  <a:lnTo>
                    <a:pt x="962558" y="2387600"/>
                  </a:lnTo>
                  <a:lnTo>
                    <a:pt x="963142" y="2387600"/>
                  </a:lnTo>
                  <a:lnTo>
                    <a:pt x="960412" y="2400300"/>
                  </a:lnTo>
                  <a:lnTo>
                    <a:pt x="959802" y="2400300"/>
                  </a:lnTo>
                  <a:lnTo>
                    <a:pt x="958748" y="2413000"/>
                  </a:lnTo>
                  <a:lnTo>
                    <a:pt x="960678" y="2413000"/>
                  </a:lnTo>
                  <a:lnTo>
                    <a:pt x="959573" y="2425700"/>
                  </a:lnTo>
                  <a:lnTo>
                    <a:pt x="958469" y="2425700"/>
                  </a:lnTo>
                  <a:lnTo>
                    <a:pt x="957834" y="2438400"/>
                  </a:lnTo>
                  <a:lnTo>
                    <a:pt x="957516" y="2438400"/>
                  </a:lnTo>
                  <a:lnTo>
                    <a:pt x="957859" y="2463800"/>
                  </a:lnTo>
                  <a:lnTo>
                    <a:pt x="957440" y="2463800"/>
                  </a:lnTo>
                  <a:lnTo>
                    <a:pt x="959993" y="2476500"/>
                  </a:lnTo>
                  <a:lnTo>
                    <a:pt x="958583" y="2476500"/>
                  </a:lnTo>
                  <a:lnTo>
                    <a:pt x="957770" y="2489200"/>
                  </a:lnTo>
                  <a:lnTo>
                    <a:pt x="954862" y="2489200"/>
                  </a:lnTo>
                  <a:lnTo>
                    <a:pt x="954963" y="2501900"/>
                  </a:lnTo>
                  <a:lnTo>
                    <a:pt x="954989" y="2527300"/>
                  </a:lnTo>
                  <a:lnTo>
                    <a:pt x="954900" y="2540000"/>
                  </a:lnTo>
                  <a:lnTo>
                    <a:pt x="955395" y="2552700"/>
                  </a:lnTo>
                  <a:lnTo>
                    <a:pt x="951598" y="2552700"/>
                  </a:lnTo>
                  <a:lnTo>
                    <a:pt x="952334" y="2565400"/>
                  </a:lnTo>
                  <a:lnTo>
                    <a:pt x="952322" y="2578100"/>
                  </a:lnTo>
                  <a:lnTo>
                    <a:pt x="949210" y="2590800"/>
                  </a:lnTo>
                  <a:lnTo>
                    <a:pt x="951103" y="2603500"/>
                  </a:lnTo>
                  <a:lnTo>
                    <a:pt x="948004" y="2603500"/>
                  </a:lnTo>
                  <a:lnTo>
                    <a:pt x="948956" y="2616200"/>
                  </a:lnTo>
                  <a:lnTo>
                    <a:pt x="948969" y="2628900"/>
                  </a:lnTo>
                  <a:lnTo>
                    <a:pt x="949223" y="2654300"/>
                  </a:lnTo>
                  <a:lnTo>
                    <a:pt x="949540" y="2667000"/>
                  </a:lnTo>
                  <a:lnTo>
                    <a:pt x="947216" y="2667000"/>
                  </a:lnTo>
                  <a:lnTo>
                    <a:pt x="946581" y="2679700"/>
                  </a:lnTo>
                  <a:lnTo>
                    <a:pt x="946797" y="2679700"/>
                  </a:lnTo>
                  <a:lnTo>
                    <a:pt x="947699" y="2692400"/>
                  </a:lnTo>
                  <a:lnTo>
                    <a:pt x="946772" y="2705100"/>
                  </a:lnTo>
                  <a:lnTo>
                    <a:pt x="946518" y="2717800"/>
                  </a:lnTo>
                  <a:lnTo>
                    <a:pt x="946442" y="2743200"/>
                  </a:lnTo>
                  <a:lnTo>
                    <a:pt x="946378" y="2755900"/>
                  </a:lnTo>
                  <a:lnTo>
                    <a:pt x="944867" y="2755900"/>
                  </a:lnTo>
                  <a:lnTo>
                    <a:pt x="944854" y="2768600"/>
                  </a:lnTo>
                  <a:lnTo>
                    <a:pt x="946175" y="2768600"/>
                  </a:lnTo>
                  <a:lnTo>
                    <a:pt x="946467" y="2781300"/>
                  </a:lnTo>
                  <a:lnTo>
                    <a:pt x="946111" y="2781300"/>
                  </a:lnTo>
                  <a:lnTo>
                    <a:pt x="944981" y="2794000"/>
                  </a:lnTo>
                  <a:lnTo>
                    <a:pt x="943940" y="2794000"/>
                  </a:lnTo>
                  <a:lnTo>
                    <a:pt x="943698" y="2806700"/>
                  </a:lnTo>
                  <a:lnTo>
                    <a:pt x="945349" y="2806700"/>
                  </a:lnTo>
                  <a:lnTo>
                    <a:pt x="944270" y="2819400"/>
                  </a:lnTo>
                  <a:lnTo>
                    <a:pt x="943978" y="2819400"/>
                  </a:lnTo>
                  <a:lnTo>
                    <a:pt x="944003" y="2832100"/>
                  </a:lnTo>
                  <a:lnTo>
                    <a:pt x="943495" y="2844800"/>
                  </a:lnTo>
                  <a:lnTo>
                    <a:pt x="943330" y="2857500"/>
                  </a:lnTo>
                  <a:lnTo>
                    <a:pt x="943229" y="2870200"/>
                  </a:lnTo>
                  <a:lnTo>
                    <a:pt x="943089" y="2882900"/>
                  </a:lnTo>
                  <a:lnTo>
                    <a:pt x="942873" y="2882900"/>
                  </a:lnTo>
                  <a:lnTo>
                    <a:pt x="941019" y="2895600"/>
                  </a:lnTo>
                  <a:lnTo>
                    <a:pt x="940790" y="2895600"/>
                  </a:lnTo>
                  <a:lnTo>
                    <a:pt x="943978" y="2908300"/>
                  </a:lnTo>
                  <a:lnTo>
                    <a:pt x="941641" y="2921000"/>
                  </a:lnTo>
                  <a:lnTo>
                    <a:pt x="941311" y="2921000"/>
                  </a:lnTo>
                  <a:lnTo>
                    <a:pt x="944283" y="2933700"/>
                  </a:lnTo>
                  <a:lnTo>
                    <a:pt x="943165" y="2933700"/>
                  </a:lnTo>
                  <a:lnTo>
                    <a:pt x="941654" y="2946400"/>
                  </a:lnTo>
                  <a:lnTo>
                    <a:pt x="941019" y="2959100"/>
                  </a:lnTo>
                  <a:lnTo>
                    <a:pt x="940879" y="2959100"/>
                  </a:lnTo>
                  <a:lnTo>
                    <a:pt x="940828" y="2984500"/>
                  </a:lnTo>
                  <a:lnTo>
                    <a:pt x="940523" y="3048000"/>
                  </a:lnTo>
                  <a:lnTo>
                    <a:pt x="940269" y="3086100"/>
                  </a:lnTo>
                  <a:lnTo>
                    <a:pt x="938720" y="3086100"/>
                  </a:lnTo>
                  <a:lnTo>
                    <a:pt x="938822" y="3098800"/>
                  </a:lnTo>
                  <a:lnTo>
                    <a:pt x="940003" y="3111500"/>
                  </a:lnTo>
                  <a:lnTo>
                    <a:pt x="940714" y="3111500"/>
                  </a:lnTo>
                  <a:lnTo>
                    <a:pt x="940739" y="3162300"/>
                  </a:lnTo>
                  <a:lnTo>
                    <a:pt x="940295" y="3175000"/>
                  </a:lnTo>
                  <a:lnTo>
                    <a:pt x="938199" y="3187700"/>
                  </a:lnTo>
                  <a:lnTo>
                    <a:pt x="937463" y="3200400"/>
                  </a:lnTo>
                  <a:lnTo>
                    <a:pt x="938834" y="3200400"/>
                  </a:lnTo>
                  <a:lnTo>
                    <a:pt x="940231" y="3213100"/>
                  </a:lnTo>
                  <a:lnTo>
                    <a:pt x="940625" y="3225800"/>
                  </a:lnTo>
                  <a:lnTo>
                    <a:pt x="940269" y="3238500"/>
                  </a:lnTo>
                  <a:lnTo>
                    <a:pt x="939419" y="3238500"/>
                  </a:lnTo>
                  <a:lnTo>
                    <a:pt x="938974" y="3251200"/>
                  </a:lnTo>
                  <a:lnTo>
                    <a:pt x="939355" y="3251200"/>
                  </a:lnTo>
                  <a:lnTo>
                    <a:pt x="940409" y="3263900"/>
                  </a:lnTo>
                  <a:lnTo>
                    <a:pt x="940917" y="3276600"/>
                  </a:lnTo>
                  <a:lnTo>
                    <a:pt x="940485" y="3289300"/>
                  </a:lnTo>
                  <a:lnTo>
                    <a:pt x="938707" y="3302000"/>
                  </a:lnTo>
                  <a:lnTo>
                    <a:pt x="937844" y="3314700"/>
                  </a:lnTo>
                  <a:lnTo>
                    <a:pt x="940473" y="3327400"/>
                  </a:lnTo>
                  <a:lnTo>
                    <a:pt x="940777" y="3327400"/>
                  </a:lnTo>
                  <a:lnTo>
                    <a:pt x="940676" y="3365500"/>
                  </a:lnTo>
                  <a:lnTo>
                    <a:pt x="940409" y="3390900"/>
                  </a:lnTo>
                  <a:lnTo>
                    <a:pt x="940219" y="3390900"/>
                  </a:lnTo>
                  <a:lnTo>
                    <a:pt x="940079" y="3403600"/>
                  </a:lnTo>
                  <a:lnTo>
                    <a:pt x="940193" y="3416300"/>
                  </a:lnTo>
                  <a:lnTo>
                    <a:pt x="940574" y="3429000"/>
                  </a:lnTo>
                  <a:lnTo>
                    <a:pt x="940689" y="3492500"/>
                  </a:lnTo>
                  <a:lnTo>
                    <a:pt x="940015" y="3505200"/>
                  </a:lnTo>
                  <a:lnTo>
                    <a:pt x="936764" y="3505200"/>
                  </a:lnTo>
                  <a:lnTo>
                    <a:pt x="936459" y="3492500"/>
                  </a:lnTo>
                  <a:lnTo>
                    <a:pt x="936371" y="3467100"/>
                  </a:lnTo>
                  <a:lnTo>
                    <a:pt x="936917" y="3467100"/>
                  </a:lnTo>
                  <a:lnTo>
                    <a:pt x="935202" y="3454400"/>
                  </a:lnTo>
                  <a:lnTo>
                    <a:pt x="935786" y="3454400"/>
                  </a:lnTo>
                  <a:lnTo>
                    <a:pt x="934059" y="3441700"/>
                  </a:lnTo>
                  <a:lnTo>
                    <a:pt x="937933" y="3441700"/>
                  </a:lnTo>
                  <a:lnTo>
                    <a:pt x="937310" y="3429000"/>
                  </a:lnTo>
                  <a:lnTo>
                    <a:pt x="936586" y="3429000"/>
                  </a:lnTo>
                  <a:lnTo>
                    <a:pt x="935494" y="3416300"/>
                  </a:lnTo>
                  <a:lnTo>
                    <a:pt x="932611" y="3416300"/>
                  </a:lnTo>
                  <a:lnTo>
                    <a:pt x="928370" y="3429000"/>
                  </a:lnTo>
                  <a:lnTo>
                    <a:pt x="919429" y="3429000"/>
                  </a:lnTo>
                  <a:lnTo>
                    <a:pt x="921816" y="3441700"/>
                  </a:lnTo>
                  <a:lnTo>
                    <a:pt x="922870" y="3441700"/>
                  </a:lnTo>
                  <a:lnTo>
                    <a:pt x="921867" y="3454400"/>
                  </a:lnTo>
                  <a:lnTo>
                    <a:pt x="923290" y="3454400"/>
                  </a:lnTo>
                  <a:lnTo>
                    <a:pt x="926884" y="3467100"/>
                  </a:lnTo>
                  <a:lnTo>
                    <a:pt x="928306" y="3479800"/>
                  </a:lnTo>
                  <a:lnTo>
                    <a:pt x="928319" y="3492500"/>
                  </a:lnTo>
                  <a:lnTo>
                    <a:pt x="928230" y="3505200"/>
                  </a:lnTo>
                  <a:lnTo>
                    <a:pt x="928065" y="3505200"/>
                  </a:lnTo>
                  <a:lnTo>
                    <a:pt x="928204" y="3517900"/>
                  </a:lnTo>
                  <a:lnTo>
                    <a:pt x="926109" y="3530600"/>
                  </a:lnTo>
                  <a:lnTo>
                    <a:pt x="927442" y="3530600"/>
                  </a:lnTo>
                  <a:lnTo>
                    <a:pt x="925563" y="3543287"/>
                  </a:lnTo>
                  <a:lnTo>
                    <a:pt x="1274533" y="3543287"/>
                  </a:lnTo>
                  <a:lnTo>
                    <a:pt x="1276438" y="3530600"/>
                  </a:lnTo>
                  <a:lnTo>
                    <a:pt x="1275969" y="3530600"/>
                  </a:lnTo>
                  <a:lnTo>
                    <a:pt x="1272959" y="3517900"/>
                  </a:lnTo>
                  <a:lnTo>
                    <a:pt x="1275105" y="3517900"/>
                  </a:lnTo>
                  <a:lnTo>
                    <a:pt x="1275803" y="3505200"/>
                  </a:lnTo>
                  <a:lnTo>
                    <a:pt x="1274610" y="3492500"/>
                  </a:lnTo>
                  <a:lnTo>
                    <a:pt x="1278940" y="3492500"/>
                  </a:lnTo>
                  <a:lnTo>
                    <a:pt x="1276083" y="3479800"/>
                  </a:lnTo>
                  <a:lnTo>
                    <a:pt x="1275651" y="3479800"/>
                  </a:lnTo>
                  <a:lnTo>
                    <a:pt x="1275524" y="3467100"/>
                  </a:lnTo>
                  <a:lnTo>
                    <a:pt x="1275257" y="3454400"/>
                  </a:lnTo>
                  <a:lnTo>
                    <a:pt x="1276108" y="3454400"/>
                  </a:lnTo>
                  <a:lnTo>
                    <a:pt x="1272324" y="3441700"/>
                  </a:lnTo>
                  <a:lnTo>
                    <a:pt x="1272501" y="3441700"/>
                  </a:lnTo>
                  <a:lnTo>
                    <a:pt x="1273289" y="3429000"/>
                  </a:lnTo>
                  <a:lnTo>
                    <a:pt x="1271739" y="3429000"/>
                  </a:lnTo>
                  <a:lnTo>
                    <a:pt x="1273327" y="3416300"/>
                  </a:lnTo>
                  <a:lnTo>
                    <a:pt x="1280299" y="3416300"/>
                  </a:lnTo>
                  <a:lnTo>
                    <a:pt x="1280541" y="3429000"/>
                  </a:lnTo>
                  <a:lnTo>
                    <a:pt x="1281049" y="3429000"/>
                  </a:lnTo>
                  <a:lnTo>
                    <a:pt x="1280299" y="3441700"/>
                  </a:lnTo>
                  <a:lnTo>
                    <a:pt x="1279448" y="3441700"/>
                  </a:lnTo>
                  <a:lnTo>
                    <a:pt x="1279105" y="3454400"/>
                  </a:lnTo>
                  <a:lnTo>
                    <a:pt x="1278978" y="3467100"/>
                  </a:lnTo>
                  <a:lnTo>
                    <a:pt x="1279385" y="3479800"/>
                  </a:lnTo>
                  <a:lnTo>
                    <a:pt x="1283716" y="3479800"/>
                  </a:lnTo>
                  <a:lnTo>
                    <a:pt x="1283284" y="3492500"/>
                  </a:lnTo>
                  <a:lnTo>
                    <a:pt x="1282776" y="3492500"/>
                  </a:lnTo>
                  <a:lnTo>
                    <a:pt x="1282471" y="3505200"/>
                  </a:lnTo>
                  <a:lnTo>
                    <a:pt x="1281645" y="3505200"/>
                  </a:lnTo>
                  <a:lnTo>
                    <a:pt x="1279575" y="3517900"/>
                  </a:lnTo>
                  <a:lnTo>
                    <a:pt x="1278966" y="3530600"/>
                  </a:lnTo>
                  <a:lnTo>
                    <a:pt x="1277835" y="3530600"/>
                  </a:lnTo>
                  <a:lnTo>
                    <a:pt x="1277264" y="3543287"/>
                  </a:lnTo>
                  <a:lnTo>
                    <a:pt x="1348359" y="3543287"/>
                  </a:lnTo>
                  <a:lnTo>
                    <a:pt x="1348460" y="3492500"/>
                  </a:lnTo>
                  <a:lnTo>
                    <a:pt x="1348409" y="3416300"/>
                  </a:lnTo>
                  <a:lnTo>
                    <a:pt x="1348295" y="3390900"/>
                  </a:lnTo>
                  <a:lnTo>
                    <a:pt x="1348219" y="3314700"/>
                  </a:lnTo>
                  <a:lnTo>
                    <a:pt x="1348028" y="3302000"/>
                  </a:lnTo>
                  <a:lnTo>
                    <a:pt x="1347851" y="3289300"/>
                  </a:lnTo>
                  <a:lnTo>
                    <a:pt x="1347546" y="3276600"/>
                  </a:lnTo>
                  <a:lnTo>
                    <a:pt x="1346860" y="3276600"/>
                  </a:lnTo>
                  <a:lnTo>
                    <a:pt x="1345742" y="3263900"/>
                  </a:lnTo>
                  <a:lnTo>
                    <a:pt x="1343977" y="3263900"/>
                  </a:lnTo>
                  <a:lnTo>
                    <a:pt x="1344549" y="3251200"/>
                  </a:lnTo>
                  <a:lnTo>
                    <a:pt x="1347558" y="3238500"/>
                  </a:lnTo>
                  <a:lnTo>
                    <a:pt x="1346962" y="3238500"/>
                  </a:lnTo>
                  <a:lnTo>
                    <a:pt x="1347025" y="3225800"/>
                  </a:lnTo>
                  <a:lnTo>
                    <a:pt x="1347203" y="3225800"/>
                  </a:lnTo>
                  <a:lnTo>
                    <a:pt x="1347520" y="3213100"/>
                  </a:lnTo>
                  <a:lnTo>
                    <a:pt x="1347876" y="3200400"/>
                  </a:lnTo>
                  <a:lnTo>
                    <a:pt x="1348206" y="3200400"/>
                  </a:lnTo>
                  <a:lnTo>
                    <a:pt x="1348435" y="3187700"/>
                  </a:lnTo>
                  <a:lnTo>
                    <a:pt x="1347673" y="3187700"/>
                  </a:lnTo>
                  <a:lnTo>
                    <a:pt x="1345577" y="3175000"/>
                  </a:lnTo>
                  <a:lnTo>
                    <a:pt x="1345298" y="3162300"/>
                  </a:lnTo>
                  <a:lnTo>
                    <a:pt x="1344561" y="3162300"/>
                  </a:lnTo>
                  <a:lnTo>
                    <a:pt x="1343355" y="3149600"/>
                  </a:lnTo>
                  <a:lnTo>
                    <a:pt x="1336992" y="3149600"/>
                  </a:lnTo>
                  <a:lnTo>
                    <a:pt x="1340904" y="3136900"/>
                  </a:lnTo>
                  <a:lnTo>
                    <a:pt x="1346847" y="3136900"/>
                  </a:lnTo>
                  <a:lnTo>
                    <a:pt x="1347787" y="3124200"/>
                  </a:lnTo>
                  <a:lnTo>
                    <a:pt x="1347470" y="3124200"/>
                  </a:lnTo>
                  <a:lnTo>
                    <a:pt x="1346936" y="3111500"/>
                  </a:lnTo>
                  <a:lnTo>
                    <a:pt x="1347177" y="3111500"/>
                  </a:lnTo>
                  <a:lnTo>
                    <a:pt x="1347190" y="3098800"/>
                  </a:lnTo>
                  <a:lnTo>
                    <a:pt x="1346733" y="3098800"/>
                  </a:lnTo>
                  <a:lnTo>
                    <a:pt x="1346517" y="3086100"/>
                  </a:lnTo>
                  <a:lnTo>
                    <a:pt x="1347228" y="3086100"/>
                  </a:lnTo>
                  <a:lnTo>
                    <a:pt x="1346923" y="3073400"/>
                  </a:lnTo>
                  <a:lnTo>
                    <a:pt x="1347152" y="3060700"/>
                  </a:lnTo>
                  <a:lnTo>
                    <a:pt x="1347571" y="3060700"/>
                  </a:lnTo>
                  <a:lnTo>
                    <a:pt x="1347787" y="3048000"/>
                  </a:lnTo>
                  <a:lnTo>
                    <a:pt x="1347889" y="3022600"/>
                  </a:lnTo>
                  <a:lnTo>
                    <a:pt x="1347952" y="3009900"/>
                  </a:lnTo>
                  <a:lnTo>
                    <a:pt x="1348168" y="2984500"/>
                  </a:lnTo>
                  <a:lnTo>
                    <a:pt x="1348409" y="2971800"/>
                  </a:lnTo>
                  <a:lnTo>
                    <a:pt x="1348511" y="2946400"/>
                  </a:lnTo>
                  <a:lnTo>
                    <a:pt x="1348828" y="2946400"/>
                  </a:lnTo>
                  <a:lnTo>
                    <a:pt x="1350454" y="2921000"/>
                  </a:lnTo>
                  <a:lnTo>
                    <a:pt x="1350899" y="2921000"/>
                  </a:lnTo>
                  <a:lnTo>
                    <a:pt x="1351114" y="2908300"/>
                  </a:lnTo>
                  <a:lnTo>
                    <a:pt x="1351216" y="2895600"/>
                  </a:lnTo>
                  <a:lnTo>
                    <a:pt x="1349743" y="2895600"/>
                  </a:lnTo>
                  <a:lnTo>
                    <a:pt x="1347787" y="2882900"/>
                  </a:lnTo>
                  <a:lnTo>
                    <a:pt x="1351165" y="2882900"/>
                  </a:lnTo>
                  <a:lnTo>
                    <a:pt x="1350886" y="2870200"/>
                  </a:lnTo>
                  <a:lnTo>
                    <a:pt x="1351038" y="2870200"/>
                  </a:lnTo>
                  <a:lnTo>
                    <a:pt x="1351241" y="2857500"/>
                  </a:lnTo>
                  <a:lnTo>
                    <a:pt x="1351813" y="2844800"/>
                  </a:lnTo>
                  <a:lnTo>
                    <a:pt x="1353197" y="2832100"/>
                  </a:lnTo>
                  <a:lnTo>
                    <a:pt x="1353375" y="2832100"/>
                  </a:lnTo>
                  <a:lnTo>
                    <a:pt x="1352118" y="2819400"/>
                  </a:lnTo>
                  <a:lnTo>
                    <a:pt x="1353400" y="2819400"/>
                  </a:lnTo>
                  <a:lnTo>
                    <a:pt x="1352384" y="2806700"/>
                  </a:lnTo>
                  <a:lnTo>
                    <a:pt x="1353032" y="2794000"/>
                  </a:lnTo>
                  <a:lnTo>
                    <a:pt x="1354061" y="2781300"/>
                  </a:lnTo>
                  <a:lnTo>
                    <a:pt x="1353870" y="2768600"/>
                  </a:lnTo>
                  <a:lnTo>
                    <a:pt x="1354150" y="2755900"/>
                  </a:lnTo>
                  <a:lnTo>
                    <a:pt x="1354150" y="2743200"/>
                  </a:lnTo>
                  <a:lnTo>
                    <a:pt x="1356690" y="2743200"/>
                  </a:lnTo>
                  <a:lnTo>
                    <a:pt x="1354429" y="2730500"/>
                  </a:lnTo>
                  <a:lnTo>
                    <a:pt x="1354709" y="2717800"/>
                  </a:lnTo>
                  <a:lnTo>
                    <a:pt x="1354315" y="2705100"/>
                  </a:lnTo>
                  <a:lnTo>
                    <a:pt x="1357820" y="2692400"/>
                  </a:lnTo>
                  <a:lnTo>
                    <a:pt x="1357363" y="2692400"/>
                  </a:lnTo>
                  <a:lnTo>
                    <a:pt x="1348600" y="2679700"/>
                  </a:lnTo>
                  <a:lnTo>
                    <a:pt x="1348308" y="2679700"/>
                  </a:lnTo>
                  <a:lnTo>
                    <a:pt x="1348651" y="2667000"/>
                  </a:lnTo>
                  <a:lnTo>
                    <a:pt x="1356918" y="2667000"/>
                  </a:lnTo>
                  <a:lnTo>
                    <a:pt x="1357388" y="2654300"/>
                  </a:lnTo>
                  <a:lnTo>
                    <a:pt x="1357909" y="2641600"/>
                  </a:lnTo>
                  <a:lnTo>
                    <a:pt x="1358061" y="2628900"/>
                  </a:lnTo>
                  <a:lnTo>
                    <a:pt x="1357439" y="2628900"/>
                  </a:lnTo>
                  <a:lnTo>
                    <a:pt x="1357249" y="2616200"/>
                  </a:lnTo>
                  <a:lnTo>
                    <a:pt x="1359242" y="2616200"/>
                  </a:lnTo>
                  <a:lnTo>
                    <a:pt x="1359776" y="2603500"/>
                  </a:lnTo>
                  <a:lnTo>
                    <a:pt x="1359865" y="2590800"/>
                  </a:lnTo>
                  <a:lnTo>
                    <a:pt x="1360068" y="2578100"/>
                  </a:lnTo>
                  <a:lnTo>
                    <a:pt x="1359458" y="2578100"/>
                  </a:lnTo>
                  <a:lnTo>
                    <a:pt x="1362925" y="2565400"/>
                  </a:lnTo>
                  <a:lnTo>
                    <a:pt x="1362621" y="2565400"/>
                  </a:lnTo>
                  <a:lnTo>
                    <a:pt x="1362773" y="2552700"/>
                  </a:lnTo>
                  <a:lnTo>
                    <a:pt x="1362773" y="2540000"/>
                  </a:lnTo>
                  <a:lnTo>
                    <a:pt x="1362621" y="2527300"/>
                  </a:lnTo>
                  <a:lnTo>
                    <a:pt x="1364386" y="2527300"/>
                  </a:lnTo>
                  <a:lnTo>
                    <a:pt x="1362697" y="2514600"/>
                  </a:lnTo>
                  <a:lnTo>
                    <a:pt x="1364348" y="2514600"/>
                  </a:lnTo>
                  <a:lnTo>
                    <a:pt x="1362925" y="2501900"/>
                  </a:lnTo>
                  <a:lnTo>
                    <a:pt x="1361960" y="2501900"/>
                  </a:lnTo>
                  <a:lnTo>
                    <a:pt x="1360500" y="2489200"/>
                  </a:lnTo>
                  <a:lnTo>
                    <a:pt x="1356233" y="2489200"/>
                  </a:lnTo>
                  <a:lnTo>
                    <a:pt x="1357731" y="2476500"/>
                  </a:lnTo>
                  <a:lnTo>
                    <a:pt x="1365491" y="2476500"/>
                  </a:lnTo>
                  <a:lnTo>
                    <a:pt x="1365415" y="2463800"/>
                  </a:lnTo>
                  <a:lnTo>
                    <a:pt x="1364945" y="2463800"/>
                  </a:lnTo>
                  <a:lnTo>
                    <a:pt x="1365542" y="2451100"/>
                  </a:lnTo>
                  <a:lnTo>
                    <a:pt x="1367523" y="2451100"/>
                  </a:lnTo>
                  <a:lnTo>
                    <a:pt x="1368221" y="2438400"/>
                  </a:lnTo>
                  <a:lnTo>
                    <a:pt x="1368336" y="2425700"/>
                  </a:lnTo>
                  <a:lnTo>
                    <a:pt x="1368475" y="2413000"/>
                  </a:lnTo>
                  <a:lnTo>
                    <a:pt x="1371752" y="2400300"/>
                  </a:lnTo>
                  <a:lnTo>
                    <a:pt x="1371104" y="2400300"/>
                  </a:lnTo>
                  <a:lnTo>
                    <a:pt x="1371307" y="2387600"/>
                  </a:lnTo>
                  <a:lnTo>
                    <a:pt x="1372616" y="2387600"/>
                  </a:lnTo>
                  <a:lnTo>
                    <a:pt x="1370787" y="2374900"/>
                  </a:lnTo>
                  <a:lnTo>
                    <a:pt x="1367663" y="2362200"/>
                  </a:lnTo>
                  <a:lnTo>
                    <a:pt x="1368158" y="2362200"/>
                  </a:lnTo>
                  <a:lnTo>
                    <a:pt x="1371866" y="2349500"/>
                  </a:lnTo>
                  <a:lnTo>
                    <a:pt x="1370952" y="2336800"/>
                  </a:lnTo>
                  <a:lnTo>
                    <a:pt x="1371269" y="2324100"/>
                  </a:lnTo>
                  <a:lnTo>
                    <a:pt x="1371041" y="2324100"/>
                  </a:lnTo>
                  <a:lnTo>
                    <a:pt x="1374000" y="2311400"/>
                  </a:lnTo>
                  <a:lnTo>
                    <a:pt x="1373784" y="2311400"/>
                  </a:lnTo>
                  <a:lnTo>
                    <a:pt x="1373936" y="2298700"/>
                  </a:lnTo>
                  <a:lnTo>
                    <a:pt x="1373962" y="2286000"/>
                  </a:lnTo>
                  <a:lnTo>
                    <a:pt x="1373771" y="2273300"/>
                  </a:lnTo>
                  <a:lnTo>
                    <a:pt x="1376045" y="2273300"/>
                  </a:lnTo>
                  <a:lnTo>
                    <a:pt x="1376184" y="2260600"/>
                  </a:lnTo>
                  <a:lnTo>
                    <a:pt x="1375156" y="2260600"/>
                  </a:lnTo>
                  <a:lnTo>
                    <a:pt x="1377073" y="2235200"/>
                  </a:lnTo>
                  <a:lnTo>
                    <a:pt x="1376616" y="2235200"/>
                  </a:lnTo>
                  <a:lnTo>
                    <a:pt x="1376591" y="2209800"/>
                  </a:lnTo>
                  <a:lnTo>
                    <a:pt x="1376730" y="2197100"/>
                  </a:lnTo>
                  <a:lnTo>
                    <a:pt x="1375930" y="2197100"/>
                  </a:lnTo>
                  <a:lnTo>
                    <a:pt x="1378889" y="2184400"/>
                  </a:lnTo>
                  <a:lnTo>
                    <a:pt x="1379296" y="2184400"/>
                  </a:lnTo>
                  <a:lnTo>
                    <a:pt x="1379562" y="2171700"/>
                  </a:lnTo>
                  <a:lnTo>
                    <a:pt x="1379258" y="2171700"/>
                  </a:lnTo>
                  <a:lnTo>
                    <a:pt x="1377988" y="2159000"/>
                  </a:lnTo>
                  <a:lnTo>
                    <a:pt x="1376527" y="2159000"/>
                  </a:lnTo>
                  <a:lnTo>
                    <a:pt x="1376083" y="2146300"/>
                  </a:lnTo>
                  <a:lnTo>
                    <a:pt x="1379435" y="2146300"/>
                  </a:lnTo>
                  <a:lnTo>
                    <a:pt x="1379537" y="2095500"/>
                  </a:lnTo>
                  <a:lnTo>
                    <a:pt x="1379486" y="1917700"/>
                  </a:lnTo>
                  <a:lnTo>
                    <a:pt x="1379905" y="1905000"/>
                  </a:lnTo>
                  <a:lnTo>
                    <a:pt x="1375994" y="1892300"/>
                  </a:lnTo>
                  <a:lnTo>
                    <a:pt x="1377721" y="1892300"/>
                  </a:lnTo>
                  <a:lnTo>
                    <a:pt x="1379131" y="1879600"/>
                  </a:lnTo>
                  <a:lnTo>
                    <a:pt x="1379601" y="1879600"/>
                  </a:lnTo>
                  <a:lnTo>
                    <a:pt x="1379181" y="1866900"/>
                  </a:lnTo>
                  <a:lnTo>
                    <a:pt x="1377924" y="1854200"/>
                  </a:lnTo>
                  <a:lnTo>
                    <a:pt x="1376972" y="1854200"/>
                  </a:lnTo>
                  <a:lnTo>
                    <a:pt x="1376832" y="1841500"/>
                  </a:lnTo>
                  <a:lnTo>
                    <a:pt x="1376591" y="1841500"/>
                  </a:lnTo>
                  <a:lnTo>
                    <a:pt x="1376768" y="1828800"/>
                  </a:lnTo>
                  <a:lnTo>
                    <a:pt x="1377861" y="1816100"/>
                  </a:lnTo>
                  <a:lnTo>
                    <a:pt x="1378432" y="1816100"/>
                  </a:lnTo>
                  <a:lnTo>
                    <a:pt x="1376108" y="1803400"/>
                  </a:lnTo>
                  <a:lnTo>
                    <a:pt x="1376972" y="1803400"/>
                  </a:lnTo>
                  <a:lnTo>
                    <a:pt x="1376578" y="1790700"/>
                  </a:lnTo>
                  <a:lnTo>
                    <a:pt x="1376489" y="1778000"/>
                  </a:lnTo>
                  <a:lnTo>
                    <a:pt x="1373987" y="1765300"/>
                  </a:lnTo>
                  <a:lnTo>
                    <a:pt x="1373898" y="1739900"/>
                  </a:lnTo>
                  <a:lnTo>
                    <a:pt x="1373809" y="1727200"/>
                  </a:lnTo>
                  <a:lnTo>
                    <a:pt x="1373771" y="1701800"/>
                  </a:lnTo>
                  <a:lnTo>
                    <a:pt x="1373466" y="1701800"/>
                  </a:lnTo>
                  <a:lnTo>
                    <a:pt x="1372108" y="1689100"/>
                  </a:lnTo>
                  <a:lnTo>
                    <a:pt x="1373378" y="1689100"/>
                  </a:lnTo>
                  <a:lnTo>
                    <a:pt x="1370545" y="1676400"/>
                  </a:lnTo>
                  <a:lnTo>
                    <a:pt x="1371130" y="1676400"/>
                  </a:lnTo>
                  <a:lnTo>
                    <a:pt x="1371219" y="1662861"/>
                  </a:lnTo>
                  <a:lnTo>
                    <a:pt x="1370469" y="1651000"/>
                  </a:lnTo>
                  <a:lnTo>
                    <a:pt x="1370812" y="1651000"/>
                  </a:lnTo>
                  <a:lnTo>
                    <a:pt x="1371117" y="1638300"/>
                  </a:lnTo>
                  <a:lnTo>
                    <a:pt x="1371015" y="1612900"/>
                  </a:lnTo>
                  <a:lnTo>
                    <a:pt x="1371193" y="1612900"/>
                  </a:lnTo>
                  <a:lnTo>
                    <a:pt x="1367561" y="1600200"/>
                  </a:lnTo>
                  <a:lnTo>
                    <a:pt x="1368107" y="1600200"/>
                  </a:lnTo>
                  <a:lnTo>
                    <a:pt x="1368475" y="1587500"/>
                  </a:lnTo>
                  <a:lnTo>
                    <a:pt x="1368679" y="1574800"/>
                  </a:lnTo>
                  <a:lnTo>
                    <a:pt x="1368412" y="1562100"/>
                  </a:lnTo>
                  <a:lnTo>
                    <a:pt x="1368348" y="1549400"/>
                  </a:lnTo>
                  <a:lnTo>
                    <a:pt x="1368361" y="1524000"/>
                  </a:lnTo>
                  <a:lnTo>
                    <a:pt x="1368209" y="1511300"/>
                  </a:lnTo>
                  <a:lnTo>
                    <a:pt x="1367561" y="1511300"/>
                  </a:lnTo>
                  <a:lnTo>
                    <a:pt x="1366761" y="1498600"/>
                  </a:lnTo>
                  <a:lnTo>
                    <a:pt x="1366100" y="1498600"/>
                  </a:lnTo>
                  <a:lnTo>
                    <a:pt x="1365846" y="1485900"/>
                  </a:lnTo>
                  <a:lnTo>
                    <a:pt x="1365745" y="1473200"/>
                  </a:lnTo>
                  <a:lnTo>
                    <a:pt x="1365631" y="1460500"/>
                  </a:lnTo>
                  <a:lnTo>
                    <a:pt x="1365465" y="1447800"/>
                  </a:lnTo>
                  <a:lnTo>
                    <a:pt x="1367993" y="1447800"/>
                  </a:lnTo>
                  <a:lnTo>
                    <a:pt x="1365669" y="1435100"/>
                  </a:lnTo>
                  <a:lnTo>
                    <a:pt x="1365262" y="1422400"/>
                  </a:lnTo>
                  <a:lnTo>
                    <a:pt x="1366494" y="1409700"/>
                  </a:lnTo>
                  <a:lnTo>
                    <a:pt x="1363802" y="1409700"/>
                  </a:lnTo>
                  <a:lnTo>
                    <a:pt x="1364767" y="1397000"/>
                  </a:lnTo>
                  <a:lnTo>
                    <a:pt x="1365148" y="1397000"/>
                  </a:lnTo>
                  <a:lnTo>
                    <a:pt x="1365567" y="1384300"/>
                  </a:lnTo>
                  <a:lnTo>
                    <a:pt x="1359839" y="1384300"/>
                  </a:lnTo>
                  <a:lnTo>
                    <a:pt x="1365427" y="1371600"/>
                  </a:lnTo>
                  <a:lnTo>
                    <a:pt x="1365796" y="1371600"/>
                  </a:lnTo>
                  <a:lnTo>
                    <a:pt x="1365135" y="1358900"/>
                  </a:lnTo>
                  <a:lnTo>
                    <a:pt x="1362722" y="1358900"/>
                  </a:lnTo>
                  <a:lnTo>
                    <a:pt x="1365237" y="1346200"/>
                  </a:lnTo>
                  <a:lnTo>
                    <a:pt x="1364767" y="1346200"/>
                  </a:lnTo>
                  <a:lnTo>
                    <a:pt x="1362303" y="1333500"/>
                  </a:lnTo>
                  <a:lnTo>
                    <a:pt x="1362862" y="1333500"/>
                  </a:lnTo>
                  <a:lnTo>
                    <a:pt x="1362824" y="1320800"/>
                  </a:lnTo>
                  <a:lnTo>
                    <a:pt x="1362735" y="1282700"/>
                  </a:lnTo>
                  <a:lnTo>
                    <a:pt x="1362900" y="1257300"/>
                  </a:lnTo>
                  <a:lnTo>
                    <a:pt x="1363027" y="1257300"/>
                  </a:lnTo>
                  <a:lnTo>
                    <a:pt x="1361376" y="1244600"/>
                  </a:lnTo>
                  <a:lnTo>
                    <a:pt x="1359268" y="1231900"/>
                  </a:lnTo>
                  <a:lnTo>
                    <a:pt x="1356347" y="1231900"/>
                  </a:lnTo>
                  <a:lnTo>
                    <a:pt x="1359865" y="1219200"/>
                  </a:lnTo>
                  <a:lnTo>
                    <a:pt x="1361884" y="1219200"/>
                  </a:lnTo>
                  <a:lnTo>
                    <a:pt x="1362760" y="1206500"/>
                  </a:lnTo>
                  <a:lnTo>
                    <a:pt x="1362900" y="1206500"/>
                  </a:lnTo>
                  <a:lnTo>
                    <a:pt x="1362748" y="1181100"/>
                  </a:lnTo>
                  <a:lnTo>
                    <a:pt x="1362710" y="1155700"/>
                  </a:lnTo>
                  <a:lnTo>
                    <a:pt x="1362824" y="1130300"/>
                  </a:lnTo>
                  <a:lnTo>
                    <a:pt x="1362964" y="1117600"/>
                  </a:lnTo>
                  <a:lnTo>
                    <a:pt x="1363332" y="1104900"/>
                  </a:lnTo>
                  <a:lnTo>
                    <a:pt x="1365732" y="1104900"/>
                  </a:lnTo>
                  <a:lnTo>
                    <a:pt x="1365758" y="1117600"/>
                  </a:lnTo>
                  <a:lnTo>
                    <a:pt x="1365415" y="1117600"/>
                  </a:lnTo>
                  <a:lnTo>
                    <a:pt x="1367878" y="1130300"/>
                  </a:lnTo>
                  <a:lnTo>
                    <a:pt x="1366939" y="1130300"/>
                  </a:lnTo>
                  <a:lnTo>
                    <a:pt x="1366558" y="1143000"/>
                  </a:lnTo>
                  <a:lnTo>
                    <a:pt x="1366354" y="1143000"/>
                  </a:lnTo>
                  <a:lnTo>
                    <a:pt x="1366050" y="1155700"/>
                  </a:lnTo>
                  <a:lnTo>
                    <a:pt x="1365770" y="1168400"/>
                  </a:lnTo>
                  <a:lnTo>
                    <a:pt x="1366050" y="1181100"/>
                  </a:lnTo>
                  <a:lnTo>
                    <a:pt x="1367396" y="1193800"/>
                  </a:lnTo>
                  <a:lnTo>
                    <a:pt x="1365605" y="1193800"/>
                  </a:lnTo>
                  <a:lnTo>
                    <a:pt x="1366850" y="1206500"/>
                  </a:lnTo>
                  <a:lnTo>
                    <a:pt x="1368602" y="1219200"/>
                  </a:lnTo>
                  <a:lnTo>
                    <a:pt x="1369301" y="1219200"/>
                  </a:lnTo>
                  <a:lnTo>
                    <a:pt x="1365440" y="1231900"/>
                  </a:lnTo>
                  <a:lnTo>
                    <a:pt x="1365783" y="1231900"/>
                  </a:lnTo>
                  <a:lnTo>
                    <a:pt x="1368615" y="1244600"/>
                  </a:lnTo>
                  <a:lnTo>
                    <a:pt x="1368869" y="1244600"/>
                  </a:lnTo>
                  <a:lnTo>
                    <a:pt x="1366748" y="1257300"/>
                  </a:lnTo>
                  <a:lnTo>
                    <a:pt x="1369009" y="1257300"/>
                  </a:lnTo>
                  <a:lnTo>
                    <a:pt x="1367967" y="1270000"/>
                  </a:lnTo>
                  <a:lnTo>
                    <a:pt x="1367815" y="1282700"/>
                  </a:lnTo>
                  <a:lnTo>
                    <a:pt x="1368272" y="1282700"/>
                  </a:lnTo>
                  <a:lnTo>
                    <a:pt x="1367523" y="1295400"/>
                  </a:lnTo>
                  <a:lnTo>
                    <a:pt x="1365554" y="1295400"/>
                  </a:lnTo>
                  <a:lnTo>
                    <a:pt x="1365592" y="1308100"/>
                  </a:lnTo>
                  <a:lnTo>
                    <a:pt x="1366862" y="1308100"/>
                  </a:lnTo>
                  <a:lnTo>
                    <a:pt x="1367485" y="1320800"/>
                  </a:lnTo>
                  <a:lnTo>
                    <a:pt x="1365948" y="1320800"/>
                  </a:lnTo>
                  <a:lnTo>
                    <a:pt x="1367510" y="1333500"/>
                  </a:lnTo>
                  <a:lnTo>
                    <a:pt x="1370393" y="1333500"/>
                  </a:lnTo>
                  <a:lnTo>
                    <a:pt x="1368666" y="1346200"/>
                  </a:lnTo>
                  <a:lnTo>
                    <a:pt x="1369072" y="1358900"/>
                  </a:lnTo>
                  <a:lnTo>
                    <a:pt x="1377175" y="1358900"/>
                  </a:lnTo>
                  <a:lnTo>
                    <a:pt x="1377810" y="1371600"/>
                  </a:lnTo>
                  <a:lnTo>
                    <a:pt x="1370152" y="1371600"/>
                  </a:lnTo>
                  <a:lnTo>
                    <a:pt x="1371003" y="1384300"/>
                  </a:lnTo>
                  <a:lnTo>
                    <a:pt x="1371333" y="1397000"/>
                  </a:lnTo>
                  <a:lnTo>
                    <a:pt x="1371371" y="1435100"/>
                  </a:lnTo>
                  <a:lnTo>
                    <a:pt x="1371269" y="1447800"/>
                  </a:lnTo>
                  <a:lnTo>
                    <a:pt x="1371587" y="1460500"/>
                  </a:lnTo>
                  <a:lnTo>
                    <a:pt x="1372374" y="1460500"/>
                  </a:lnTo>
                  <a:lnTo>
                    <a:pt x="1373835" y="1473200"/>
                  </a:lnTo>
                  <a:lnTo>
                    <a:pt x="1375181" y="1473200"/>
                  </a:lnTo>
                  <a:lnTo>
                    <a:pt x="1371130" y="1485900"/>
                  </a:lnTo>
                  <a:lnTo>
                    <a:pt x="1374241" y="1498600"/>
                  </a:lnTo>
                  <a:lnTo>
                    <a:pt x="1374940" y="1511300"/>
                  </a:lnTo>
                  <a:lnTo>
                    <a:pt x="1372285" y="1524000"/>
                  </a:lnTo>
                  <a:lnTo>
                    <a:pt x="1373479" y="1524000"/>
                  </a:lnTo>
                  <a:lnTo>
                    <a:pt x="1374330" y="1536700"/>
                  </a:lnTo>
                  <a:lnTo>
                    <a:pt x="1372920" y="1549400"/>
                  </a:lnTo>
                  <a:lnTo>
                    <a:pt x="1373873" y="1549400"/>
                  </a:lnTo>
                  <a:lnTo>
                    <a:pt x="1375549" y="1574800"/>
                  </a:lnTo>
                  <a:lnTo>
                    <a:pt x="1376197" y="1574800"/>
                  </a:lnTo>
                  <a:lnTo>
                    <a:pt x="1374457" y="1587500"/>
                  </a:lnTo>
                  <a:lnTo>
                    <a:pt x="1375410" y="1587500"/>
                  </a:lnTo>
                  <a:lnTo>
                    <a:pt x="1375829" y="1600200"/>
                  </a:lnTo>
                  <a:lnTo>
                    <a:pt x="1376286" y="1600200"/>
                  </a:lnTo>
                  <a:lnTo>
                    <a:pt x="1375600" y="1612900"/>
                  </a:lnTo>
                  <a:lnTo>
                    <a:pt x="1377340" y="1612900"/>
                  </a:lnTo>
                  <a:lnTo>
                    <a:pt x="1374597" y="1625600"/>
                  </a:lnTo>
                  <a:lnTo>
                    <a:pt x="1377416" y="1638300"/>
                  </a:lnTo>
                  <a:lnTo>
                    <a:pt x="1375956" y="1651000"/>
                  </a:lnTo>
                  <a:lnTo>
                    <a:pt x="1381556" y="1651000"/>
                  </a:lnTo>
                  <a:lnTo>
                    <a:pt x="1384668" y="1662861"/>
                  </a:lnTo>
                  <a:lnTo>
                    <a:pt x="1384592" y="1663700"/>
                  </a:lnTo>
                  <a:lnTo>
                    <a:pt x="1379626" y="1663700"/>
                  </a:lnTo>
                  <a:lnTo>
                    <a:pt x="1379334" y="1676400"/>
                  </a:lnTo>
                  <a:lnTo>
                    <a:pt x="1378051" y="1689100"/>
                  </a:lnTo>
                  <a:lnTo>
                    <a:pt x="1378394" y="1689100"/>
                  </a:lnTo>
                  <a:lnTo>
                    <a:pt x="1378788" y="1701800"/>
                  </a:lnTo>
                  <a:lnTo>
                    <a:pt x="1378889" y="1714500"/>
                  </a:lnTo>
                  <a:lnTo>
                    <a:pt x="1378940" y="1739900"/>
                  </a:lnTo>
                  <a:lnTo>
                    <a:pt x="1381366" y="1752600"/>
                  </a:lnTo>
                  <a:lnTo>
                    <a:pt x="1389964" y="1752600"/>
                  </a:lnTo>
                  <a:lnTo>
                    <a:pt x="1389583" y="1765300"/>
                  </a:lnTo>
                  <a:lnTo>
                    <a:pt x="1380794" y="1765300"/>
                  </a:lnTo>
                  <a:lnTo>
                    <a:pt x="1382382" y="1778000"/>
                  </a:lnTo>
                  <a:lnTo>
                    <a:pt x="1387208" y="1778000"/>
                  </a:lnTo>
                  <a:lnTo>
                    <a:pt x="1384363" y="1790700"/>
                  </a:lnTo>
                  <a:lnTo>
                    <a:pt x="1383207" y="1790700"/>
                  </a:lnTo>
                  <a:lnTo>
                    <a:pt x="1381582" y="1803400"/>
                  </a:lnTo>
                  <a:lnTo>
                    <a:pt x="1383792" y="1803400"/>
                  </a:lnTo>
                  <a:lnTo>
                    <a:pt x="1383817" y="1828800"/>
                  </a:lnTo>
                  <a:lnTo>
                    <a:pt x="1384465" y="1828800"/>
                  </a:lnTo>
                  <a:lnTo>
                    <a:pt x="1384363" y="1841500"/>
                  </a:lnTo>
                  <a:lnTo>
                    <a:pt x="1385468" y="1841500"/>
                  </a:lnTo>
                  <a:lnTo>
                    <a:pt x="1383576" y="1854200"/>
                  </a:lnTo>
                  <a:lnTo>
                    <a:pt x="1384452" y="1866900"/>
                  </a:lnTo>
                  <a:lnTo>
                    <a:pt x="1384642" y="1879600"/>
                  </a:lnTo>
                  <a:lnTo>
                    <a:pt x="1385138" y="1879600"/>
                  </a:lnTo>
                  <a:lnTo>
                    <a:pt x="1385951" y="1892300"/>
                  </a:lnTo>
                  <a:lnTo>
                    <a:pt x="1384427" y="1905000"/>
                  </a:lnTo>
                  <a:lnTo>
                    <a:pt x="1383931" y="1917700"/>
                  </a:lnTo>
                  <a:lnTo>
                    <a:pt x="1384274" y="1930400"/>
                  </a:lnTo>
                  <a:lnTo>
                    <a:pt x="1385227" y="1930400"/>
                  </a:lnTo>
                  <a:lnTo>
                    <a:pt x="1385341" y="1943100"/>
                  </a:lnTo>
                  <a:lnTo>
                    <a:pt x="1382890" y="1943100"/>
                  </a:lnTo>
                  <a:lnTo>
                    <a:pt x="1385760" y="1955800"/>
                  </a:lnTo>
                  <a:lnTo>
                    <a:pt x="1384642" y="1968500"/>
                  </a:lnTo>
                  <a:lnTo>
                    <a:pt x="1387081" y="1968500"/>
                  </a:lnTo>
                  <a:lnTo>
                    <a:pt x="1386433" y="1981200"/>
                  </a:lnTo>
                  <a:lnTo>
                    <a:pt x="1386789" y="1993900"/>
                  </a:lnTo>
                  <a:lnTo>
                    <a:pt x="1387119" y="2032000"/>
                  </a:lnTo>
                  <a:lnTo>
                    <a:pt x="1392542" y="2032000"/>
                  </a:lnTo>
                  <a:lnTo>
                    <a:pt x="1391513" y="2044700"/>
                  </a:lnTo>
                  <a:lnTo>
                    <a:pt x="1386217" y="2044700"/>
                  </a:lnTo>
                  <a:lnTo>
                    <a:pt x="1386967" y="2057400"/>
                  </a:lnTo>
                  <a:lnTo>
                    <a:pt x="1387576" y="2057400"/>
                  </a:lnTo>
                  <a:lnTo>
                    <a:pt x="1387411" y="2070100"/>
                  </a:lnTo>
                  <a:lnTo>
                    <a:pt x="1386535" y="2070100"/>
                  </a:lnTo>
                  <a:lnTo>
                    <a:pt x="1385011" y="2082800"/>
                  </a:lnTo>
                  <a:lnTo>
                    <a:pt x="1383944" y="2082800"/>
                  </a:lnTo>
                  <a:lnTo>
                    <a:pt x="1383906" y="2095500"/>
                  </a:lnTo>
                  <a:lnTo>
                    <a:pt x="1385087" y="2095500"/>
                  </a:lnTo>
                  <a:lnTo>
                    <a:pt x="1386674" y="2108200"/>
                  </a:lnTo>
                  <a:lnTo>
                    <a:pt x="1387106" y="2108200"/>
                  </a:lnTo>
                  <a:lnTo>
                    <a:pt x="1386662" y="2120900"/>
                  </a:lnTo>
                  <a:lnTo>
                    <a:pt x="1385646" y="2120900"/>
                  </a:lnTo>
                  <a:lnTo>
                    <a:pt x="1385011" y="2133600"/>
                  </a:lnTo>
                  <a:lnTo>
                    <a:pt x="1390954" y="2133600"/>
                  </a:lnTo>
                  <a:lnTo>
                    <a:pt x="1386484" y="2146300"/>
                  </a:lnTo>
                  <a:lnTo>
                    <a:pt x="1385112" y="2146300"/>
                  </a:lnTo>
                  <a:lnTo>
                    <a:pt x="1384668" y="2159000"/>
                  </a:lnTo>
                  <a:lnTo>
                    <a:pt x="1385519" y="2171700"/>
                  </a:lnTo>
                  <a:lnTo>
                    <a:pt x="1382318" y="2171700"/>
                  </a:lnTo>
                  <a:lnTo>
                    <a:pt x="1382776" y="2184400"/>
                  </a:lnTo>
                  <a:lnTo>
                    <a:pt x="1383449" y="2184400"/>
                  </a:lnTo>
                  <a:lnTo>
                    <a:pt x="1382128" y="2197100"/>
                  </a:lnTo>
                  <a:lnTo>
                    <a:pt x="1384173" y="2209800"/>
                  </a:lnTo>
                  <a:lnTo>
                    <a:pt x="1384007" y="2209800"/>
                  </a:lnTo>
                  <a:lnTo>
                    <a:pt x="1383804" y="2235200"/>
                  </a:lnTo>
                  <a:lnTo>
                    <a:pt x="1383957" y="2235200"/>
                  </a:lnTo>
                  <a:lnTo>
                    <a:pt x="1381594" y="2247900"/>
                  </a:lnTo>
                  <a:lnTo>
                    <a:pt x="1380693" y="2260600"/>
                  </a:lnTo>
                  <a:lnTo>
                    <a:pt x="1383017" y="2260600"/>
                  </a:lnTo>
                  <a:lnTo>
                    <a:pt x="1385582" y="2267521"/>
                  </a:lnTo>
                  <a:lnTo>
                    <a:pt x="1383919" y="2273300"/>
                  </a:lnTo>
                  <a:lnTo>
                    <a:pt x="1381442" y="2273300"/>
                  </a:lnTo>
                  <a:lnTo>
                    <a:pt x="1380947" y="2286000"/>
                  </a:lnTo>
                  <a:lnTo>
                    <a:pt x="1379918" y="2286000"/>
                  </a:lnTo>
                  <a:lnTo>
                    <a:pt x="1378356" y="2298700"/>
                  </a:lnTo>
                  <a:lnTo>
                    <a:pt x="1382191" y="2298700"/>
                  </a:lnTo>
                  <a:lnTo>
                    <a:pt x="1376870" y="2311400"/>
                  </a:lnTo>
                  <a:lnTo>
                    <a:pt x="1380007" y="2311400"/>
                  </a:lnTo>
                  <a:lnTo>
                    <a:pt x="1378013" y="2324100"/>
                  </a:lnTo>
                  <a:lnTo>
                    <a:pt x="1384096" y="2324100"/>
                  </a:lnTo>
                  <a:lnTo>
                    <a:pt x="1379753" y="2336800"/>
                  </a:lnTo>
                  <a:lnTo>
                    <a:pt x="1377175" y="2336800"/>
                  </a:lnTo>
                  <a:lnTo>
                    <a:pt x="1377734" y="2349500"/>
                  </a:lnTo>
                  <a:lnTo>
                    <a:pt x="1377391" y="2349500"/>
                  </a:lnTo>
                  <a:lnTo>
                    <a:pt x="1377899" y="2362200"/>
                  </a:lnTo>
                  <a:lnTo>
                    <a:pt x="1381836" y="2362200"/>
                  </a:lnTo>
                  <a:lnTo>
                    <a:pt x="1377442" y="2374900"/>
                  </a:lnTo>
                  <a:lnTo>
                    <a:pt x="1375981" y="2374900"/>
                  </a:lnTo>
                  <a:lnTo>
                    <a:pt x="1373974" y="2387600"/>
                  </a:lnTo>
                  <a:lnTo>
                    <a:pt x="1381810" y="2387600"/>
                  </a:lnTo>
                  <a:lnTo>
                    <a:pt x="1377188" y="2400300"/>
                  </a:lnTo>
                  <a:lnTo>
                    <a:pt x="1376095" y="2400300"/>
                  </a:lnTo>
                  <a:lnTo>
                    <a:pt x="1374559" y="2413000"/>
                  </a:lnTo>
                  <a:lnTo>
                    <a:pt x="1373657" y="2413000"/>
                  </a:lnTo>
                  <a:lnTo>
                    <a:pt x="1376502" y="2425700"/>
                  </a:lnTo>
                  <a:lnTo>
                    <a:pt x="1376286" y="2425700"/>
                  </a:lnTo>
                  <a:lnTo>
                    <a:pt x="1374660" y="2438400"/>
                  </a:lnTo>
                  <a:lnTo>
                    <a:pt x="1372920" y="2438400"/>
                  </a:lnTo>
                  <a:lnTo>
                    <a:pt x="1371219" y="2451100"/>
                  </a:lnTo>
                  <a:lnTo>
                    <a:pt x="1371549" y="2463800"/>
                  </a:lnTo>
                  <a:lnTo>
                    <a:pt x="1372069" y="2476500"/>
                  </a:lnTo>
                  <a:lnTo>
                    <a:pt x="1371206" y="2476500"/>
                  </a:lnTo>
                  <a:lnTo>
                    <a:pt x="1369301" y="2489200"/>
                  </a:lnTo>
                  <a:lnTo>
                    <a:pt x="1368907" y="2489200"/>
                  </a:lnTo>
                  <a:lnTo>
                    <a:pt x="1370228" y="2501900"/>
                  </a:lnTo>
                  <a:lnTo>
                    <a:pt x="1371180" y="2501900"/>
                  </a:lnTo>
                  <a:lnTo>
                    <a:pt x="1370317" y="2514600"/>
                  </a:lnTo>
                  <a:lnTo>
                    <a:pt x="1366291" y="2514600"/>
                  </a:lnTo>
                  <a:lnTo>
                    <a:pt x="1368234" y="2527300"/>
                  </a:lnTo>
                  <a:lnTo>
                    <a:pt x="1369466" y="2540000"/>
                  </a:lnTo>
                  <a:lnTo>
                    <a:pt x="1369847" y="2540000"/>
                  </a:lnTo>
                  <a:lnTo>
                    <a:pt x="1368958" y="2552700"/>
                  </a:lnTo>
                  <a:lnTo>
                    <a:pt x="1368361" y="2552700"/>
                  </a:lnTo>
                  <a:lnTo>
                    <a:pt x="1367891" y="2565400"/>
                  </a:lnTo>
                  <a:lnTo>
                    <a:pt x="1364996" y="2578100"/>
                  </a:lnTo>
                  <a:lnTo>
                    <a:pt x="1364703" y="2590800"/>
                  </a:lnTo>
                  <a:lnTo>
                    <a:pt x="1367726" y="2590800"/>
                  </a:lnTo>
                  <a:lnTo>
                    <a:pt x="1367586" y="2603500"/>
                  </a:lnTo>
                  <a:lnTo>
                    <a:pt x="1367053" y="2616200"/>
                  </a:lnTo>
                  <a:lnTo>
                    <a:pt x="1366177" y="2616200"/>
                  </a:lnTo>
                  <a:lnTo>
                    <a:pt x="1364551" y="2628900"/>
                  </a:lnTo>
                  <a:lnTo>
                    <a:pt x="1363281" y="2628900"/>
                  </a:lnTo>
                  <a:lnTo>
                    <a:pt x="1362938" y="2641600"/>
                  </a:lnTo>
                  <a:lnTo>
                    <a:pt x="1363154" y="2641600"/>
                  </a:lnTo>
                  <a:lnTo>
                    <a:pt x="1363700" y="2654300"/>
                  </a:lnTo>
                  <a:lnTo>
                    <a:pt x="1371409" y="2654300"/>
                  </a:lnTo>
                  <a:lnTo>
                    <a:pt x="1371854" y="2667000"/>
                  </a:lnTo>
                  <a:lnTo>
                    <a:pt x="1362811" y="2667000"/>
                  </a:lnTo>
                  <a:lnTo>
                    <a:pt x="1363319" y="2679700"/>
                  </a:lnTo>
                  <a:lnTo>
                    <a:pt x="1371396" y="2679700"/>
                  </a:lnTo>
                  <a:lnTo>
                    <a:pt x="1365110" y="2692400"/>
                  </a:lnTo>
                  <a:lnTo>
                    <a:pt x="1363332" y="2692400"/>
                  </a:lnTo>
                  <a:lnTo>
                    <a:pt x="1361109" y="2705100"/>
                  </a:lnTo>
                  <a:lnTo>
                    <a:pt x="1359916" y="2705100"/>
                  </a:lnTo>
                  <a:lnTo>
                    <a:pt x="1360335" y="2717800"/>
                  </a:lnTo>
                  <a:lnTo>
                    <a:pt x="1360233" y="2730500"/>
                  </a:lnTo>
                  <a:lnTo>
                    <a:pt x="1360093" y="2730500"/>
                  </a:lnTo>
                  <a:lnTo>
                    <a:pt x="1362951" y="2743200"/>
                  </a:lnTo>
                  <a:lnTo>
                    <a:pt x="1362710" y="2743200"/>
                  </a:lnTo>
                  <a:lnTo>
                    <a:pt x="1359331" y="2755900"/>
                  </a:lnTo>
                  <a:lnTo>
                    <a:pt x="1360119" y="2768600"/>
                  </a:lnTo>
                  <a:lnTo>
                    <a:pt x="1359852" y="2781300"/>
                  </a:lnTo>
                  <a:lnTo>
                    <a:pt x="1360182" y="2781300"/>
                  </a:lnTo>
                  <a:lnTo>
                    <a:pt x="1356855" y="2794000"/>
                  </a:lnTo>
                  <a:lnTo>
                    <a:pt x="1357071" y="2794000"/>
                  </a:lnTo>
                  <a:lnTo>
                    <a:pt x="1360195" y="2806700"/>
                  </a:lnTo>
                  <a:lnTo>
                    <a:pt x="1357960" y="2819400"/>
                  </a:lnTo>
                  <a:lnTo>
                    <a:pt x="1357249" y="2819400"/>
                  </a:lnTo>
                  <a:lnTo>
                    <a:pt x="1358569" y="2832100"/>
                  </a:lnTo>
                  <a:lnTo>
                    <a:pt x="1357236" y="2844800"/>
                  </a:lnTo>
                  <a:lnTo>
                    <a:pt x="1359789" y="2844800"/>
                  </a:lnTo>
                  <a:lnTo>
                    <a:pt x="1362925" y="2857500"/>
                  </a:lnTo>
                  <a:lnTo>
                    <a:pt x="1357147" y="2857500"/>
                  </a:lnTo>
                  <a:lnTo>
                    <a:pt x="1360449" y="2870200"/>
                  </a:lnTo>
                  <a:lnTo>
                    <a:pt x="1360589" y="2870200"/>
                  </a:lnTo>
                  <a:lnTo>
                    <a:pt x="1357096" y="2882900"/>
                  </a:lnTo>
                  <a:lnTo>
                    <a:pt x="1357312" y="2882900"/>
                  </a:lnTo>
                  <a:lnTo>
                    <a:pt x="1357096" y="2895600"/>
                  </a:lnTo>
                  <a:lnTo>
                    <a:pt x="1357172" y="2908300"/>
                  </a:lnTo>
                  <a:lnTo>
                    <a:pt x="1354416" y="2921000"/>
                  </a:lnTo>
                  <a:lnTo>
                    <a:pt x="1354696" y="2921000"/>
                  </a:lnTo>
                  <a:lnTo>
                    <a:pt x="1358290" y="2933700"/>
                  </a:lnTo>
                  <a:lnTo>
                    <a:pt x="1357706" y="2933700"/>
                  </a:lnTo>
                  <a:lnTo>
                    <a:pt x="1355445" y="2946400"/>
                  </a:lnTo>
                  <a:lnTo>
                    <a:pt x="1355102" y="2946400"/>
                  </a:lnTo>
                  <a:lnTo>
                    <a:pt x="1353312" y="2959100"/>
                  </a:lnTo>
                  <a:lnTo>
                    <a:pt x="1358265" y="2959100"/>
                  </a:lnTo>
                  <a:lnTo>
                    <a:pt x="1353312" y="2971800"/>
                  </a:lnTo>
                  <a:lnTo>
                    <a:pt x="1354632" y="2971800"/>
                  </a:lnTo>
                  <a:lnTo>
                    <a:pt x="1354455" y="2984500"/>
                  </a:lnTo>
                  <a:lnTo>
                    <a:pt x="1359103" y="2984500"/>
                  </a:lnTo>
                  <a:lnTo>
                    <a:pt x="1358341" y="2997200"/>
                  </a:lnTo>
                  <a:lnTo>
                    <a:pt x="1354670" y="2997200"/>
                  </a:lnTo>
                  <a:lnTo>
                    <a:pt x="1354391" y="3009900"/>
                  </a:lnTo>
                  <a:lnTo>
                    <a:pt x="1354569" y="3022600"/>
                  </a:lnTo>
                  <a:lnTo>
                    <a:pt x="1360932" y="3022600"/>
                  </a:lnTo>
                  <a:lnTo>
                    <a:pt x="1359331" y="3035300"/>
                  </a:lnTo>
                  <a:lnTo>
                    <a:pt x="1355483" y="3035300"/>
                  </a:lnTo>
                  <a:lnTo>
                    <a:pt x="1354670" y="3048000"/>
                  </a:lnTo>
                  <a:lnTo>
                    <a:pt x="1354277" y="3048000"/>
                  </a:lnTo>
                  <a:lnTo>
                    <a:pt x="1354632" y="3060700"/>
                  </a:lnTo>
                  <a:lnTo>
                    <a:pt x="1354226" y="3073400"/>
                  </a:lnTo>
                  <a:lnTo>
                    <a:pt x="1354772" y="3073400"/>
                  </a:lnTo>
                  <a:lnTo>
                    <a:pt x="1360182" y="3086100"/>
                  </a:lnTo>
                  <a:lnTo>
                    <a:pt x="1356677" y="3086100"/>
                  </a:lnTo>
                  <a:lnTo>
                    <a:pt x="1351673" y="3098800"/>
                  </a:lnTo>
                  <a:lnTo>
                    <a:pt x="1350429" y="3098800"/>
                  </a:lnTo>
                  <a:lnTo>
                    <a:pt x="1354213" y="3111500"/>
                  </a:lnTo>
                  <a:lnTo>
                    <a:pt x="1353731" y="3111500"/>
                  </a:lnTo>
                  <a:lnTo>
                    <a:pt x="1352054" y="3124200"/>
                  </a:lnTo>
                  <a:lnTo>
                    <a:pt x="1353388" y="3136900"/>
                  </a:lnTo>
                  <a:lnTo>
                    <a:pt x="1354264" y="3136900"/>
                  </a:lnTo>
                  <a:lnTo>
                    <a:pt x="1354455" y="3149600"/>
                  </a:lnTo>
                  <a:lnTo>
                    <a:pt x="1353997" y="3162300"/>
                  </a:lnTo>
                  <a:lnTo>
                    <a:pt x="1352969" y="3162300"/>
                  </a:lnTo>
                  <a:lnTo>
                    <a:pt x="1351572" y="3175000"/>
                  </a:lnTo>
                  <a:lnTo>
                    <a:pt x="1354899" y="3187700"/>
                  </a:lnTo>
                  <a:lnTo>
                    <a:pt x="1356512" y="3187700"/>
                  </a:lnTo>
                  <a:lnTo>
                    <a:pt x="1353743" y="3200400"/>
                  </a:lnTo>
                  <a:lnTo>
                    <a:pt x="1352169" y="3213100"/>
                  </a:lnTo>
                  <a:lnTo>
                    <a:pt x="1351661" y="3225800"/>
                  </a:lnTo>
                  <a:lnTo>
                    <a:pt x="1352067" y="3238500"/>
                  </a:lnTo>
                  <a:lnTo>
                    <a:pt x="1352270" y="3238500"/>
                  </a:lnTo>
                  <a:lnTo>
                    <a:pt x="1351495" y="3251200"/>
                  </a:lnTo>
                  <a:lnTo>
                    <a:pt x="1355521" y="3263900"/>
                  </a:lnTo>
                  <a:lnTo>
                    <a:pt x="1352321" y="3263900"/>
                  </a:lnTo>
                  <a:lnTo>
                    <a:pt x="1351292" y="3276600"/>
                  </a:lnTo>
                  <a:lnTo>
                    <a:pt x="1352664" y="3276600"/>
                  </a:lnTo>
                  <a:lnTo>
                    <a:pt x="1351775" y="3289300"/>
                  </a:lnTo>
                  <a:lnTo>
                    <a:pt x="1351762" y="3302000"/>
                  </a:lnTo>
                  <a:lnTo>
                    <a:pt x="1351978" y="3314700"/>
                  </a:lnTo>
                  <a:lnTo>
                    <a:pt x="1351711" y="3327400"/>
                  </a:lnTo>
                  <a:lnTo>
                    <a:pt x="1351407" y="3340100"/>
                  </a:lnTo>
                  <a:lnTo>
                    <a:pt x="1351826" y="3340100"/>
                  </a:lnTo>
                  <a:lnTo>
                    <a:pt x="1354861" y="3352800"/>
                  </a:lnTo>
                  <a:lnTo>
                    <a:pt x="1354188" y="3352800"/>
                  </a:lnTo>
                  <a:lnTo>
                    <a:pt x="1354683" y="3365500"/>
                  </a:lnTo>
                  <a:lnTo>
                    <a:pt x="1353540" y="3378200"/>
                  </a:lnTo>
                  <a:lnTo>
                    <a:pt x="1357503" y="3378200"/>
                  </a:lnTo>
                  <a:lnTo>
                    <a:pt x="1353540" y="3390900"/>
                  </a:lnTo>
                  <a:lnTo>
                    <a:pt x="1355293" y="3403600"/>
                  </a:lnTo>
                  <a:lnTo>
                    <a:pt x="1353693" y="3403600"/>
                  </a:lnTo>
                  <a:lnTo>
                    <a:pt x="1352905" y="3416300"/>
                  </a:lnTo>
                  <a:lnTo>
                    <a:pt x="1353261" y="3416300"/>
                  </a:lnTo>
                  <a:lnTo>
                    <a:pt x="1353362" y="3429000"/>
                  </a:lnTo>
                  <a:lnTo>
                    <a:pt x="1351813" y="3429000"/>
                  </a:lnTo>
                  <a:lnTo>
                    <a:pt x="1351915" y="3454400"/>
                  </a:lnTo>
                  <a:lnTo>
                    <a:pt x="1352397" y="3454400"/>
                  </a:lnTo>
                  <a:lnTo>
                    <a:pt x="1353794" y="3467100"/>
                  </a:lnTo>
                  <a:lnTo>
                    <a:pt x="1352016" y="3467100"/>
                  </a:lnTo>
                  <a:lnTo>
                    <a:pt x="1352588" y="3479800"/>
                  </a:lnTo>
                  <a:lnTo>
                    <a:pt x="1354035" y="3479800"/>
                  </a:lnTo>
                  <a:lnTo>
                    <a:pt x="1354455" y="3492500"/>
                  </a:lnTo>
                  <a:lnTo>
                    <a:pt x="1351610" y="3492500"/>
                  </a:lnTo>
                  <a:lnTo>
                    <a:pt x="1355432" y="3505200"/>
                  </a:lnTo>
                  <a:lnTo>
                    <a:pt x="1352118" y="3505200"/>
                  </a:lnTo>
                  <a:lnTo>
                    <a:pt x="1352080" y="3517900"/>
                  </a:lnTo>
                  <a:lnTo>
                    <a:pt x="1351889" y="3517900"/>
                  </a:lnTo>
                  <a:lnTo>
                    <a:pt x="1352181" y="3530600"/>
                  </a:lnTo>
                  <a:lnTo>
                    <a:pt x="1354366" y="3530600"/>
                  </a:lnTo>
                  <a:lnTo>
                    <a:pt x="1350454" y="3543287"/>
                  </a:lnTo>
                  <a:lnTo>
                    <a:pt x="1441335" y="3543287"/>
                  </a:lnTo>
                  <a:lnTo>
                    <a:pt x="1441869" y="3530600"/>
                  </a:lnTo>
                  <a:lnTo>
                    <a:pt x="1438770" y="3530600"/>
                  </a:lnTo>
                  <a:lnTo>
                    <a:pt x="1437932" y="3517900"/>
                  </a:lnTo>
                  <a:lnTo>
                    <a:pt x="1442491" y="3505200"/>
                  </a:lnTo>
                  <a:lnTo>
                    <a:pt x="1440865" y="3505200"/>
                  </a:lnTo>
                  <a:lnTo>
                    <a:pt x="1441716" y="3492500"/>
                  </a:lnTo>
                  <a:lnTo>
                    <a:pt x="1446403" y="3492500"/>
                  </a:lnTo>
                  <a:lnTo>
                    <a:pt x="1446491" y="3479800"/>
                  </a:lnTo>
                  <a:lnTo>
                    <a:pt x="1439456" y="3479800"/>
                  </a:lnTo>
                  <a:lnTo>
                    <a:pt x="1440230" y="3467100"/>
                  </a:lnTo>
                  <a:lnTo>
                    <a:pt x="1436827" y="3467100"/>
                  </a:lnTo>
                  <a:lnTo>
                    <a:pt x="1436776" y="3454400"/>
                  </a:lnTo>
                  <a:lnTo>
                    <a:pt x="1440942" y="3454400"/>
                  </a:lnTo>
                  <a:lnTo>
                    <a:pt x="1440751" y="3441700"/>
                  </a:lnTo>
                  <a:lnTo>
                    <a:pt x="1441970" y="3441700"/>
                  </a:lnTo>
                  <a:lnTo>
                    <a:pt x="1440002" y="3429000"/>
                  </a:lnTo>
                  <a:lnTo>
                    <a:pt x="1441018" y="3429000"/>
                  </a:lnTo>
                  <a:lnTo>
                    <a:pt x="1440281" y="3416300"/>
                  </a:lnTo>
                  <a:lnTo>
                    <a:pt x="1439062" y="3403600"/>
                  </a:lnTo>
                  <a:lnTo>
                    <a:pt x="1443215" y="3403600"/>
                  </a:lnTo>
                  <a:lnTo>
                    <a:pt x="1443710" y="3390900"/>
                  </a:lnTo>
                  <a:lnTo>
                    <a:pt x="1444091" y="3378200"/>
                  </a:lnTo>
                  <a:lnTo>
                    <a:pt x="1441615" y="3378200"/>
                  </a:lnTo>
                  <a:lnTo>
                    <a:pt x="1442491" y="3365500"/>
                  </a:lnTo>
                  <a:lnTo>
                    <a:pt x="1441526" y="3365500"/>
                  </a:lnTo>
                  <a:lnTo>
                    <a:pt x="1445552" y="3352800"/>
                  </a:lnTo>
                  <a:lnTo>
                    <a:pt x="1437068" y="3352800"/>
                  </a:lnTo>
                  <a:lnTo>
                    <a:pt x="1437170" y="3340100"/>
                  </a:lnTo>
                  <a:lnTo>
                    <a:pt x="1436878" y="3327400"/>
                  </a:lnTo>
                  <a:lnTo>
                    <a:pt x="1435290" y="3314700"/>
                  </a:lnTo>
                  <a:lnTo>
                    <a:pt x="1437792" y="3314700"/>
                  </a:lnTo>
                  <a:lnTo>
                    <a:pt x="1438529" y="3302000"/>
                  </a:lnTo>
                  <a:lnTo>
                    <a:pt x="1434096" y="3302000"/>
                  </a:lnTo>
                  <a:lnTo>
                    <a:pt x="1434388" y="3289300"/>
                  </a:lnTo>
                  <a:lnTo>
                    <a:pt x="1436141" y="3289300"/>
                  </a:lnTo>
                  <a:lnTo>
                    <a:pt x="1444320" y="3276600"/>
                  </a:lnTo>
                  <a:lnTo>
                    <a:pt x="1438897" y="3276600"/>
                  </a:lnTo>
                  <a:lnTo>
                    <a:pt x="1435188" y="3263900"/>
                  </a:lnTo>
                  <a:lnTo>
                    <a:pt x="1434515" y="3263900"/>
                  </a:lnTo>
                  <a:lnTo>
                    <a:pt x="1434325" y="3251200"/>
                  </a:lnTo>
                  <a:lnTo>
                    <a:pt x="1434452" y="3149600"/>
                  </a:lnTo>
                  <a:lnTo>
                    <a:pt x="1434223" y="3136900"/>
                  </a:lnTo>
                  <a:lnTo>
                    <a:pt x="1435227" y="3136900"/>
                  </a:lnTo>
                  <a:lnTo>
                    <a:pt x="1441653" y="3124200"/>
                  </a:lnTo>
                  <a:lnTo>
                    <a:pt x="1441246" y="3124200"/>
                  </a:lnTo>
                  <a:lnTo>
                    <a:pt x="1436230" y="3111500"/>
                  </a:lnTo>
                  <a:lnTo>
                    <a:pt x="1439976" y="3111500"/>
                  </a:lnTo>
                  <a:lnTo>
                    <a:pt x="1439811" y="3098800"/>
                  </a:lnTo>
                  <a:lnTo>
                    <a:pt x="1434782" y="3098800"/>
                  </a:lnTo>
                  <a:lnTo>
                    <a:pt x="1439202" y="3086100"/>
                  </a:lnTo>
                  <a:lnTo>
                    <a:pt x="1440294" y="3086100"/>
                  </a:lnTo>
                  <a:lnTo>
                    <a:pt x="1438592" y="3073400"/>
                  </a:lnTo>
                  <a:lnTo>
                    <a:pt x="1441272" y="3073400"/>
                  </a:lnTo>
                  <a:lnTo>
                    <a:pt x="1435227" y="3060700"/>
                  </a:lnTo>
                  <a:lnTo>
                    <a:pt x="1434630" y="3048000"/>
                  </a:lnTo>
                  <a:lnTo>
                    <a:pt x="1434807" y="3048000"/>
                  </a:lnTo>
                  <a:lnTo>
                    <a:pt x="1434287" y="3035300"/>
                  </a:lnTo>
                  <a:lnTo>
                    <a:pt x="1441894" y="3035300"/>
                  </a:lnTo>
                  <a:lnTo>
                    <a:pt x="1442542" y="3022600"/>
                  </a:lnTo>
                  <a:lnTo>
                    <a:pt x="1441284" y="3022600"/>
                  </a:lnTo>
                  <a:lnTo>
                    <a:pt x="1441424" y="3009900"/>
                  </a:lnTo>
                  <a:lnTo>
                    <a:pt x="1436154" y="3009900"/>
                  </a:lnTo>
                  <a:lnTo>
                    <a:pt x="1436420" y="2997200"/>
                  </a:lnTo>
                  <a:lnTo>
                    <a:pt x="1439240" y="2984500"/>
                  </a:lnTo>
                  <a:lnTo>
                    <a:pt x="1440700" y="2984500"/>
                  </a:lnTo>
                  <a:lnTo>
                    <a:pt x="1441729" y="2971800"/>
                  </a:lnTo>
                  <a:lnTo>
                    <a:pt x="1442288" y="2971800"/>
                  </a:lnTo>
                  <a:lnTo>
                    <a:pt x="1442999" y="2959100"/>
                  </a:lnTo>
                  <a:lnTo>
                    <a:pt x="1444510" y="2946400"/>
                  </a:lnTo>
                  <a:lnTo>
                    <a:pt x="1441831" y="2946400"/>
                  </a:lnTo>
                  <a:lnTo>
                    <a:pt x="1439646" y="2933700"/>
                  </a:lnTo>
                  <a:lnTo>
                    <a:pt x="1437474" y="2933700"/>
                  </a:lnTo>
                  <a:lnTo>
                    <a:pt x="1437081" y="2908300"/>
                  </a:lnTo>
                  <a:lnTo>
                    <a:pt x="1436878" y="2908300"/>
                  </a:lnTo>
                  <a:lnTo>
                    <a:pt x="1436306" y="2882900"/>
                  </a:lnTo>
                  <a:lnTo>
                    <a:pt x="1438325" y="2882900"/>
                  </a:lnTo>
                  <a:lnTo>
                    <a:pt x="1439951" y="2870200"/>
                  </a:lnTo>
                  <a:lnTo>
                    <a:pt x="1445094" y="2857500"/>
                  </a:lnTo>
                  <a:lnTo>
                    <a:pt x="1445780" y="2857500"/>
                  </a:lnTo>
                  <a:lnTo>
                    <a:pt x="1446339" y="2844800"/>
                  </a:lnTo>
                  <a:lnTo>
                    <a:pt x="1445552" y="2832100"/>
                  </a:lnTo>
                  <a:lnTo>
                    <a:pt x="1443405" y="2832100"/>
                  </a:lnTo>
                  <a:lnTo>
                    <a:pt x="1441361" y="2819400"/>
                  </a:lnTo>
                  <a:lnTo>
                    <a:pt x="1440599" y="2819400"/>
                  </a:lnTo>
                  <a:lnTo>
                    <a:pt x="1440599" y="2806700"/>
                  </a:lnTo>
                  <a:lnTo>
                    <a:pt x="1440827" y="2806700"/>
                  </a:lnTo>
                  <a:lnTo>
                    <a:pt x="1440903" y="2794000"/>
                  </a:lnTo>
                  <a:lnTo>
                    <a:pt x="1447482" y="2794000"/>
                  </a:lnTo>
                  <a:lnTo>
                    <a:pt x="1447876" y="2781300"/>
                  </a:lnTo>
                  <a:lnTo>
                    <a:pt x="1449311" y="2781300"/>
                  </a:lnTo>
                  <a:lnTo>
                    <a:pt x="1449324" y="2768600"/>
                  </a:lnTo>
                  <a:lnTo>
                    <a:pt x="1445666" y="2768600"/>
                  </a:lnTo>
                  <a:lnTo>
                    <a:pt x="1445577" y="2755900"/>
                  </a:lnTo>
                  <a:lnTo>
                    <a:pt x="1449476" y="2755900"/>
                  </a:lnTo>
                  <a:lnTo>
                    <a:pt x="1449603" y="2743200"/>
                  </a:lnTo>
                  <a:lnTo>
                    <a:pt x="1449984" y="2743200"/>
                  </a:lnTo>
                  <a:lnTo>
                    <a:pt x="1449692" y="2730500"/>
                  </a:lnTo>
                  <a:lnTo>
                    <a:pt x="1448231" y="2717800"/>
                  </a:lnTo>
                  <a:lnTo>
                    <a:pt x="1445133" y="2705100"/>
                  </a:lnTo>
                  <a:lnTo>
                    <a:pt x="1442681" y="2705100"/>
                  </a:lnTo>
                  <a:lnTo>
                    <a:pt x="1445488" y="2692400"/>
                  </a:lnTo>
                  <a:lnTo>
                    <a:pt x="1446860" y="2692400"/>
                  </a:lnTo>
                  <a:lnTo>
                    <a:pt x="1454251" y="2679700"/>
                  </a:lnTo>
                  <a:lnTo>
                    <a:pt x="1452003" y="2667000"/>
                  </a:lnTo>
                  <a:lnTo>
                    <a:pt x="1452257" y="2667000"/>
                  </a:lnTo>
                  <a:lnTo>
                    <a:pt x="1447330" y="2654300"/>
                  </a:lnTo>
                  <a:lnTo>
                    <a:pt x="1447507" y="2654300"/>
                  </a:lnTo>
                  <a:lnTo>
                    <a:pt x="1449603" y="2641600"/>
                  </a:lnTo>
                  <a:lnTo>
                    <a:pt x="1453565" y="2641600"/>
                  </a:lnTo>
                  <a:lnTo>
                    <a:pt x="1456169" y="2628900"/>
                  </a:lnTo>
                  <a:lnTo>
                    <a:pt x="1449527" y="2628900"/>
                  </a:lnTo>
                  <a:lnTo>
                    <a:pt x="1446149" y="2616200"/>
                  </a:lnTo>
                  <a:lnTo>
                    <a:pt x="1450733" y="2616200"/>
                  </a:lnTo>
                  <a:lnTo>
                    <a:pt x="1449489" y="2603500"/>
                  </a:lnTo>
                  <a:lnTo>
                    <a:pt x="1451825" y="2603500"/>
                  </a:lnTo>
                  <a:lnTo>
                    <a:pt x="1456423" y="2590800"/>
                  </a:lnTo>
                  <a:lnTo>
                    <a:pt x="1456156" y="2590800"/>
                  </a:lnTo>
                  <a:lnTo>
                    <a:pt x="1451165" y="2578100"/>
                  </a:lnTo>
                  <a:lnTo>
                    <a:pt x="1448816" y="2578100"/>
                  </a:lnTo>
                  <a:lnTo>
                    <a:pt x="1449768" y="2565400"/>
                  </a:lnTo>
                  <a:lnTo>
                    <a:pt x="1453451" y="2565400"/>
                  </a:lnTo>
                  <a:lnTo>
                    <a:pt x="1452219" y="2552700"/>
                  </a:lnTo>
                  <a:lnTo>
                    <a:pt x="1453172" y="2552700"/>
                  </a:lnTo>
                  <a:lnTo>
                    <a:pt x="1455826" y="2540000"/>
                  </a:lnTo>
                  <a:lnTo>
                    <a:pt x="1451978" y="2540000"/>
                  </a:lnTo>
                  <a:lnTo>
                    <a:pt x="1451737" y="2527300"/>
                  </a:lnTo>
                  <a:lnTo>
                    <a:pt x="1454937" y="2527300"/>
                  </a:lnTo>
                  <a:lnTo>
                    <a:pt x="1455737" y="2514600"/>
                  </a:lnTo>
                  <a:lnTo>
                    <a:pt x="1455928" y="2514600"/>
                  </a:lnTo>
                  <a:lnTo>
                    <a:pt x="1451089" y="2501900"/>
                  </a:lnTo>
                  <a:lnTo>
                    <a:pt x="1452968" y="2501900"/>
                  </a:lnTo>
                  <a:lnTo>
                    <a:pt x="1453146" y="2489200"/>
                  </a:lnTo>
                  <a:lnTo>
                    <a:pt x="1460195" y="2489200"/>
                  </a:lnTo>
                  <a:lnTo>
                    <a:pt x="1457286" y="2476500"/>
                  </a:lnTo>
                  <a:lnTo>
                    <a:pt x="1458429" y="2476500"/>
                  </a:lnTo>
                  <a:lnTo>
                    <a:pt x="1458328" y="2463800"/>
                  </a:lnTo>
                  <a:lnTo>
                    <a:pt x="1456347" y="2463800"/>
                  </a:lnTo>
                  <a:lnTo>
                    <a:pt x="1458429" y="2451100"/>
                  </a:lnTo>
                  <a:lnTo>
                    <a:pt x="1454721" y="2451100"/>
                  </a:lnTo>
                  <a:lnTo>
                    <a:pt x="1455331" y="2438400"/>
                  </a:lnTo>
                  <a:lnTo>
                    <a:pt x="1456055" y="2438400"/>
                  </a:lnTo>
                  <a:lnTo>
                    <a:pt x="1463624" y="2425700"/>
                  </a:lnTo>
                  <a:lnTo>
                    <a:pt x="1464500" y="2413000"/>
                  </a:lnTo>
                  <a:lnTo>
                    <a:pt x="1462163" y="2413000"/>
                  </a:lnTo>
                  <a:lnTo>
                    <a:pt x="1464805" y="2400300"/>
                  </a:lnTo>
                  <a:lnTo>
                    <a:pt x="1463319" y="2387600"/>
                  </a:lnTo>
                  <a:lnTo>
                    <a:pt x="1465821" y="2374900"/>
                  </a:lnTo>
                  <a:lnTo>
                    <a:pt x="1465935" y="2362200"/>
                  </a:lnTo>
                  <a:lnTo>
                    <a:pt x="1458074" y="2362200"/>
                  </a:lnTo>
                  <a:lnTo>
                    <a:pt x="1457960" y="2349500"/>
                  </a:lnTo>
                  <a:lnTo>
                    <a:pt x="1466227" y="2349500"/>
                  </a:lnTo>
                  <a:lnTo>
                    <a:pt x="1469301" y="2336800"/>
                  </a:lnTo>
                  <a:lnTo>
                    <a:pt x="1467650" y="2336800"/>
                  </a:lnTo>
                  <a:lnTo>
                    <a:pt x="1466507" y="2324100"/>
                  </a:lnTo>
                  <a:lnTo>
                    <a:pt x="1464068" y="2324100"/>
                  </a:lnTo>
                  <a:lnTo>
                    <a:pt x="1467815" y="2311400"/>
                  </a:lnTo>
                  <a:lnTo>
                    <a:pt x="1466456" y="2311400"/>
                  </a:lnTo>
                  <a:lnTo>
                    <a:pt x="1465973" y="2298700"/>
                  </a:lnTo>
                  <a:lnTo>
                    <a:pt x="1464424" y="2298700"/>
                  </a:lnTo>
                  <a:lnTo>
                    <a:pt x="1463941" y="2286000"/>
                  </a:lnTo>
                  <a:lnTo>
                    <a:pt x="1460042" y="2286000"/>
                  </a:lnTo>
                  <a:lnTo>
                    <a:pt x="1460779" y="2273300"/>
                  </a:lnTo>
                  <a:lnTo>
                    <a:pt x="1469021" y="2273300"/>
                  </a:lnTo>
                  <a:lnTo>
                    <a:pt x="1470126" y="2260600"/>
                  </a:lnTo>
                  <a:lnTo>
                    <a:pt x="1469618" y="2260600"/>
                  </a:lnTo>
                  <a:lnTo>
                    <a:pt x="1472882" y="2247900"/>
                  </a:lnTo>
                  <a:lnTo>
                    <a:pt x="1470139" y="2247900"/>
                  </a:lnTo>
                  <a:lnTo>
                    <a:pt x="1467459" y="2235200"/>
                  </a:lnTo>
                  <a:lnTo>
                    <a:pt x="1469694" y="2235200"/>
                  </a:lnTo>
                  <a:lnTo>
                    <a:pt x="1469136" y="2222500"/>
                  </a:lnTo>
                  <a:lnTo>
                    <a:pt x="1470152" y="2209800"/>
                  </a:lnTo>
                  <a:lnTo>
                    <a:pt x="1468932" y="2209800"/>
                  </a:lnTo>
                  <a:lnTo>
                    <a:pt x="1468183" y="2197100"/>
                  </a:lnTo>
                  <a:lnTo>
                    <a:pt x="1475447" y="2197100"/>
                  </a:lnTo>
                  <a:lnTo>
                    <a:pt x="1471269" y="2184400"/>
                  </a:lnTo>
                  <a:lnTo>
                    <a:pt x="1471574" y="2184400"/>
                  </a:lnTo>
                  <a:lnTo>
                    <a:pt x="1474927" y="2171700"/>
                  </a:lnTo>
                  <a:lnTo>
                    <a:pt x="1473073" y="2171700"/>
                  </a:lnTo>
                  <a:lnTo>
                    <a:pt x="1474025" y="2159000"/>
                  </a:lnTo>
                  <a:lnTo>
                    <a:pt x="1472184" y="2159000"/>
                  </a:lnTo>
                  <a:lnTo>
                    <a:pt x="1473581" y="2146300"/>
                  </a:lnTo>
                  <a:lnTo>
                    <a:pt x="1466951" y="2146300"/>
                  </a:lnTo>
                  <a:lnTo>
                    <a:pt x="1467053" y="2133600"/>
                  </a:lnTo>
                  <a:lnTo>
                    <a:pt x="1466138" y="2133600"/>
                  </a:lnTo>
                  <a:lnTo>
                    <a:pt x="1467383" y="2120900"/>
                  </a:lnTo>
                  <a:lnTo>
                    <a:pt x="1472882" y="2108200"/>
                  </a:lnTo>
                  <a:lnTo>
                    <a:pt x="1473022" y="2108200"/>
                  </a:lnTo>
                  <a:lnTo>
                    <a:pt x="1468196" y="2095500"/>
                  </a:lnTo>
                  <a:lnTo>
                    <a:pt x="1467027" y="2095500"/>
                  </a:lnTo>
                  <a:lnTo>
                    <a:pt x="1464106" y="2082800"/>
                  </a:lnTo>
                  <a:lnTo>
                    <a:pt x="1472247" y="2082800"/>
                  </a:lnTo>
                  <a:lnTo>
                    <a:pt x="1472806" y="2070100"/>
                  </a:lnTo>
                  <a:lnTo>
                    <a:pt x="1469593" y="2070100"/>
                  </a:lnTo>
                  <a:lnTo>
                    <a:pt x="1469466" y="2057400"/>
                  </a:lnTo>
                  <a:lnTo>
                    <a:pt x="1476044" y="2057400"/>
                  </a:lnTo>
                  <a:lnTo>
                    <a:pt x="1475016" y="2044700"/>
                  </a:lnTo>
                  <a:lnTo>
                    <a:pt x="1471612" y="2044700"/>
                  </a:lnTo>
                  <a:lnTo>
                    <a:pt x="1472387" y="2032000"/>
                  </a:lnTo>
                  <a:lnTo>
                    <a:pt x="1472692" y="2032000"/>
                  </a:lnTo>
                  <a:lnTo>
                    <a:pt x="1470329" y="2019300"/>
                  </a:lnTo>
                  <a:lnTo>
                    <a:pt x="1473873" y="2019300"/>
                  </a:lnTo>
                  <a:lnTo>
                    <a:pt x="1477403" y="2006600"/>
                  </a:lnTo>
                  <a:lnTo>
                    <a:pt x="1476705" y="2006600"/>
                  </a:lnTo>
                  <a:lnTo>
                    <a:pt x="1472196" y="1993900"/>
                  </a:lnTo>
                  <a:lnTo>
                    <a:pt x="1475663" y="1993900"/>
                  </a:lnTo>
                  <a:lnTo>
                    <a:pt x="1475905" y="1981200"/>
                  </a:lnTo>
                  <a:lnTo>
                    <a:pt x="1471930" y="1981200"/>
                  </a:lnTo>
                  <a:lnTo>
                    <a:pt x="1472234" y="1968500"/>
                  </a:lnTo>
                  <a:lnTo>
                    <a:pt x="1470799" y="1968500"/>
                  </a:lnTo>
                  <a:lnTo>
                    <a:pt x="1470012" y="1955800"/>
                  </a:lnTo>
                  <a:lnTo>
                    <a:pt x="1466227" y="1955800"/>
                  </a:lnTo>
                  <a:lnTo>
                    <a:pt x="1471041" y="1943100"/>
                  </a:lnTo>
                  <a:lnTo>
                    <a:pt x="1472234" y="1943100"/>
                  </a:lnTo>
                  <a:lnTo>
                    <a:pt x="1472209" y="1930400"/>
                  </a:lnTo>
                  <a:lnTo>
                    <a:pt x="1464614" y="1930400"/>
                  </a:lnTo>
                  <a:lnTo>
                    <a:pt x="1464068" y="1917700"/>
                  </a:lnTo>
                  <a:lnTo>
                    <a:pt x="1467078" y="1917700"/>
                  </a:lnTo>
                  <a:lnTo>
                    <a:pt x="1462786" y="1905000"/>
                  </a:lnTo>
                  <a:lnTo>
                    <a:pt x="1465186" y="1905000"/>
                  </a:lnTo>
                  <a:lnTo>
                    <a:pt x="1464043" y="1892300"/>
                  </a:lnTo>
                  <a:lnTo>
                    <a:pt x="1463116" y="1892300"/>
                  </a:lnTo>
                  <a:lnTo>
                    <a:pt x="1467065" y="1879600"/>
                  </a:lnTo>
                  <a:lnTo>
                    <a:pt x="1466735" y="1879600"/>
                  </a:lnTo>
                  <a:lnTo>
                    <a:pt x="1466837" y="1866900"/>
                  </a:lnTo>
                  <a:lnTo>
                    <a:pt x="1471752" y="1866900"/>
                  </a:lnTo>
                  <a:lnTo>
                    <a:pt x="1471079" y="1854200"/>
                  </a:lnTo>
                  <a:lnTo>
                    <a:pt x="1473581" y="1854200"/>
                  </a:lnTo>
                  <a:lnTo>
                    <a:pt x="1469199" y="1841500"/>
                  </a:lnTo>
                  <a:lnTo>
                    <a:pt x="1468170" y="1828800"/>
                  </a:lnTo>
                  <a:lnTo>
                    <a:pt x="1473669" y="1828800"/>
                  </a:lnTo>
                  <a:lnTo>
                    <a:pt x="1473403" y="1816100"/>
                  </a:lnTo>
                  <a:lnTo>
                    <a:pt x="1469212" y="1803400"/>
                  </a:lnTo>
                  <a:lnTo>
                    <a:pt x="1468983" y="1803400"/>
                  </a:lnTo>
                  <a:lnTo>
                    <a:pt x="1469771" y="1790700"/>
                  </a:lnTo>
                  <a:lnTo>
                    <a:pt x="1469517" y="1790700"/>
                  </a:lnTo>
                  <a:lnTo>
                    <a:pt x="1469644" y="1778000"/>
                  </a:lnTo>
                  <a:lnTo>
                    <a:pt x="1464729" y="1778000"/>
                  </a:lnTo>
                  <a:lnTo>
                    <a:pt x="1464335" y="1765300"/>
                  </a:lnTo>
                  <a:lnTo>
                    <a:pt x="1460195" y="1765300"/>
                  </a:lnTo>
                  <a:lnTo>
                    <a:pt x="1468221" y="1752600"/>
                  </a:lnTo>
                  <a:lnTo>
                    <a:pt x="1473911" y="1752600"/>
                  </a:lnTo>
                  <a:lnTo>
                    <a:pt x="1476336" y="1765300"/>
                  </a:lnTo>
                  <a:lnTo>
                    <a:pt x="1477784" y="1778000"/>
                  </a:lnTo>
                  <a:lnTo>
                    <a:pt x="1478140" y="1790700"/>
                  </a:lnTo>
                  <a:lnTo>
                    <a:pt x="1475435" y="1803400"/>
                  </a:lnTo>
                  <a:lnTo>
                    <a:pt x="1479257" y="1816100"/>
                  </a:lnTo>
                  <a:lnTo>
                    <a:pt x="1479257" y="1866900"/>
                  </a:lnTo>
                  <a:lnTo>
                    <a:pt x="1479016" y="1879600"/>
                  </a:lnTo>
                  <a:lnTo>
                    <a:pt x="1481810" y="1879600"/>
                  </a:lnTo>
                  <a:lnTo>
                    <a:pt x="1481442" y="1892300"/>
                  </a:lnTo>
                  <a:lnTo>
                    <a:pt x="1480985" y="1892300"/>
                  </a:lnTo>
                  <a:lnTo>
                    <a:pt x="1483766" y="1900516"/>
                  </a:lnTo>
                  <a:lnTo>
                    <a:pt x="1483423" y="1900631"/>
                  </a:lnTo>
                  <a:lnTo>
                    <a:pt x="1481709" y="1910295"/>
                  </a:lnTo>
                  <a:lnTo>
                    <a:pt x="1480667" y="1918931"/>
                  </a:lnTo>
                  <a:lnTo>
                    <a:pt x="1482813" y="1927860"/>
                  </a:lnTo>
                  <a:lnTo>
                    <a:pt x="1482775" y="1934540"/>
                  </a:lnTo>
                  <a:lnTo>
                    <a:pt x="1479600" y="1945398"/>
                  </a:lnTo>
                  <a:lnTo>
                    <a:pt x="1483055" y="1956701"/>
                  </a:lnTo>
                  <a:lnTo>
                    <a:pt x="1486979" y="1957146"/>
                  </a:lnTo>
                  <a:lnTo>
                    <a:pt x="1487855" y="1960321"/>
                  </a:lnTo>
                  <a:lnTo>
                    <a:pt x="1488833" y="1960460"/>
                  </a:lnTo>
                  <a:lnTo>
                    <a:pt x="1485582" y="1960549"/>
                  </a:lnTo>
                  <a:lnTo>
                    <a:pt x="1483817" y="1961997"/>
                  </a:lnTo>
                  <a:lnTo>
                    <a:pt x="1482572" y="1966468"/>
                  </a:lnTo>
                  <a:lnTo>
                    <a:pt x="1482217" y="1968842"/>
                  </a:lnTo>
                  <a:lnTo>
                    <a:pt x="1483004" y="1980603"/>
                  </a:lnTo>
                  <a:lnTo>
                    <a:pt x="1483029" y="1990153"/>
                  </a:lnTo>
                  <a:lnTo>
                    <a:pt x="1482420" y="2011972"/>
                  </a:lnTo>
                  <a:lnTo>
                    <a:pt x="1482826" y="2023338"/>
                  </a:lnTo>
                  <a:lnTo>
                    <a:pt x="1482801" y="2029269"/>
                  </a:lnTo>
                  <a:lnTo>
                    <a:pt x="1484071" y="2041080"/>
                  </a:lnTo>
                  <a:lnTo>
                    <a:pt x="1482585" y="2046846"/>
                  </a:lnTo>
                  <a:lnTo>
                    <a:pt x="1482585" y="2056803"/>
                  </a:lnTo>
                  <a:lnTo>
                    <a:pt x="1483004" y="2067255"/>
                  </a:lnTo>
                  <a:lnTo>
                    <a:pt x="1483436" y="2069515"/>
                  </a:lnTo>
                  <a:lnTo>
                    <a:pt x="1482267" y="2120430"/>
                  </a:lnTo>
                  <a:lnTo>
                    <a:pt x="1482509" y="2130577"/>
                  </a:lnTo>
                  <a:lnTo>
                    <a:pt x="1483448" y="2133003"/>
                  </a:lnTo>
                  <a:lnTo>
                    <a:pt x="1487944" y="2136114"/>
                  </a:lnTo>
                  <a:lnTo>
                    <a:pt x="1487487" y="2137676"/>
                  </a:lnTo>
                  <a:lnTo>
                    <a:pt x="1482153" y="2141524"/>
                  </a:lnTo>
                  <a:lnTo>
                    <a:pt x="1480451" y="2145004"/>
                  </a:lnTo>
                  <a:lnTo>
                    <a:pt x="1479880" y="2170925"/>
                  </a:lnTo>
                  <a:lnTo>
                    <a:pt x="1480007" y="2184933"/>
                  </a:lnTo>
                  <a:lnTo>
                    <a:pt x="1479854" y="2191753"/>
                  </a:lnTo>
                  <a:lnTo>
                    <a:pt x="1479359" y="2198547"/>
                  </a:lnTo>
                  <a:lnTo>
                    <a:pt x="1478394" y="2205304"/>
                  </a:lnTo>
                  <a:lnTo>
                    <a:pt x="1477543" y="2209863"/>
                  </a:lnTo>
                  <a:lnTo>
                    <a:pt x="1477378" y="2214283"/>
                  </a:lnTo>
                  <a:lnTo>
                    <a:pt x="1479296" y="2224709"/>
                  </a:lnTo>
                  <a:lnTo>
                    <a:pt x="1479384" y="2230539"/>
                  </a:lnTo>
                  <a:lnTo>
                    <a:pt x="1476717" y="2238908"/>
                  </a:lnTo>
                  <a:lnTo>
                    <a:pt x="1476425" y="2241880"/>
                  </a:lnTo>
                  <a:lnTo>
                    <a:pt x="1477822" y="2249995"/>
                  </a:lnTo>
                  <a:lnTo>
                    <a:pt x="1476781" y="2255367"/>
                  </a:lnTo>
                  <a:lnTo>
                    <a:pt x="1476019" y="2270823"/>
                  </a:lnTo>
                  <a:lnTo>
                    <a:pt x="1476425" y="2309063"/>
                  </a:lnTo>
                  <a:lnTo>
                    <a:pt x="1477149" y="2315197"/>
                  </a:lnTo>
                  <a:lnTo>
                    <a:pt x="1479969" y="2317483"/>
                  </a:lnTo>
                  <a:lnTo>
                    <a:pt x="1485379" y="2317648"/>
                  </a:lnTo>
                  <a:lnTo>
                    <a:pt x="1488249" y="2315514"/>
                  </a:lnTo>
                  <a:lnTo>
                    <a:pt x="1490510" y="2304910"/>
                  </a:lnTo>
                  <a:lnTo>
                    <a:pt x="1488630" y="2296795"/>
                  </a:lnTo>
                  <a:lnTo>
                    <a:pt x="1487525" y="2285517"/>
                  </a:lnTo>
                  <a:lnTo>
                    <a:pt x="1486814" y="2282533"/>
                  </a:lnTo>
                  <a:lnTo>
                    <a:pt x="1487766" y="2279358"/>
                  </a:lnTo>
                  <a:lnTo>
                    <a:pt x="1489227" y="2272017"/>
                  </a:lnTo>
                  <a:lnTo>
                    <a:pt x="1490332" y="2257044"/>
                  </a:lnTo>
                  <a:lnTo>
                    <a:pt x="1491576" y="2249614"/>
                  </a:lnTo>
                  <a:lnTo>
                    <a:pt x="1492542" y="2245918"/>
                  </a:lnTo>
                  <a:lnTo>
                    <a:pt x="1490675" y="2241562"/>
                  </a:lnTo>
                  <a:lnTo>
                    <a:pt x="1490408" y="2234336"/>
                  </a:lnTo>
                  <a:lnTo>
                    <a:pt x="1490929" y="2231148"/>
                  </a:lnTo>
                  <a:lnTo>
                    <a:pt x="1491488" y="2225256"/>
                  </a:lnTo>
                  <a:lnTo>
                    <a:pt x="1492059" y="2222550"/>
                  </a:lnTo>
                  <a:lnTo>
                    <a:pt x="1492173" y="2216645"/>
                  </a:lnTo>
                  <a:lnTo>
                    <a:pt x="1491703" y="2213533"/>
                  </a:lnTo>
                  <a:lnTo>
                    <a:pt x="1487627" y="2209254"/>
                  </a:lnTo>
                  <a:lnTo>
                    <a:pt x="1487220" y="2207171"/>
                  </a:lnTo>
                  <a:lnTo>
                    <a:pt x="1489075" y="2201761"/>
                  </a:lnTo>
                  <a:lnTo>
                    <a:pt x="1489532" y="2198586"/>
                  </a:lnTo>
                  <a:lnTo>
                    <a:pt x="1492554" y="2188680"/>
                  </a:lnTo>
                  <a:lnTo>
                    <a:pt x="1493697" y="2181695"/>
                  </a:lnTo>
                  <a:lnTo>
                    <a:pt x="1493799" y="2174621"/>
                  </a:lnTo>
                  <a:lnTo>
                    <a:pt x="1492707" y="2167458"/>
                  </a:lnTo>
                  <a:lnTo>
                    <a:pt x="1491208" y="2161260"/>
                  </a:lnTo>
                  <a:lnTo>
                    <a:pt x="1489532" y="2149119"/>
                  </a:lnTo>
                  <a:lnTo>
                    <a:pt x="1489316" y="2140229"/>
                  </a:lnTo>
                  <a:lnTo>
                    <a:pt x="1492719" y="2136025"/>
                  </a:lnTo>
                  <a:lnTo>
                    <a:pt x="1489456" y="2130691"/>
                  </a:lnTo>
                  <a:lnTo>
                    <a:pt x="1492123" y="2126183"/>
                  </a:lnTo>
                  <a:lnTo>
                    <a:pt x="1493583" y="2124938"/>
                  </a:lnTo>
                  <a:lnTo>
                    <a:pt x="1495640" y="2120823"/>
                  </a:lnTo>
                  <a:lnTo>
                    <a:pt x="1496187" y="2118004"/>
                  </a:lnTo>
                  <a:lnTo>
                    <a:pt x="1492123" y="2113165"/>
                  </a:lnTo>
                  <a:lnTo>
                    <a:pt x="1492084" y="2110994"/>
                  </a:lnTo>
                  <a:lnTo>
                    <a:pt x="1495196" y="2105876"/>
                  </a:lnTo>
                  <a:lnTo>
                    <a:pt x="1495425" y="2103081"/>
                  </a:lnTo>
                  <a:lnTo>
                    <a:pt x="1493151" y="2098852"/>
                  </a:lnTo>
                  <a:lnTo>
                    <a:pt x="1491957" y="2097430"/>
                  </a:lnTo>
                  <a:lnTo>
                    <a:pt x="1489989" y="2093036"/>
                  </a:lnTo>
                  <a:lnTo>
                    <a:pt x="1493405" y="2092121"/>
                  </a:lnTo>
                  <a:lnTo>
                    <a:pt x="1494205" y="2087422"/>
                  </a:lnTo>
                  <a:lnTo>
                    <a:pt x="1493735" y="2084603"/>
                  </a:lnTo>
                  <a:lnTo>
                    <a:pt x="1495145" y="2078202"/>
                  </a:lnTo>
                  <a:lnTo>
                    <a:pt x="1495069" y="2074964"/>
                  </a:lnTo>
                  <a:lnTo>
                    <a:pt x="1488909" y="2067547"/>
                  </a:lnTo>
                  <a:lnTo>
                    <a:pt x="1489100" y="2062492"/>
                  </a:lnTo>
                  <a:lnTo>
                    <a:pt x="1491043" y="2055342"/>
                  </a:lnTo>
                  <a:lnTo>
                    <a:pt x="1492148" y="2053310"/>
                  </a:lnTo>
                  <a:lnTo>
                    <a:pt x="1496263" y="2044522"/>
                  </a:lnTo>
                  <a:lnTo>
                    <a:pt x="1497533" y="2037549"/>
                  </a:lnTo>
                  <a:lnTo>
                    <a:pt x="1495818" y="2017242"/>
                  </a:lnTo>
                  <a:lnTo>
                    <a:pt x="1497279" y="2004491"/>
                  </a:lnTo>
                  <a:lnTo>
                    <a:pt x="1496910" y="1998243"/>
                  </a:lnTo>
                  <a:lnTo>
                    <a:pt x="1494980" y="1987931"/>
                  </a:lnTo>
                  <a:lnTo>
                    <a:pt x="1493774" y="1983994"/>
                  </a:lnTo>
                  <a:lnTo>
                    <a:pt x="1495044" y="1979866"/>
                  </a:lnTo>
                  <a:lnTo>
                    <a:pt x="1493164" y="1975065"/>
                  </a:lnTo>
                  <a:lnTo>
                    <a:pt x="1496415" y="1960600"/>
                  </a:lnTo>
                  <a:lnTo>
                    <a:pt x="1496949" y="1954593"/>
                  </a:lnTo>
                  <a:lnTo>
                    <a:pt x="1491919" y="1946490"/>
                  </a:lnTo>
                  <a:lnTo>
                    <a:pt x="1492135" y="1944027"/>
                  </a:lnTo>
                  <a:lnTo>
                    <a:pt x="1494447" y="1940026"/>
                  </a:lnTo>
                  <a:lnTo>
                    <a:pt x="1494409" y="1938070"/>
                  </a:lnTo>
                  <a:lnTo>
                    <a:pt x="1491703" y="1933727"/>
                  </a:lnTo>
                  <a:lnTo>
                    <a:pt x="1492580" y="1923046"/>
                  </a:lnTo>
                  <a:lnTo>
                    <a:pt x="1492669" y="1919008"/>
                  </a:lnTo>
                  <a:lnTo>
                    <a:pt x="1489633" y="1912277"/>
                  </a:lnTo>
                  <a:lnTo>
                    <a:pt x="1488935" y="1909457"/>
                  </a:lnTo>
                  <a:lnTo>
                    <a:pt x="1491970" y="1904022"/>
                  </a:lnTo>
                  <a:lnTo>
                    <a:pt x="1491183" y="1903069"/>
                  </a:lnTo>
                  <a:lnTo>
                    <a:pt x="1492694" y="1892300"/>
                  </a:lnTo>
                  <a:lnTo>
                    <a:pt x="1495856" y="1892300"/>
                  </a:lnTo>
                  <a:lnTo>
                    <a:pt x="1495704" y="1879600"/>
                  </a:lnTo>
                  <a:lnTo>
                    <a:pt x="1486090" y="1879600"/>
                  </a:lnTo>
                  <a:lnTo>
                    <a:pt x="1494282" y="1866900"/>
                  </a:lnTo>
                  <a:lnTo>
                    <a:pt x="1494980" y="1866900"/>
                  </a:lnTo>
                  <a:lnTo>
                    <a:pt x="1494256" y="1854200"/>
                  </a:lnTo>
                  <a:lnTo>
                    <a:pt x="1493583" y="1854200"/>
                  </a:lnTo>
                  <a:lnTo>
                    <a:pt x="1493100" y="1841500"/>
                  </a:lnTo>
                  <a:lnTo>
                    <a:pt x="1492707" y="1828800"/>
                  </a:lnTo>
                  <a:lnTo>
                    <a:pt x="1492110" y="1828800"/>
                  </a:lnTo>
                  <a:lnTo>
                    <a:pt x="1492732" y="1816100"/>
                  </a:lnTo>
                  <a:lnTo>
                    <a:pt x="1488427" y="1816100"/>
                  </a:lnTo>
                  <a:lnTo>
                    <a:pt x="1489849" y="1803400"/>
                  </a:lnTo>
                  <a:lnTo>
                    <a:pt x="1484147" y="1803400"/>
                  </a:lnTo>
                  <a:lnTo>
                    <a:pt x="1488960" y="1790700"/>
                  </a:lnTo>
                  <a:lnTo>
                    <a:pt x="1489443" y="1790700"/>
                  </a:lnTo>
                  <a:lnTo>
                    <a:pt x="1489036" y="1778000"/>
                  </a:lnTo>
                  <a:lnTo>
                    <a:pt x="1489798" y="1778000"/>
                  </a:lnTo>
                  <a:lnTo>
                    <a:pt x="1485696" y="1765300"/>
                  </a:lnTo>
                  <a:lnTo>
                    <a:pt x="1489595" y="1765300"/>
                  </a:lnTo>
                  <a:lnTo>
                    <a:pt x="1489113" y="1752600"/>
                  </a:lnTo>
                  <a:lnTo>
                    <a:pt x="1486128" y="1752600"/>
                  </a:lnTo>
                  <a:lnTo>
                    <a:pt x="1488897" y="1739900"/>
                  </a:lnTo>
                  <a:lnTo>
                    <a:pt x="1485366" y="1739900"/>
                  </a:lnTo>
                  <a:lnTo>
                    <a:pt x="1482598" y="1727200"/>
                  </a:lnTo>
                  <a:lnTo>
                    <a:pt x="1474762" y="1727200"/>
                  </a:lnTo>
                  <a:lnTo>
                    <a:pt x="1474304" y="1739900"/>
                  </a:lnTo>
                  <a:lnTo>
                    <a:pt x="1467167" y="1739900"/>
                  </a:lnTo>
                  <a:lnTo>
                    <a:pt x="1466773" y="1727200"/>
                  </a:lnTo>
                  <a:lnTo>
                    <a:pt x="1466634" y="1727200"/>
                  </a:lnTo>
                  <a:lnTo>
                    <a:pt x="1467104" y="1701800"/>
                  </a:lnTo>
                  <a:lnTo>
                    <a:pt x="1465757" y="1701800"/>
                  </a:lnTo>
                  <a:lnTo>
                    <a:pt x="1460550" y="1689100"/>
                  </a:lnTo>
                  <a:lnTo>
                    <a:pt x="1463459" y="1689100"/>
                  </a:lnTo>
                  <a:lnTo>
                    <a:pt x="1463382" y="1676400"/>
                  </a:lnTo>
                  <a:lnTo>
                    <a:pt x="1466176" y="1676400"/>
                  </a:lnTo>
                  <a:lnTo>
                    <a:pt x="1464932" y="1663700"/>
                  </a:lnTo>
                  <a:lnTo>
                    <a:pt x="1463992" y="1663700"/>
                  </a:lnTo>
                  <a:lnTo>
                    <a:pt x="1464157" y="1651000"/>
                  </a:lnTo>
                  <a:lnTo>
                    <a:pt x="1464614" y="1638300"/>
                  </a:lnTo>
                  <a:lnTo>
                    <a:pt x="1464106" y="1625600"/>
                  </a:lnTo>
                  <a:lnTo>
                    <a:pt x="1465961" y="1612900"/>
                  </a:lnTo>
                  <a:lnTo>
                    <a:pt x="1460449" y="1612900"/>
                  </a:lnTo>
                  <a:lnTo>
                    <a:pt x="1460639" y="1600200"/>
                  </a:lnTo>
                  <a:lnTo>
                    <a:pt x="1461554" y="1600200"/>
                  </a:lnTo>
                  <a:lnTo>
                    <a:pt x="1455750" y="1587500"/>
                  </a:lnTo>
                  <a:lnTo>
                    <a:pt x="1457464" y="1587500"/>
                  </a:lnTo>
                  <a:lnTo>
                    <a:pt x="1459826" y="1574800"/>
                  </a:lnTo>
                  <a:lnTo>
                    <a:pt x="1461109" y="1574800"/>
                  </a:lnTo>
                  <a:lnTo>
                    <a:pt x="1461020" y="1549400"/>
                  </a:lnTo>
                  <a:lnTo>
                    <a:pt x="1460944" y="1536700"/>
                  </a:lnTo>
                  <a:lnTo>
                    <a:pt x="1461820" y="1536700"/>
                  </a:lnTo>
                  <a:lnTo>
                    <a:pt x="1454531" y="1524000"/>
                  </a:lnTo>
                  <a:lnTo>
                    <a:pt x="1461300" y="1524000"/>
                  </a:lnTo>
                  <a:lnTo>
                    <a:pt x="1461058" y="1511300"/>
                  </a:lnTo>
                  <a:lnTo>
                    <a:pt x="1461516" y="1511300"/>
                  </a:lnTo>
                  <a:lnTo>
                    <a:pt x="1459903" y="1498600"/>
                  </a:lnTo>
                  <a:lnTo>
                    <a:pt x="1460588" y="1498600"/>
                  </a:lnTo>
                  <a:lnTo>
                    <a:pt x="1461122" y="1485900"/>
                  </a:lnTo>
                  <a:lnTo>
                    <a:pt x="1461376" y="1485900"/>
                  </a:lnTo>
                  <a:lnTo>
                    <a:pt x="1461211" y="1473200"/>
                  </a:lnTo>
                  <a:lnTo>
                    <a:pt x="1461389" y="1473200"/>
                  </a:lnTo>
                  <a:lnTo>
                    <a:pt x="1462709" y="1460500"/>
                  </a:lnTo>
                  <a:lnTo>
                    <a:pt x="1461401" y="1447800"/>
                  </a:lnTo>
                  <a:lnTo>
                    <a:pt x="1462963" y="1447800"/>
                  </a:lnTo>
                  <a:lnTo>
                    <a:pt x="1461477" y="1435100"/>
                  </a:lnTo>
                  <a:lnTo>
                    <a:pt x="1461020" y="1435100"/>
                  </a:lnTo>
                  <a:lnTo>
                    <a:pt x="1460957" y="1422400"/>
                  </a:lnTo>
                  <a:lnTo>
                    <a:pt x="1462963" y="1422400"/>
                  </a:lnTo>
                  <a:lnTo>
                    <a:pt x="1464221" y="1409700"/>
                  </a:lnTo>
                  <a:lnTo>
                    <a:pt x="1466469" y="1409700"/>
                  </a:lnTo>
                  <a:lnTo>
                    <a:pt x="1466926" y="1422400"/>
                  </a:lnTo>
                  <a:lnTo>
                    <a:pt x="1467104" y="1435100"/>
                  </a:lnTo>
                  <a:lnTo>
                    <a:pt x="1467154" y="1460500"/>
                  </a:lnTo>
                  <a:lnTo>
                    <a:pt x="1466964" y="1473200"/>
                  </a:lnTo>
                  <a:lnTo>
                    <a:pt x="1477759" y="1473200"/>
                  </a:lnTo>
                  <a:lnTo>
                    <a:pt x="1478114" y="1460500"/>
                  </a:lnTo>
                  <a:lnTo>
                    <a:pt x="1477098" y="1460500"/>
                  </a:lnTo>
                  <a:lnTo>
                    <a:pt x="1478038" y="1447800"/>
                  </a:lnTo>
                  <a:lnTo>
                    <a:pt x="1483144" y="1435100"/>
                  </a:lnTo>
                  <a:lnTo>
                    <a:pt x="1484007" y="1435100"/>
                  </a:lnTo>
                  <a:lnTo>
                    <a:pt x="1480007" y="1422400"/>
                  </a:lnTo>
                  <a:lnTo>
                    <a:pt x="1477264" y="1422400"/>
                  </a:lnTo>
                  <a:lnTo>
                    <a:pt x="1477937" y="1409700"/>
                  </a:lnTo>
                  <a:lnTo>
                    <a:pt x="1481721" y="1409700"/>
                  </a:lnTo>
                  <a:lnTo>
                    <a:pt x="1481975" y="1397000"/>
                  </a:lnTo>
                  <a:lnTo>
                    <a:pt x="1475613" y="1397000"/>
                  </a:lnTo>
                  <a:lnTo>
                    <a:pt x="1475549" y="1384300"/>
                  </a:lnTo>
                  <a:lnTo>
                    <a:pt x="1480540" y="1384300"/>
                  </a:lnTo>
                  <a:lnTo>
                    <a:pt x="1481594" y="1371600"/>
                  </a:lnTo>
                  <a:lnTo>
                    <a:pt x="1480159" y="1358900"/>
                  </a:lnTo>
                  <a:lnTo>
                    <a:pt x="1476222" y="1358900"/>
                  </a:lnTo>
                  <a:lnTo>
                    <a:pt x="1476400" y="1346200"/>
                  </a:lnTo>
                  <a:lnTo>
                    <a:pt x="1481620" y="1346200"/>
                  </a:lnTo>
                  <a:lnTo>
                    <a:pt x="1478889" y="1333500"/>
                  </a:lnTo>
                  <a:lnTo>
                    <a:pt x="1478889" y="1320800"/>
                  </a:lnTo>
                  <a:lnTo>
                    <a:pt x="1473758" y="1320800"/>
                  </a:lnTo>
                  <a:lnTo>
                    <a:pt x="1476502" y="1308100"/>
                  </a:lnTo>
                  <a:lnTo>
                    <a:pt x="1474939" y="1308100"/>
                  </a:lnTo>
                  <a:lnTo>
                    <a:pt x="1475003" y="1295400"/>
                  </a:lnTo>
                  <a:lnTo>
                    <a:pt x="1478749" y="1295400"/>
                  </a:lnTo>
                  <a:lnTo>
                    <a:pt x="1478330" y="1282700"/>
                  </a:lnTo>
                  <a:lnTo>
                    <a:pt x="1473873" y="1282700"/>
                  </a:lnTo>
                  <a:lnTo>
                    <a:pt x="1472869" y="1270000"/>
                  </a:lnTo>
                  <a:lnTo>
                    <a:pt x="1474076" y="1270000"/>
                  </a:lnTo>
                  <a:lnTo>
                    <a:pt x="1475359" y="1257300"/>
                  </a:lnTo>
                  <a:lnTo>
                    <a:pt x="1474330" y="1257300"/>
                  </a:lnTo>
                  <a:lnTo>
                    <a:pt x="1480248" y="1244600"/>
                  </a:lnTo>
                  <a:lnTo>
                    <a:pt x="1477797" y="1244600"/>
                  </a:lnTo>
                  <a:lnTo>
                    <a:pt x="1477975" y="1231900"/>
                  </a:lnTo>
                  <a:lnTo>
                    <a:pt x="1477429" y="1231900"/>
                  </a:lnTo>
                  <a:lnTo>
                    <a:pt x="1472311" y="1219200"/>
                  </a:lnTo>
                  <a:lnTo>
                    <a:pt x="1473873" y="1219200"/>
                  </a:lnTo>
                  <a:lnTo>
                    <a:pt x="1475181" y="1206500"/>
                  </a:lnTo>
                  <a:lnTo>
                    <a:pt x="1471549" y="1206500"/>
                  </a:lnTo>
                  <a:lnTo>
                    <a:pt x="1477010" y="1193800"/>
                  </a:lnTo>
                  <a:lnTo>
                    <a:pt x="1478381" y="1193800"/>
                  </a:lnTo>
                  <a:lnTo>
                    <a:pt x="1477924" y="1181100"/>
                  </a:lnTo>
                  <a:lnTo>
                    <a:pt x="1478445" y="1181100"/>
                  </a:lnTo>
                  <a:lnTo>
                    <a:pt x="1474139" y="1168400"/>
                  </a:lnTo>
                  <a:lnTo>
                    <a:pt x="1478610" y="1168400"/>
                  </a:lnTo>
                  <a:lnTo>
                    <a:pt x="1477060" y="1155700"/>
                  </a:lnTo>
                  <a:lnTo>
                    <a:pt x="1476286" y="1155700"/>
                  </a:lnTo>
                  <a:lnTo>
                    <a:pt x="1472628" y="1143000"/>
                  </a:lnTo>
                  <a:lnTo>
                    <a:pt x="1474177" y="1143000"/>
                  </a:lnTo>
                  <a:lnTo>
                    <a:pt x="1476552" y="1130300"/>
                  </a:lnTo>
                  <a:lnTo>
                    <a:pt x="1477759" y="1130300"/>
                  </a:lnTo>
                  <a:lnTo>
                    <a:pt x="1478114" y="1117600"/>
                  </a:lnTo>
                  <a:lnTo>
                    <a:pt x="1477860" y="1117600"/>
                  </a:lnTo>
                  <a:lnTo>
                    <a:pt x="1477683" y="1104900"/>
                  </a:lnTo>
                  <a:lnTo>
                    <a:pt x="1473593" y="1104900"/>
                  </a:lnTo>
                  <a:lnTo>
                    <a:pt x="1475257" y="1092200"/>
                  </a:lnTo>
                  <a:lnTo>
                    <a:pt x="1477822" y="1092200"/>
                  </a:lnTo>
                  <a:lnTo>
                    <a:pt x="1477695" y="1079500"/>
                  </a:lnTo>
                  <a:lnTo>
                    <a:pt x="1477937" y="1079500"/>
                  </a:lnTo>
                  <a:lnTo>
                    <a:pt x="1478305" y="1054100"/>
                  </a:lnTo>
                  <a:lnTo>
                    <a:pt x="1473530" y="1054100"/>
                  </a:lnTo>
                  <a:lnTo>
                    <a:pt x="1476971" y="1041400"/>
                  </a:lnTo>
                  <a:lnTo>
                    <a:pt x="1478076" y="1028700"/>
                  </a:lnTo>
                  <a:lnTo>
                    <a:pt x="1477822" y="1028700"/>
                  </a:lnTo>
                  <a:lnTo>
                    <a:pt x="1477619" y="1016000"/>
                  </a:lnTo>
                  <a:lnTo>
                    <a:pt x="1477975" y="1016000"/>
                  </a:lnTo>
                  <a:lnTo>
                    <a:pt x="1477632" y="1003300"/>
                  </a:lnTo>
                  <a:lnTo>
                    <a:pt x="1480731" y="990600"/>
                  </a:lnTo>
                  <a:lnTo>
                    <a:pt x="1480654" y="977900"/>
                  </a:lnTo>
                  <a:lnTo>
                    <a:pt x="1480312" y="965200"/>
                  </a:lnTo>
                  <a:lnTo>
                    <a:pt x="1480070" y="965200"/>
                  </a:lnTo>
                  <a:lnTo>
                    <a:pt x="1478394" y="952500"/>
                  </a:lnTo>
                  <a:lnTo>
                    <a:pt x="1479092" y="952500"/>
                  </a:lnTo>
                  <a:lnTo>
                    <a:pt x="1480515" y="939800"/>
                  </a:lnTo>
                  <a:lnTo>
                    <a:pt x="1481048" y="939800"/>
                  </a:lnTo>
                  <a:lnTo>
                    <a:pt x="1480667" y="927100"/>
                  </a:lnTo>
                  <a:lnTo>
                    <a:pt x="1480680" y="914400"/>
                  </a:lnTo>
                  <a:lnTo>
                    <a:pt x="1480858" y="914400"/>
                  </a:lnTo>
                  <a:lnTo>
                    <a:pt x="1480972" y="901700"/>
                  </a:lnTo>
                  <a:lnTo>
                    <a:pt x="1480934" y="889000"/>
                  </a:lnTo>
                  <a:lnTo>
                    <a:pt x="1480896" y="876300"/>
                  </a:lnTo>
                  <a:lnTo>
                    <a:pt x="1480870" y="863600"/>
                  </a:lnTo>
                  <a:lnTo>
                    <a:pt x="1480832" y="850900"/>
                  </a:lnTo>
                  <a:lnTo>
                    <a:pt x="1480845" y="838200"/>
                  </a:lnTo>
                  <a:lnTo>
                    <a:pt x="1480299" y="838200"/>
                  </a:lnTo>
                  <a:lnTo>
                    <a:pt x="1483791" y="825500"/>
                  </a:lnTo>
                  <a:lnTo>
                    <a:pt x="1483487" y="825500"/>
                  </a:lnTo>
                  <a:lnTo>
                    <a:pt x="1483575" y="812800"/>
                  </a:lnTo>
                  <a:lnTo>
                    <a:pt x="1483842" y="800100"/>
                  </a:lnTo>
                  <a:lnTo>
                    <a:pt x="1500136" y="800100"/>
                  </a:lnTo>
                  <a:lnTo>
                    <a:pt x="1508252" y="812800"/>
                  </a:lnTo>
                  <a:lnTo>
                    <a:pt x="1516608" y="812800"/>
                  </a:lnTo>
                  <a:lnTo>
                    <a:pt x="1525193" y="825500"/>
                  </a:lnTo>
                  <a:lnTo>
                    <a:pt x="1534020" y="838200"/>
                  </a:lnTo>
                  <a:lnTo>
                    <a:pt x="1540535" y="838200"/>
                  </a:lnTo>
                  <a:lnTo>
                    <a:pt x="1546898" y="850900"/>
                  </a:lnTo>
                  <a:lnTo>
                    <a:pt x="1553057" y="850900"/>
                  </a:lnTo>
                  <a:lnTo>
                    <a:pt x="1558925" y="863600"/>
                  </a:lnTo>
                  <a:lnTo>
                    <a:pt x="1570672" y="863600"/>
                  </a:lnTo>
                  <a:lnTo>
                    <a:pt x="1576565" y="876300"/>
                  </a:lnTo>
                  <a:lnTo>
                    <a:pt x="1581302" y="876300"/>
                  </a:lnTo>
                  <a:lnTo>
                    <a:pt x="1586090" y="889000"/>
                  </a:lnTo>
                  <a:lnTo>
                    <a:pt x="1590865" y="889000"/>
                  </a:lnTo>
                  <a:lnTo>
                    <a:pt x="1603082" y="901700"/>
                  </a:lnTo>
                  <a:lnTo>
                    <a:pt x="1610804" y="901700"/>
                  </a:lnTo>
                  <a:lnTo>
                    <a:pt x="1618411" y="914400"/>
                  </a:lnTo>
                  <a:lnTo>
                    <a:pt x="1625625" y="927100"/>
                  </a:lnTo>
                  <a:lnTo>
                    <a:pt x="1637601" y="927100"/>
                  </a:lnTo>
                  <a:lnTo>
                    <a:pt x="1648980" y="939800"/>
                  </a:lnTo>
                  <a:lnTo>
                    <a:pt x="1660042" y="952500"/>
                  </a:lnTo>
                  <a:lnTo>
                    <a:pt x="1678012" y="977900"/>
                  </a:lnTo>
                  <a:lnTo>
                    <a:pt x="1684896" y="977900"/>
                  </a:lnTo>
                  <a:lnTo>
                    <a:pt x="1698574" y="990600"/>
                  </a:lnTo>
                  <a:lnTo>
                    <a:pt x="1703933" y="1003300"/>
                  </a:lnTo>
                  <a:lnTo>
                    <a:pt x="1709242" y="1003300"/>
                  </a:lnTo>
                  <a:lnTo>
                    <a:pt x="1714588" y="1016000"/>
                  </a:lnTo>
                  <a:lnTo>
                    <a:pt x="1720062" y="1016000"/>
                  </a:lnTo>
                  <a:lnTo>
                    <a:pt x="1732635" y="1028700"/>
                  </a:lnTo>
                  <a:lnTo>
                    <a:pt x="1744802" y="1041400"/>
                  </a:lnTo>
                  <a:lnTo>
                    <a:pt x="1756816" y="1054100"/>
                  </a:lnTo>
                  <a:lnTo>
                    <a:pt x="1768957" y="1066800"/>
                  </a:lnTo>
                  <a:lnTo>
                    <a:pt x="1772043" y="1079500"/>
                  </a:lnTo>
                  <a:lnTo>
                    <a:pt x="1777898" y="1079500"/>
                  </a:lnTo>
                  <a:lnTo>
                    <a:pt x="1783321" y="1092200"/>
                  </a:lnTo>
                  <a:lnTo>
                    <a:pt x="1793125" y="1092200"/>
                  </a:lnTo>
                  <a:lnTo>
                    <a:pt x="1798370" y="1104900"/>
                  </a:lnTo>
                  <a:lnTo>
                    <a:pt x="1801698" y="1104900"/>
                  </a:lnTo>
                  <a:lnTo>
                    <a:pt x="1807959" y="1117600"/>
                  </a:lnTo>
                  <a:lnTo>
                    <a:pt x="1816900" y="1130300"/>
                  </a:lnTo>
                  <a:lnTo>
                    <a:pt x="1822538" y="1130300"/>
                  </a:lnTo>
                  <a:lnTo>
                    <a:pt x="1828126" y="1143000"/>
                  </a:lnTo>
                  <a:lnTo>
                    <a:pt x="1829358" y="1143000"/>
                  </a:lnTo>
                  <a:lnTo>
                    <a:pt x="1854415" y="1168400"/>
                  </a:lnTo>
                  <a:lnTo>
                    <a:pt x="1858276" y="1181100"/>
                  </a:lnTo>
                  <a:lnTo>
                    <a:pt x="1862378" y="1181100"/>
                  </a:lnTo>
                  <a:lnTo>
                    <a:pt x="1867928" y="1193800"/>
                  </a:lnTo>
                  <a:lnTo>
                    <a:pt x="1879092" y="1206500"/>
                  </a:lnTo>
                  <a:lnTo>
                    <a:pt x="1884629" y="1206500"/>
                  </a:lnTo>
                  <a:lnTo>
                    <a:pt x="1890928" y="1219200"/>
                  </a:lnTo>
                  <a:lnTo>
                    <a:pt x="1897164" y="1219200"/>
                  </a:lnTo>
                  <a:lnTo>
                    <a:pt x="1903463" y="1231900"/>
                  </a:lnTo>
                  <a:lnTo>
                    <a:pt x="1918246" y="1244600"/>
                  </a:lnTo>
                  <a:lnTo>
                    <a:pt x="1926424" y="1257300"/>
                  </a:lnTo>
                  <a:lnTo>
                    <a:pt x="1934819" y="1270000"/>
                  </a:lnTo>
                  <a:lnTo>
                    <a:pt x="1943747" y="1270000"/>
                  </a:lnTo>
                  <a:lnTo>
                    <a:pt x="1945068" y="1282700"/>
                  </a:lnTo>
                  <a:lnTo>
                    <a:pt x="1954987" y="1282700"/>
                  </a:lnTo>
                  <a:lnTo>
                    <a:pt x="1958962" y="1295400"/>
                  </a:lnTo>
                  <a:lnTo>
                    <a:pt x="1966087" y="1295400"/>
                  </a:lnTo>
                  <a:lnTo>
                    <a:pt x="1973338" y="1308100"/>
                  </a:lnTo>
                  <a:lnTo>
                    <a:pt x="1980247" y="1320800"/>
                  </a:lnTo>
                  <a:lnTo>
                    <a:pt x="1988121" y="1320800"/>
                  </a:lnTo>
                  <a:lnTo>
                    <a:pt x="1996490" y="1333500"/>
                  </a:lnTo>
                  <a:lnTo>
                    <a:pt x="2003920" y="1346200"/>
                  </a:lnTo>
                  <a:lnTo>
                    <a:pt x="2011184" y="1346200"/>
                  </a:lnTo>
                  <a:lnTo>
                    <a:pt x="2022259" y="1358900"/>
                  </a:lnTo>
                  <a:lnTo>
                    <a:pt x="2026729" y="1371600"/>
                  </a:lnTo>
                  <a:lnTo>
                    <a:pt x="2035911" y="1371600"/>
                  </a:lnTo>
                  <a:lnTo>
                    <a:pt x="2040483" y="1384300"/>
                  </a:lnTo>
                  <a:lnTo>
                    <a:pt x="2049678" y="1384300"/>
                  </a:lnTo>
                  <a:lnTo>
                    <a:pt x="2059089" y="1397000"/>
                  </a:lnTo>
                  <a:lnTo>
                    <a:pt x="2064448" y="1409700"/>
                  </a:lnTo>
                  <a:lnTo>
                    <a:pt x="2075230" y="1409700"/>
                  </a:lnTo>
                  <a:lnTo>
                    <a:pt x="2079053" y="1422400"/>
                  </a:lnTo>
                  <a:lnTo>
                    <a:pt x="2089340" y="1435100"/>
                  </a:lnTo>
                  <a:lnTo>
                    <a:pt x="2100707" y="1435100"/>
                  </a:lnTo>
                  <a:lnTo>
                    <a:pt x="2106396" y="1447800"/>
                  </a:lnTo>
                  <a:lnTo>
                    <a:pt x="2118360" y="1447800"/>
                  </a:lnTo>
                  <a:lnTo>
                    <a:pt x="2124418" y="1460500"/>
                  </a:lnTo>
                  <a:lnTo>
                    <a:pt x="2147430" y="1460500"/>
                  </a:lnTo>
                  <a:lnTo>
                    <a:pt x="2153894" y="1447800"/>
                  </a:lnTo>
                  <a:lnTo>
                    <a:pt x="2160371" y="1422400"/>
                  </a:lnTo>
                  <a:lnTo>
                    <a:pt x="2166836" y="1422400"/>
                  </a:lnTo>
                  <a:lnTo>
                    <a:pt x="2168868" y="1409700"/>
                  </a:lnTo>
                  <a:lnTo>
                    <a:pt x="2181123" y="1409700"/>
                  </a:lnTo>
                  <a:lnTo>
                    <a:pt x="2186711" y="1397000"/>
                  </a:lnTo>
                  <a:lnTo>
                    <a:pt x="2191651" y="1397000"/>
                  </a:lnTo>
                  <a:lnTo>
                    <a:pt x="2194014" y="1384300"/>
                  </a:lnTo>
                  <a:lnTo>
                    <a:pt x="2206688" y="1384300"/>
                  </a:lnTo>
                  <a:lnTo>
                    <a:pt x="2212810" y="1371600"/>
                  </a:lnTo>
                  <a:lnTo>
                    <a:pt x="2218639" y="1371600"/>
                  </a:lnTo>
                  <a:lnTo>
                    <a:pt x="2224138" y="1358900"/>
                  </a:lnTo>
                  <a:lnTo>
                    <a:pt x="2231517" y="1358900"/>
                  </a:lnTo>
                  <a:lnTo>
                    <a:pt x="2242032" y="1346200"/>
                  </a:lnTo>
                  <a:lnTo>
                    <a:pt x="2246376" y="1346200"/>
                  </a:lnTo>
                  <a:lnTo>
                    <a:pt x="2250897" y="1333500"/>
                  </a:lnTo>
                  <a:lnTo>
                    <a:pt x="2260181" y="1333500"/>
                  </a:lnTo>
                  <a:lnTo>
                    <a:pt x="2266658" y="1320800"/>
                  </a:lnTo>
                  <a:lnTo>
                    <a:pt x="2276411" y="1320800"/>
                  </a:lnTo>
                  <a:lnTo>
                    <a:pt x="2278469" y="1308100"/>
                  </a:lnTo>
                  <a:lnTo>
                    <a:pt x="2289060" y="1308100"/>
                  </a:lnTo>
                  <a:lnTo>
                    <a:pt x="2291499" y="1295400"/>
                  </a:lnTo>
                  <a:lnTo>
                    <a:pt x="2302256" y="1295400"/>
                  </a:lnTo>
                  <a:lnTo>
                    <a:pt x="2304453" y="1282700"/>
                  </a:lnTo>
                  <a:lnTo>
                    <a:pt x="2316937" y="1282700"/>
                  </a:lnTo>
                  <a:lnTo>
                    <a:pt x="2320645" y="1270000"/>
                  </a:lnTo>
                  <a:lnTo>
                    <a:pt x="2323452" y="1270000"/>
                  </a:lnTo>
                  <a:lnTo>
                    <a:pt x="2330653" y="1257300"/>
                  </a:lnTo>
                  <a:lnTo>
                    <a:pt x="2339670" y="1257300"/>
                  </a:lnTo>
                  <a:lnTo>
                    <a:pt x="2343721" y="1244600"/>
                  </a:lnTo>
                  <a:lnTo>
                    <a:pt x="2352687" y="1244600"/>
                  </a:lnTo>
                  <a:lnTo>
                    <a:pt x="2355494" y="1231900"/>
                  </a:lnTo>
                  <a:lnTo>
                    <a:pt x="2367889" y="1231900"/>
                  </a:lnTo>
                  <a:lnTo>
                    <a:pt x="2375154" y="1219200"/>
                  </a:lnTo>
                  <a:lnTo>
                    <a:pt x="2378113" y="1219200"/>
                  </a:lnTo>
                  <a:lnTo>
                    <a:pt x="2388425" y="1206500"/>
                  </a:lnTo>
                  <a:lnTo>
                    <a:pt x="2393632" y="1206500"/>
                  </a:lnTo>
                  <a:lnTo>
                    <a:pt x="2401392" y="1193800"/>
                  </a:lnTo>
                  <a:lnTo>
                    <a:pt x="2407805" y="1193800"/>
                  </a:lnTo>
                  <a:lnTo>
                    <a:pt x="2412390" y="1181100"/>
                  </a:lnTo>
                  <a:lnTo>
                    <a:pt x="2425725" y="1181100"/>
                  </a:lnTo>
                  <a:lnTo>
                    <a:pt x="2431846" y="1168400"/>
                  </a:lnTo>
                  <a:lnTo>
                    <a:pt x="2431478" y="1168400"/>
                  </a:lnTo>
                  <a:lnTo>
                    <a:pt x="2426830" y="1155700"/>
                  </a:lnTo>
                  <a:lnTo>
                    <a:pt x="2432532" y="115570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708AC4FA-41B1-44A6-90E0-D3B65E575C1B}"/>
                </a:ext>
              </a:extLst>
            </p:cNvPr>
            <p:cNvSpPr/>
            <p:nvPr/>
          </p:nvSpPr>
          <p:spPr>
            <a:xfrm>
              <a:off x="9189186" y="7782045"/>
              <a:ext cx="1139190" cy="3393440"/>
            </a:xfrm>
            <a:custGeom>
              <a:avLst/>
              <a:gdLst/>
              <a:ahLst/>
              <a:cxnLst/>
              <a:rect l="l" t="t" r="r" b="b"/>
              <a:pathLst>
                <a:path w="1139190" h="3393440">
                  <a:moveTo>
                    <a:pt x="5715" y="802906"/>
                  </a:moveTo>
                  <a:lnTo>
                    <a:pt x="5016" y="800798"/>
                  </a:lnTo>
                  <a:lnTo>
                    <a:pt x="4013" y="800138"/>
                  </a:lnTo>
                  <a:lnTo>
                    <a:pt x="1676" y="799973"/>
                  </a:lnTo>
                  <a:lnTo>
                    <a:pt x="0" y="802043"/>
                  </a:lnTo>
                  <a:lnTo>
                    <a:pt x="736" y="804189"/>
                  </a:lnTo>
                  <a:lnTo>
                    <a:pt x="1739" y="804532"/>
                  </a:lnTo>
                  <a:lnTo>
                    <a:pt x="2387" y="804989"/>
                  </a:lnTo>
                  <a:lnTo>
                    <a:pt x="3949" y="804964"/>
                  </a:lnTo>
                  <a:lnTo>
                    <a:pt x="5715" y="802906"/>
                  </a:lnTo>
                  <a:close/>
                </a:path>
                <a:path w="1139190" h="3393440">
                  <a:moveTo>
                    <a:pt x="46888" y="761047"/>
                  </a:moveTo>
                  <a:lnTo>
                    <a:pt x="45631" y="759637"/>
                  </a:lnTo>
                  <a:lnTo>
                    <a:pt x="44284" y="759752"/>
                  </a:lnTo>
                  <a:lnTo>
                    <a:pt x="42265" y="759917"/>
                  </a:lnTo>
                  <a:lnTo>
                    <a:pt x="41325" y="760945"/>
                  </a:lnTo>
                  <a:lnTo>
                    <a:pt x="41275" y="763028"/>
                  </a:lnTo>
                  <a:lnTo>
                    <a:pt x="41249" y="764349"/>
                  </a:lnTo>
                  <a:lnTo>
                    <a:pt x="42799" y="765467"/>
                  </a:lnTo>
                  <a:lnTo>
                    <a:pt x="43815" y="764705"/>
                  </a:lnTo>
                  <a:lnTo>
                    <a:pt x="44767" y="764019"/>
                  </a:lnTo>
                  <a:lnTo>
                    <a:pt x="45669" y="763130"/>
                  </a:lnTo>
                  <a:lnTo>
                    <a:pt x="46888" y="761047"/>
                  </a:lnTo>
                  <a:close/>
                </a:path>
                <a:path w="1139190" h="3393440">
                  <a:moveTo>
                    <a:pt x="59753" y="749287"/>
                  </a:moveTo>
                  <a:lnTo>
                    <a:pt x="59334" y="748715"/>
                  </a:lnTo>
                  <a:lnTo>
                    <a:pt x="59105" y="748449"/>
                  </a:lnTo>
                  <a:lnTo>
                    <a:pt x="58839" y="748665"/>
                  </a:lnTo>
                  <a:lnTo>
                    <a:pt x="58381" y="748868"/>
                  </a:lnTo>
                  <a:lnTo>
                    <a:pt x="58343" y="749109"/>
                  </a:lnTo>
                  <a:lnTo>
                    <a:pt x="58318" y="749363"/>
                  </a:lnTo>
                  <a:lnTo>
                    <a:pt x="58724" y="749668"/>
                  </a:lnTo>
                  <a:lnTo>
                    <a:pt x="58928" y="749947"/>
                  </a:lnTo>
                  <a:lnTo>
                    <a:pt x="59207" y="749719"/>
                  </a:lnTo>
                  <a:lnTo>
                    <a:pt x="59753" y="749287"/>
                  </a:lnTo>
                  <a:close/>
                </a:path>
                <a:path w="1139190" h="3393440">
                  <a:moveTo>
                    <a:pt x="109105" y="705586"/>
                  </a:moveTo>
                  <a:lnTo>
                    <a:pt x="108229" y="703948"/>
                  </a:lnTo>
                  <a:lnTo>
                    <a:pt x="107530" y="703313"/>
                  </a:lnTo>
                  <a:lnTo>
                    <a:pt x="105613" y="702945"/>
                  </a:lnTo>
                  <a:lnTo>
                    <a:pt x="104228" y="704392"/>
                  </a:lnTo>
                  <a:lnTo>
                    <a:pt x="104965" y="706018"/>
                  </a:lnTo>
                  <a:lnTo>
                    <a:pt x="105816" y="706310"/>
                  </a:lnTo>
                  <a:lnTo>
                    <a:pt x="106400" y="706729"/>
                  </a:lnTo>
                  <a:lnTo>
                    <a:pt x="107861" y="706780"/>
                  </a:lnTo>
                  <a:lnTo>
                    <a:pt x="109105" y="705586"/>
                  </a:lnTo>
                  <a:close/>
                </a:path>
                <a:path w="1139190" h="3393440">
                  <a:moveTo>
                    <a:pt x="121259" y="692556"/>
                  </a:moveTo>
                  <a:lnTo>
                    <a:pt x="120954" y="691299"/>
                  </a:lnTo>
                  <a:lnTo>
                    <a:pt x="120802" y="690626"/>
                  </a:lnTo>
                  <a:lnTo>
                    <a:pt x="120040" y="690092"/>
                  </a:lnTo>
                  <a:lnTo>
                    <a:pt x="119545" y="689483"/>
                  </a:lnTo>
                  <a:lnTo>
                    <a:pt x="118922" y="689927"/>
                  </a:lnTo>
                  <a:lnTo>
                    <a:pt x="117957" y="690257"/>
                  </a:lnTo>
                  <a:lnTo>
                    <a:pt x="117614" y="691451"/>
                  </a:lnTo>
                  <a:lnTo>
                    <a:pt x="117970" y="692619"/>
                  </a:lnTo>
                  <a:lnTo>
                    <a:pt x="118491" y="692975"/>
                  </a:lnTo>
                  <a:lnTo>
                    <a:pt x="119583" y="693699"/>
                  </a:lnTo>
                  <a:lnTo>
                    <a:pt x="121259" y="692556"/>
                  </a:lnTo>
                  <a:close/>
                </a:path>
                <a:path w="1139190" h="3393440">
                  <a:moveTo>
                    <a:pt x="135674" y="678535"/>
                  </a:moveTo>
                  <a:lnTo>
                    <a:pt x="135001" y="677443"/>
                  </a:lnTo>
                  <a:lnTo>
                    <a:pt x="133807" y="676973"/>
                  </a:lnTo>
                  <a:lnTo>
                    <a:pt x="132892" y="677494"/>
                  </a:lnTo>
                  <a:lnTo>
                    <a:pt x="132105" y="677684"/>
                  </a:lnTo>
                  <a:lnTo>
                    <a:pt x="132499" y="678662"/>
                  </a:lnTo>
                  <a:lnTo>
                    <a:pt x="133299" y="680745"/>
                  </a:lnTo>
                  <a:lnTo>
                    <a:pt x="134391" y="680021"/>
                  </a:lnTo>
                  <a:lnTo>
                    <a:pt x="135458" y="679665"/>
                  </a:lnTo>
                  <a:lnTo>
                    <a:pt x="135674" y="678535"/>
                  </a:lnTo>
                  <a:close/>
                </a:path>
                <a:path w="1139190" h="3393440">
                  <a:moveTo>
                    <a:pt x="190258" y="626821"/>
                  </a:moveTo>
                  <a:lnTo>
                    <a:pt x="188201" y="624967"/>
                  </a:lnTo>
                  <a:lnTo>
                    <a:pt x="184619" y="625424"/>
                  </a:lnTo>
                  <a:lnTo>
                    <a:pt x="183642" y="626579"/>
                  </a:lnTo>
                  <a:lnTo>
                    <a:pt x="184188" y="628992"/>
                  </a:lnTo>
                  <a:lnTo>
                    <a:pt x="185407" y="629780"/>
                  </a:lnTo>
                  <a:lnTo>
                    <a:pt x="186397" y="630936"/>
                  </a:lnTo>
                  <a:lnTo>
                    <a:pt x="187693" y="629894"/>
                  </a:lnTo>
                  <a:lnTo>
                    <a:pt x="189014" y="629310"/>
                  </a:lnTo>
                  <a:lnTo>
                    <a:pt x="190258" y="626821"/>
                  </a:lnTo>
                  <a:close/>
                </a:path>
                <a:path w="1139190" h="3393440">
                  <a:moveTo>
                    <a:pt x="290969" y="535254"/>
                  </a:moveTo>
                  <a:lnTo>
                    <a:pt x="290118" y="534974"/>
                  </a:lnTo>
                  <a:lnTo>
                    <a:pt x="290626" y="535216"/>
                  </a:lnTo>
                  <a:lnTo>
                    <a:pt x="290969" y="535254"/>
                  </a:lnTo>
                  <a:close/>
                </a:path>
                <a:path w="1139190" h="3393440">
                  <a:moveTo>
                    <a:pt x="327977" y="499198"/>
                  </a:moveTo>
                  <a:lnTo>
                    <a:pt x="327545" y="499224"/>
                  </a:lnTo>
                  <a:lnTo>
                    <a:pt x="326631" y="499237"/>
                  </a:lnTo>
                  <a:lnTo>
                    <a:pt x="325323" y="499402"/>
                  </a:lnTo>
                  <a:lnTo>
                    <a:pt x="324840" y="499592"/>
                  </a:lnTo>
                  <a:lnTo>
                    <a:pt x="324358" y="499973"/>
                  </a:lnTo>
                  <a:lnTo>
                    <a:pt x="324383" y="500722"/>
                  </a:lnTo>
                  <a:lnTo>
                    <a:pt x="325132" y="500799"/>
                  </a:lnTo>
                  <a:lnTo>
                    <a:pt x="326047" y="501192"/>
                  </a:lnTo>
                  <a:lnTo>
                    <a:pt x="327291" y="500532"/>
                  </a:lnTo>
                  <a:lnTo>
                    <a:pt x="327698" y="499579"/>
                  </a:lnTo>
                  <a:lnTo>
                    <a:pt x="327977" y="499198"/>
                  </a:lnTo>
                  <a:close/>
                </a:path>
                <a:path w="1139190" h="3393440">
                  <a:moveTo>
                    <a:pt x="328574" y="498830"/>
                  </a:moveTo>
                  <a:lnTo>
                    <a:pt x="328193" y="498919"/>
                  </a:lnTo>
                  <a:lnTo>
                    <a:pt x="327977" y="499198"/>
                  </a:lnTo>
                  <a:lnTo>
                    <a:pt x="328422" y="499186"/>
                  </a:lnTo>
                  <a:lnTo>
                    <a:pt x="328574" y="498830"/>
                  </a:lnTo>
                  <a:close/>
                </a:path>
                <a:path w="1139190" h="3393440">
                  <a:moveTo>
                    <a:pt x="330250" y="498449"/>
                  </a:moveTo>
                  <a:lnTo>
                    <a:pt x="329260" y="497179"/>
                  </a:lnTo>
                  <a:lnTo>
                    <a:pt x="328574" y="498830"/>
                  </a:lnTo>
                  <a:lnTo>
                    <a:pt x="330250" y="498449"/>
                  </a:lnTo>
                  <a:close/>
                </a:path>
                <a:path w="1139190" h="3393440">
                  <a:moveTo>
                    <a:pt x="348170" y="482904"/>
                  </a:moveTo>
                  <a:lnTo>
                    <a:pt x="347865" y="482904"/>
                  </a:lnTo>
                  <a:lnTo>
                    <a:pt x="347370" y="483044"/>
                  </a:lnTo>
                  <a:lnTo>
                    <a:pt x="348170" y="482904"/>
                  </a:lnTo>
                  <a:close/>
                </a:path>
                <a:path w="1139190" h="3393440">
                  <a:moveTo>
                    <a:pt x="392303" y="440309"/>
                  </a:moveTo>
                  <a:lnTo>
                    <a:pt x="391261" y="439420"/>
                  </a:lnTo>
                  <a:lnTo>
                    <a:pt x="389178" y="439064"/>
                  </a:lnTo>
                  <a:lnTo>
                    <a:pt x="388569" y="440105"/>
                  </a:lnTo>
                  <a:lnTo>
                    <a:pt x="388874" y="441947"/>
                  </a:lnTo>
                  <a:lnTo>
                    <a:pt x="389102" y="443217"/>
                  </a:lnTo>
                  <a:lnTo>
                    <a:pt x="389864" y="443636"/>
                  </a:lnTo>
                  <a:lnTo>
                    <a:pt x="391502" y="442328"/>
                  </a:lnTo>
                  <a:lnTo>
                    <a:pt x="392137" y="441490"/>
                  </a:lnTo>
                  <a:lnTo>
                    <a:pt x="392303" y="440309"/>
                  </a:lnTo>
                  <a:close/>
                </a:path>
                <a:path w="1139190" h="3393440">
                  <a:moveTo>
                    <a:pt x="499021" y="344208"/>
                  </a:moveTo>
                  <a:lnTo>
                    <a:pt x="498335" y="343776"/>
                  </a:lnTo>
                  <a:lnTo>
                    <a:pt x="497535" y="342887"/>
                  </a:lnTo>
                  <a:lnTo>
                    <a:pt x="496062" y="343281"/>
                  </a:lnTo>
                  <a:lnTo>
                    <a:pt x="495274" y="344157"/>
                  </a:lnTo>
                  <a:lnTo>
                    <a:pt x="494423" y="344779"/>
                  </a:lnTo>
                  <a:lnTo>
                    <a:pt x="495782" y="345617"/>
                  </a:lnTo>
                  <a:lnTo>
                    <a:pt x="496747" y="346227"/>
                  </a:lnTo>
                  <a:lnTo>
                    <a:pt x="498246" y="344906"/>
                  </a:lnTo>
                  <a:lnTo>
                    <a:pt x="499021" y="344208"/>
                  </a:lnTo>
                  <a:close/>
                </a:path>
                <a:path w="1139190" h="3393440">
                  <a:moveTo>
                    <a:pt x="549808" y="301993"/>
                  </a:moveTo>
                  <a:lnTo>
                    <a:pt x="549783" y="296722"/>
                  </a:lnTo>
                  <a:lnTo>
                    <a:pt x="549173" y="296545"/>
                  </a:lnTo>
                  <a:lnTo>
                    <a:pt x="548347" y="296176"/>
                  </a:lnTo>
                  <a:lnTo>
                    <a:pt x="545680" y="295871"/>
                  </a:lnTo>
                  <a:lnTo>
                    <a:pt x="544042" y="296456"/>
                  </a:lnTo>
                  <a:lnTo>
                    <a:pt x="542556" y="299453"/>
                  </a:lnTo>
                  <a:lnTo>
                    <a:pt x="544855" y="301294"/>
                  </a:lnTo>
                  <a:lnTo>
                    <a:pt x="548424" y="301853"/>
                  </a:lnTo>
                  <a:lnTo>
                    <a:pt x="549808" y="301993"/>
                  </a:lnTo>
                  <a:close/>
                </a:path>
                <a:path w="1139190" h="3393440">
                  <a:moveTo>
                    <a:pt x="549986" y="296557"/>
                  </a:moveTo>
                  <a:lnTo>
                    <a:pt x="549783" y="296583"/>
                  </a:lnTo>
                  <a:lnTo>
                    <a:pt x="549783" y="296722"/>
                  </a:lnTo>
                  <a:lnTo>
                    <a:pt x="549973" y="296786"/>
                  </a:lnTo>
                  <a:lnTo>
                    <a:pt x="549986" y="296557"/>
                  </a:lnTo>
                  <a:close/>
                </a:path>
                <a:path w="1139190" h="3393440">
                  <a:moveTo>
                    <a:pt x="550151" y="302031"/>
                  </a:moveTo>
                  <a:lnTo>
                    <a:pt x="549808" y="301993"/>
                  </a:lnTo>
                  <a:lnTo>
                    <a:pt x="549808" y="302374"/>
                  </a:lnTo>
                  <a:lnTo>
                    <a:pt x="550151" y="302031"/>
                  </a:lnTo>
                  <a:close/>
                </a:path>
                <a:path w="1139190" h="3393440">
                  <a:moveTo>
                    <a:pt x="552386" y="293928"/>
                  </a:moveTo>
                  <a:lnTo>
                    <a:pt x="551230" y="294309"/>
                  </a:lnTo>
                  <a:lnTo>
                    <a:pt x="549986" y="294982"/>
                  </a:lnTo>
                  <a:lnTo>
                    <a:pt x="549986" y="296557"/>
                  </a:lnTo>
                  <a:lnTo>
                    <a:pt x="551586" y="296367"/>
                  </a:lnTo>
                  <a:lnTo>
                    <a:pt x="552361" y="295275"/>
                  </a:lnTo>
                  <a:lnTo>
                    <a:pt x="552386" y="293928"/>
                  </a:lnTo>
                  <a:close/>
                </a:path>
                <a:path w="1139190" h="3393440">
                  <a:moveTo>
                    <a:pt x="552742" y="293573"/>
                  </a:moveTo>
                  <a:lnTo>
                    <a:pt x="552399" y="293547"/>
                  </a:lnTo>
                  <a:lnTo>
                    <a:pt x="552386" y="293928"/>
                  </a:lnTo>
                  <a:lnTo>
                    <a:pt x="552691" y="293839"/>
                  </a:lnTo>
                  <a:lnTo>
                    <a:pt x="552742" y="293573"/>
                  </a:lnTo>
                  <a:close/>
                </a:path>
                <a:path w="1139190" h="3393440">
                  <a:moveTo>
                    <a:pt x="555256" y="291299"/>
                  </a:moveTo>
                  <a:lnTo>
                    <a:pt x="553897" y="291414"/>
                  </a:lnTo>
                  <a:lnTo>
                    <a:pt x="552983" y="292290"/>
                  </a:lnTo>
                  <a:lnTo>
                    <a:pt x="552742" y="293573"/>
                  </a:lnTo>
                  <a:lnTo>
                    <a:pt x="554215" y="293700"/>
                  </a:lnTo>
                  <a:lnTo>
                    <a:pt x="555218" y="292912"/>
                  </a:lnTo>
                  <a:lnTo>
                    <a:pt x="555256" y="291299"/>
                  </a:lnTo>
                  <a:close/>
                </a:path>
                <a:path w="1139190" h="3393440">
                  <a:moveTo>
                    <a:pt x="555498" y="291274"/>
                  </a:moveTo>
                  <a:lnTo>
                    <a:pt x="555269" y="291058"/>
                  </a:lnTo>
                  <a:lnTo>
                    <a:pt x="555256" y="291299"/>
                  </a:lnTo>
                  <a:lnTo>
                    <a:pt x="555498" y="291274"/>
                  </a:lnTo>
                  <a:close/>
                </a:path>
                <a:path w="1139190" h="3393440">
                  <a:moveTo>
                    <a:pt x="573900" y="2994456"/>
                  </a:moveTo>
                  <a:lnTo>
                    <a:pt x="573862" y="2994126"/>
                  </a:lnTo>
                  <a:lnTo>
                    <a:pt x="573824" y="2993948"/>
                  </a:lnTo>
                  <a:lnTo>
                    <a:pt x="573303" y="2993847"/>
                  </a:lnTo>
                  <a:lnTo>
                    <a:pt x="572998" y="2993694"/>
                  </a:lnTo>
                  <a:lnTo>
                    <a:pt x="572871" y="2994063"/>
                  </a:lnTo>
                  <a:lnTo>
                    <a:pt x="572617" y="2994431"/>
                  </a:lnTo>
                  <a:lnTo>
                    <a:pt x="572643" y="2994774"/>
                  </a:lnTo>
                  <a:lnTo>
                    <a:pt x="572655" y="2994939"/>
                  </a:lnTo>
                  <a:lnTo>
                    <a:pt x="573227" y="2995053"/>
                  </a:lnTo>
                  <a:lnTo>
                    <a:pt x="573532" y="2995180"/>
                  </a:lnTo>
                  <a:lnTo>
                    <a:pt x="573659" y="2994825"/>
                  </a:lnTo>
                  <a:lnTo>
                    <a:pt x="573900" y="2994456"/>
                  </a:lnTo>
                  <a:close/>
                </a:path>
                <a:path w="1139190" h="3393440">
                  <a:moveTo>
                    <a:pt x="574395" y="3195053"/>
                  </a:moveTo>
                  <a:lnTo>
                    <a:pt x="574332" y="3194608"/>
                  </a:lnTo>
                  <a:lnTo>
                    <a:pt x="574382" y="3194100"/>
                  </a:lnTo>
                  <a:lnTo>
                    <a:pt x="573760" y="3193123"/>
                  </a:lnTo>
                  <a:lnTo>
                    <a:pt x="573214" y="3192132"/>
                  </a:lnTo>
                  <a:lnTo>
                    <a:pt x="571969" y="3192056"/>
                  </a:lnTo>
                  <a:lnTo>
                    <a:pt x="570953" y="3192615"/>
                  </a:lnTo>
                  <a:lnTo>
                    <a:pt x="569493" y="3194735"/>
                  </a:lnTo>
                  <a:lnTo>
                    <a:pt x="569099" y="3196488"/>
                  </a:lnTo>
                  <a:lnTo>
                    <a:pt x="571284" y="3198380"/>
                  </a:lnTo>
                  <a:lnTo>
                    <a:pt x="572274" y="3198469"/>
                  </a:lnTo>
                  <a:lnTo>
                    <a:pt x="573328" y="3198571"/>
                  </a:lnTo>
                  <a:lnTo>
                    <a:pt x="573747" y="3197949"/>
                  </a:lnTo>
                  <a:lnTo>
                    <a:pt x="574116" y="3196767"/>
                  </a:lnTo>
                  <a:lnTo>
                    <a:pt x="574230" y="3195891"/>
                  </a:lnTo>
                  <a:lnTo>
                    <a:pt x="574395" y="3195053"/>
                  </a:lnTo>
                  <a:close/>
                </a:path>
                <a:path w="1139190" h="3393440">
                  <a:moveTo>
                    <a:pt x="574484" y="3213951"/>
                  </a:moveTo>
                  <a:lnTo>
                    <a:pt x="574090" y="3212439"/>
                  </a:lnTo>
                  <a:lnTo>
                    <a:pt x="571271" y="3211169"/>
                  </a:lnTo>
                  <a:lnTo>
                    <a:pt x="570014" y="3211639"/>
                  </a:lnTo>
                  <a:lnTo>
                    <a:pt x="568401" y="3214700"/>
                  </a:lnTo>
                  <a:lnTo>
                    <a:pt x="569264" y="3216795"/>
                  </a:lnTo>
                  <a:lnTo>
                    <a:pt x="571538" y="3217507"/>
                  </a:lnTo>
                  <a:lnTo>
                    <a:pt x="572236" y="3216872"/>
                  </a:lnTo>
                  <a:lnTo>
                    <a:pt x="573468" y="3216224"/>
                  </a:lnTo>
                  <a:lnTo>
                    <a:pt x="574484" y="3213951"/>
                  </a:lnTo>
                  <a:close/>
                </a:path>
                <a:path w="1139190" h="3393440">
                  <a:moveTo>
                    <a:pt x="575437" y="2926804"/>
                  </a:moveTo>
                  <a:lnTo>
                    <a:pt x="574890" y="2925826"/>
                  </a:lnTo>
                  <a:lnTo>
                    <a:pt x="574687" y="2925178"/>
                  </a:lnTo>
                  <a:lnTo>
                    <a:pt x="573976" y="2925419"/>
                  </a:lnTo>
                  <a:lnTo>
                    <a:pt x="572960" y="2925457"/>
                  </a:lnTo>
                  <a:lnTo>
                    <a:pt x="572363" y="2926384"/>
                  </a:lnTo>
                  <a:lnTo>
                    <a:pt x="572884" y="2927324"/>
                  </a:lnTo>
                  <a:lnTo>
                    <a:pt x="573062" y="2928035"/>
                  </a:lnTo>
                  <a:lnTo>
                    <a:pt x="573811" y="2927731"/>
                  </a:lnTo>
                  <a:lnTo>
                    <a:pt x="574700" y="2927553"/>
                  </a:lnTo>
                  <a:lnTo>
                    <a:pt x="575437" y="2926804"/>
                  </a:lnTo>
                  <a:close/>
                </a:path>
                <a:path w="1139190" h="3393440">
                  <a:moveTo>
                    <a:pt x="578980" y="2892996"/>
                  </a:moveTo>
                  <a:lnTo>
                    <a:pt x="578739" y="2892145"/>
                  </a:lnTo>
                  <a:lnTo>
                    <a:pt x="578370" y="2892945"/>
                  </a:lnTo>
                  <a:lnTo>
                    <a:pt x="578980" y="2892996"/>
                  </a:lnTo>
                  <a:close/>
                </a:path>
                <a:path w="1139190" h="3393440">
                  <a:moveTo>
                    <a:pt x="579081" y="3247466"/>
                  </a:moveTo>
                  <a:lnTo>
                    <a:pt x="579069" y="3247123"/>
                  </a:lnTo>
                  <a:lnTo>
                    <a:pt x="579069" y="3246983"/>
                  </a:lnTo>
                  <a:lnTo>
                    <a:pt x="578561" y="3246869"/>
                  </a:lnTo>
                  <a:lnTo>
                    <a:pt x="578281" y="3246742"/>
                  </a:lnTo>
                  <a:lnTo>
                    <a:pt x="578167" y="3247085"/>
                  </a:lnTo>
                  <a:lnTo>
                    <a:pt x="577951" y="3247440"/>
                  </a:lnTo>
                  <a:lnTo>
                    <a:pt x="577989" y="3247936"/>
                  </a:lnTo>
                  <a:lnTo>
                    <a:pt x="578485" y="3248050"/>
                  </a:lnTo>
                  <a:lnTo>
                    <a:pt x="578739" y="3248177"/>
                  </a:lnTo>
                  <a:lnTo>
                    <a:pt x="578866" y="3247821"/>
                  </a:lnTo>
                  <a:lnTo>
                    <a:pt x="579081" y="3247466"/>
                  </a:lnTo>
                  <a:close/>
                </a:path>
                <a:path w="1139190" h="3393440">
                  <a:moveTo>
                    <a:pt x="579107" y="3391611"/>
                  </a:moveTo>
                  <a:lnTo>
                    <a:pt x="578662" y="3391293"/>
                  </a:lnTo>
                  <a:lnTo>
                    <a:pt x="577875" y="3392043"/>
                  </a:lnTo>
                  <a:lnTo>
                    <a:pt x="577735" y="3392170"/>
                  </a:lnTo>
                  <a:lnTo>
                    <a:pt x="578053" y="3392792"/>
                  </a:lnTo>
                  <a:lnTo>
                    <a:pt x="578167" y="3393173"/>
                  </a:lnTo>
                  <a:lnTo>
                    <a:pt x="579069" y="3392868"/>
                  </a:lnTo>
                  <a:lnTo>
                    <a:pt x="579107" y="3391611"/>
                  </a:lnTo>
                  <a:close/>
                </a:path>
                <a:path w="1139190" h="3393440">
                  <a:moveTo>
                    <a:pt x="579145" y="3287230"/>
                  </a:moveTo>
                  <a:lnTo>
                    <a:pt x="578408" y="3287395"/>
                  </a:lnTo>
                  <a:lnTo>
                    <a:pt x="579005" y="3287865"/>
                  </a:lnTo>
                  <a:lnTo>
                    <a:pt x="579145" y="3287230"/>
                  </a:lnTo>
                  <a:close/>
                </a:path>
                <a:path w="1139190" h="3393440">
                  <a:moveTo>
                    <a:pt x="581647" y="2638983"/>
                  </a:moveTo>
                  <a:lnTo>
                    <a:pt x="581152" y="2638196"/>
                  </a:lnTo>
                  <a:lnTo>
                    <a:pt x="579501" y="2637625"/>
                  </a:lnTo>
                  <a:lnTo>
                    <a:pt x="578053" y="2638653"/>
                  </a:lnTo>
                  <a:lnTo>
                    <a:pt x="578307" y="2640228"/>
                  </a:lnTo>
                  <a:lnTo>
                    <a:pt x="578764" y="2640558"/>
                  </a:lnTo>
                  <a:lnTo>
                    <a:pt x="579285" y="2641219"/>
                  </a:lnTo>
                  <a:lnTo>
                    <a:pt x="580085" y="2640482"/>
                  </a:lnTo>
                  <a:lnTo>
                    <a:pt x="580885" y="2639784"/>
                  </a:lnTo>
                  <a:lnTo>
                    <a:pt x="581609" y="2639009"/>
                  </a:lnTo>
                  <a:close/>
                </a:path>
                <a:path w="1139190" h="3393440">
                  <a:moveTo>
                    <a:pt x="581774" y="2902648"/>
                  </a:moveTo>
                  <a:lnTo>
                    <a:pt x="581202" y="2901594"/>
                  </a:lnTo>
                  <a:lnTo>
                    <a:pt x="579107" y="2900553"/>
                  </a:lnTo>
                  <a:lnTo>
                    <a:pt x="577342" y="2901734"/>
                  </a:lnTo>
                  <a:lnTo>
                    <a:pt x="576859" y="2904375"/>
                  </a:lnTo>
                  <a:lnTo>
                    <a:pt x="577596" y="2905112"/>
                  </a:lnTo>
                  <a:lnTo>
                    <a:pt x="577951" y="2905760"/>
                  </a:lnTo>
                  <a:lnTo>
                    <a:pt x="579729" y="2906242"/>
                  </a:lnTo>
                  <a:lnTo>
                    <a:pt x="581482" y="2905201"/>
                  </a:lnTo>
                  <a:lnTo>
                    <a:pt x="581774" y="2902648"/>
                  </a:lnTo>
                  <a:close/>
                </a:path>
                <a:path w="1139190" h="3393440">
                  <a:moveTo>
                    <a:pt x="582371" y="3017278"/>
                  </a:moveTo>
                  <a:lnTo>
                    <a:pt x="582307" y="3015729"/>
                  </a:lnTo>
                  <a:lnTo>
                    <a:pt x="581317" y="3015310"/>
                  </a:lnTo>
                  <a:lnTo>
                    <a:pt x="580758" y="3014878"/>
                  </a:lnTo>
                  <a:lnTo>
                    <a:pt x="580326" y="3015538"/>
                  </a:lnTo>
                  <a:lnTo>
                    <a:pt x="579450" y="3016262"/>
                  </a:lnTo>
                  <a:lnTo>
                    <a:pt x="579691" y="3017812"/>
                  </a:lnTo>
                  <a:lnTo>
                    <a:pt x="580466" y="3018688"/>
                  </a:lnTo>
                  <a:lnTo>
                    <a:pt x="581520" y="3020555"/>
                  </a:lnTo>
                  <a:lnTo>
                    <a:pt x="581952" y="3018396"/>
                  </a:lnTo>
                  <a:lnTo>
                    <a:pt x="582371" y="3017278"/>
                  </a:lnTo>
                  <a:close/>
                </a:path>
                <a:path w="1139190" h="3393440">
                  <a:moveTo>
                    <a:pt x="585520" y="2809468"/>
                  </a:moveTo>
                  <a:lnTo>
                    <a:pt x="584123" y="2807716"/>
                  </a:lnTo>
                  <a:lnTo>
                    <a:pt x="582396" y="2807830"/>
                  </a:lnTo>
                  <a:lnTo>
                    <a:pt x="581647" y="2807893"/>
                  </a:lnTo>
                  <a:lnTo>
                    <a:pt x="580694" y="2808351"/>
                  </a:lnTo>
                  <a:lnTo>
                    <a:pt x="579081" y="2810510"/>
                  </a:lnTo>
                  <a:lnTo>
                    <a:pt x="579183" y="2812313"/>
                  </a:lnTo>
                  <a:lnTo>
                    <a:pt x="580707" y="2814472"/>
                  </a:lnTo>
                  <a:lnTo>
                    <a:pt x="581647" y="2814688"/>
                  </a:lnTo>
                  <a:lnTo>
                    <a:pt x="582345" y="2815082"/>
                  </a:lnTo>
                  <a:lnTo>
                    <a:pt x="583984" y="2814955"/>
                  </a:lnTo>
                  <a:lnTo>
                    <a:pt x="585343" y="2813316"/>
                  </a:lnTo>
                  <a:lnTo>
                    <a:pt x="585520" y="2809468"/>
                  </a:lnTo>
                  <a:close/>
                </a:path>
                <a:path w="1139190" h="3393440">
                  <a:moveTo>
                    <a:pt x="594347" y="2399500"/>
                  </a:moveTo>
                  <a:lnTo>
                    <a:pt x="594144" y="2395550"/>
                  </a:lnTo>
                  <a:lnTo>
                    <a:pt x="594004" y="2391600"/>
                  </a:lnTo>
                  <a:lnTo>
                    <a:pt x="593636" y="2387155"/>
                  </a:lnTo>
                  <a:lnTo>
                    <a:pt x="592645" y="2386685"/>
                  </a:lnTo>
                  <a:lnTo>
                    <a:pt x="591921" y="2386253"/>
                  </a:lnTo>
                  <a:lnTo>
                    <a:pt x="591223" y="2386838"/>
                  </a:lnTo>
                  <a:lnTo>
                    <a:pt x="590232" y="2391930"/>
                  </a:lnTo>
                  <a:lnTo>
                    <a:pt x="589165" y="2396680"/>
                  </a:lnTo>
                  <a:lnTo>
                    <a:pt x="592810" y="2400858"/>
                  </a:lnTo>
                  <a:lnTo>
                    <a:pt x="594347" y="2399500"/>
                  </a:lnTo>
                  <a:close/>
                </a:path>
                <a:path w="1139190" h="3393440">
                  <a:moveTo>
                    <a:pt x="601014" y="1116774"/>
                  </a:moveTo>
                  <a:lnTo>
                    <a:pt x="600875" y="1116457"/>
                  </a:lnTo>
                  <a:lnTo>
                    <a:pt x="600786" y="1116139"/>
                  </a:lnTo>
                  <a:lnTo>
                    <a:pt x="600544" y="1116228"/>
                  </a:lnTo>
                  <a:lnTo>
                    <a:pt x="600113" y="1116317"/>
                  </a:lnTo>
                  <a:lnTo>
                    <a:pt x="600100" y="1116723"/>
                  </a:lnTo>
                  <a:lnTo>
                    <a:pt x="600240" y="1117041"/>
                  </a:lnTo>
                  <a:lnTo>
                    <a:pt x="600341" y="1117346"/>
                  </a:lnTo>
                  <a:lnTo>
                    <a:pt x="600570" y="1117257"/>
                  </a:lnTo>
                  <a:lnTo>
                    <a:pt x="600989" y="1117180"/>
                  </a:lnTo>
                  <a:lnTo>
                    <a:pt x="601014" y="1116774"/>
                  </a:lnTo>
                  <a:close/>
                </a:path>
                <a:path w="1139190" h="3393440">
                  <a:moveTo>
                    <a:pt x="601154" y="981113"/>
                  </a:moveTo>
                  <a:lnTo>
                    <a:pt x="600849" y="979906"/>
                  </a:lnTo>
                  <a:lnTo>
                    <a:pt x="600557" y="980020"/>
                  </a:lnTo>
                  <a:lnTo>
                    <a:pt x="600049" y="980122"/>
                  </a:lnTo>
                  <a:lnTo>
                    <a:pt x="600036" y="980249"/>
                  </a:lnTo>
                  <a:lnTo>
                    <a:pt x="600024" y="980643"/>
                  </a:lnTo>
                  <a:lnTo>
                    <a:pt x="600189" y="981036"/>
                  </a:lnTo>
                  <a:lnTo>
                    <a:pt x="600278" y="981443"/>
                  </a:lnTo>
                  <a:lnTo>
                    <a:pt x="600570" y="981329"/>
                  </a:lnTo>
                  <a:lnTo>
                    <a:pt x="600862" y="981214"/>
                  </a:lnTo>
                  <a:lnTo>
                    <a:pt x="601154" y="981113"/>
                  </a:lnTo>
                  <a:close/>
                </a:path>
                <a:path w="1139190" h="3393440">
                  <a:moveTo>
                    <a:pt x="601459" y="1061707"/>
                  </a:moveTo>
                  <a:lnTo>
                    <a:pt x="601421" y="1061110"/>
                  </a:lnTo>
                  <a:lnTo>
                    <a:pt x="601218" y="1060945"/>
                  </a:lnTo>
                  <a:lnTo>
                    <a:pt x="600417" y="1060361"/>
                  </a:lnTo>
                  <a:lnTo>
                    <a:pt x="599846" y="1060678"/>
                  </a:lnTo>
                  <a:lnTo>
                    <a:pt x="599859" y="1061707"/>
                  </a:lnTo>
                  <a:lnTo>
                    <a:pt x="599859" y="1062012"/>
                  </a:lnTo>
                  <a:lnTo>
                    <a:pt x="600278" y="1062304"/>
                  </a:lnTo>
                  <a:lnTo>
                    <a:pt x="600506" y="1062609"/>
                  </a:lnTo>
                  <a:lnTo>
                    <a:pt x="600811" y="1062418"/>
                  </a:lnTo>
                  <a:lnTo>
                    <a:pt x="601243" y="1062278"/>
                  </a:lnTo>
                  <a:lnTo>
                    <a:pt x="601345" y="1062012"/>
                  </a:lnTo>
                  <a:lnTo>
                    <a:pt x="601459" y="1061707"/>
                  </a:lnTo>
                  <a:close/>
                </a:path>
                <a:path w="1139190" h="3393440">
                  <a:moveTo>
                    <a:pt x="601853" y="2389124"/>
                  </a:moveTo>
                  <a:lnTo>
                    <a:pt x="601522" y="2388031"/>
                  </a:lnTo>
                  <a:lnTo>
                    <a:pt x="600735" y="2387181"/>
                  </a:lnTo>
                  <a:lnTo>
                    <a:pt x="598970" y="2387638"/>
                  </a:lnTo>
                  <a:lnTo>
                    <a:pt x="598957" y="2388857"/>
                  </a:lnTo>
                  <a:lnTo>
                    <a:pt x="599198" y="2389962"/>
                  </a:lnTo>
                  <a:lnTo>
                    <a:pt x="599389" y="2391245"/>
                  </a:lnTo>
                  <a:lnTo>
                    <a:pt x="600468" y="2390635"/>
                  </a:lnTo>
                  <a:lnTo>
                    <a:pt x="601560" y="2390356"/>
                  </a:lnTo>
                  <a:lnTo>
                    <a:pt x="601853" y="2389124"/>
                  </a:lnTo>
                  <a:close/>
                </a:path>
                <a:path w="1139190" h="3393440">
                  <a:moveTo>
                    <a:pt x="603453" y="1222819"/>
                  </a:moveTo>
                  <a:lnTo>
                    <a:pt x="603084" y="1221943"/>
                  </a:lnTo>
                  <a:lnTo>
                    <a:pt x="602576" y="1222743"/>
                  </a:lnTo>
                  <a:lnTo>
                    <a:pt x="603453" y="1222819"/>
                  </a:lnTo>
                  <a:close/>
                </a:path>
                <a:path w="1139190" h="3393440">
                  <a:moveTo>
                    <a:pt x="606425" y="2264118"/>
                  </a:moveTo>
                  <a:lnTo>
                    <a:pt x="606323" y="2263775"/>
                  </a:lnTo>
                  <a:lnTo>
                    <a:pt x="606221" y="2263419"/>
                  </a:lnTo>
                  <a:lnTo>
                    <a:pt x="606132" y="2263089"/>
                  </a:lnTo>
                  <a:lnTo>
                    <a:pt x="605866" y="2263190"/>
                  </a:lnTo>
                  <a:lnTo>
                    <a:pt x="605409" y="2263267"/>
                  </a:lnTo>
                  <a:lnTo>
                    <a:pt x="605370" y="2263724"/>
                  </a:lnTo>
                  <a:lnTo>
                    <a:pt x="605536" y="2264067"/>
                  </a:lnTo>
                  <a:lnTo>
                    <a:pt x="605624" y="2264410"/>
                  </a:lnTo>
                  <a:lnTo>
                    <a:pt x="605891" y="2264308"/>
                  </a:lnTo>
                  <a:lnTo>
                    <a:pt x="606145" y="2264206"/>
                  </a:lnTo>
                  <a:lnTo>
                    <a:pt x="606425" y="2264118"/>
                  </a:lnTo>
                  <a:close/>
                </a:path>
                <a:path w="1139190" h="3393440">
                  <a:moveTo>
                    <a:pt x="642772" y="2522728"/>
                  </a:moveTo>
                  <a:lnTo>
                    <a:pt x="642175" y="2522131"/>
                  </a:lnTo>
                  <a:lnTo>
                    <a:pt x="641565" y="2521013"/>
                  </a:lnTo>
                  <a:lnTo>
                    <a:pt x="639241" y="2520188"/>
                  </a:lnTo>
                  <a:lnTo>
                    <a:pt x="638314" y="2521242"/>
                  </a:lnTo>
                  <a:lnTo>
                    <a:pt x="637667" y="2524137"/>
                  </a:lnTo>
                  <a:lnTo>
                    <a:pt x="638683" y="2524899"/>
                  </a:lnTo>
                  <a:lnTo>
                    <a:pt x="641667" y="2525738"/>
                  </a:lnTo>
                  <a:lnTo>
                    <a:pt x="642112" y="2524468"/>
                  </a:lnTo>
                  <a:lnTo>
                    <a:pt x="642772" y="2522728"/>
                  </a:lnTo>
                  <a:close/>
                </a:path>
                <a:path w="1139190" h="3393440">
                  <a:moveTo>
                    <a:pt x="644436" y="2454668"/>
                  </a:moveTo>
                  <a:lnTo>
                    <a:pt x="643750" y="2454516"/>
                  </a:lnTo>
                  <a:lnTo>
                    <a:pt x="643966" y="2455405"/>
                  </a:lnTo>
                  <a:lnTo>
                    <a:pt x="644436" y="2454668"/>
                  </a:lnTo>
                  <a:close/>
                </a:path>
                <a:path w="1139190" h="3393440">
                  <a:moveTo>
                    <a:pt x="646226" y="2494292"/>
                  </a:moveTo>
                  <a:lnTo>
                    <a:pt x="646163" y="2492337"/>
                  </a:lnTo>
                  <a:lnTo>
                    <a:pt x="646112" y="2490355"/>
                  </a:lnTo>
                  <a:lnTo>
                    <a:pt x="644664" y="2488539"/>
                  </a:lnTo>
                  <a:lnTo>
                    <a:pt x="641565" y="2488755"/>
                  </a:lnTo>
                  <a:lnTo>
                    <a:pt x="640181" y="2490419"/>
                  </a:lnTo>
                  <a:lnTo>
                    <a:pt x="639914" y="2494318"/>
                  </a:lnTo>
                  <a:lnTo>
                    <a:pt x="641324" y="2495943"/>
                  </a:lnTo>
                  <a:lnTo>
                    <a:pt x="644791" y="2495981"/>
                  </a:lnTo>
                  <a:lnTo>
                    <a:pt x="646226" y="2494292"/>
                  </a:lnTo>
                  <a:close/>
                </a:path>
                <a:path w="1139190" h="3393440">
                  <a:moveTo>
                    <a:pt x="647636" y="1227874"/>
                  </a:moveTo>
                  <a:lnTo>
                    <a:pt x="646899" y="1227416"/>
                  </a:lnTo>
                  <a:lnTo>
                    <a:pt x="646849" y="1228204"/>
                  </a:lnTo>
                  <a:lnTo>
                    <a:pt x="647636" y="1227874"/>
                  </a:lnTo>
                  <a:close/>
                </a:path>
                <a:path w="1139190" h="3393440">
                  <a:moveTo>
                    <a:pt x="648639" y="2404707"/>
                  </a:moveTo>
                  <a:lnTo>
                    <a:pt x="647725" y="2403284"/>
                  </a:lnTo>
                  <a:lnTo>
                    <a:pt x="646188" y="2403462"/>
                  </a:lnTo>
                  <a:lnTo>
                    <a:pt x="644613" y="2403805"/>
                  </a:lnTo>
                  <a:lnTo>
                    <a:pt x="643051" y="2406015"/>
                  </a:lnTo>
                  <a:lnTo>
                    <a:pt x="642747" y="2407831"/>
                  </a:lnTo>
                  <a:lnTo>
                    <a:pt x="642569" y="2408339"/>
                  </a:lnTo>
                  <a:lnTo>
                    <a:pt x="642569" y="2410904"/>
                  </a:lnTo>
                  <a:lnTo>
                    <a:pt x="642505" y="2412238"/>
                  </a:lnTo>
                  <a:lnTo>
                    <a:pt x="642658" y="2414435"/>
                  </a:lnTo>
                  <a:lnTo>
                    <a:pt x="642785" y="2415387"/>
                  </a:lnTo>
                  <a:lnTo>
                    <a:pt x="643559" y="2416835"/>
                  </a:lnTo>
                  <a:lnTo>
                    <a:pt x="644271" y="2417381"/>
                  </a:lnTo>
                  <a:lnTo>
                    <a:pt x="645756" y="2418486"/>
                  </a:lnTo>
                  <a:lnTo>
                    <a:pt x="647725" y="2417241"/>
                  </a:lnTo>
                  <a:lnTo>
                    <a:pt x="648487" y="2408961"/>
                  </a:lnTo>
                  <a:lnTo>
                    <a:pt x="648639" y="2404707"/>
                  </a:lnTo>
                  <a:close/>
                </a:path>
                <a:path w="1139190" h="3393440">
                  <a:moveTo>
                    <a:pt x="650849" y="2349195"/>
                  </a:moveTo>
                  <a:lnTo>
                    <a:pt x="649909" y="2348661"/>
                  </a:lnTo>
                  <a:lnTo>
                    <a:pt x="649224" y="2349068"/>
                  </a:lnTo>
                  <a:lnTo>
                    <a:pt x="649185" y="2349322"/>
                  </a:lnTo>
                  <a:lnTo>
                    <a:pt x="649173" y="2349550"/>
                  </a:lnTo>
                  <a:lnTo>
                    <a:pt x="649566" y="2349855"/>
                  </a:lnTo>
                  <a:lnTo>
                    <a:pt x="649782" y="2350122"/>
                  </a:lnTo>
                  <a:lnTo>
                    <a:pt x="650786" y="2349728"/>
                  </a:lnTo>
                  <a:lnTo>
                    <a:pt x="650849" y="2349195"/>
                  </a:lnTo>
                  <a:close/>
                </a:path>
                <a:path w="1139190" h="3393440">
                  <a:moveTo>
                    <a:pt x="652119" y="2362974"/>
                  </a:moveTo>
                  <a:lnTo>
                    <a:pt x="650849" y="2361057"/>
                  </a:lnTo>
                  <a:lnTo>
                    <a:pt x="649693" y="2358898"/>
                  </a:lnTo>
                  <a:lnTo>
                    <a:pt x="649033" y="2358961"/>
                  </a:lnTo>
                  <a:lnTo>
                    <a:pt x="648614" y="2358885"/>
                  </a:lnTo>
                  <a:lnTo>
                    <a:pt x="648373" y="2359253"/>
                  </a:lnTo>
                  <a:lnTo>
                    <a:pt x="647903" y="2359647"/>
                  </a:lnTo>
                  <a:lnTo>
                    <a:pt x="648220" y="2363584"/>
                  </a:lnTo>
                  <a:lnTo>
                    <a:pt x="648817" y="2365794"/>
                  </a:lnTo>
                  <a:lnTo>
                    <a:pt x="649922" y="2366099"/>
                  </a:lnTo>
                  <a:lnTo>
                    <a:pt x="650786" y="2366391"/>
                  </a:lnTo>
                  <a:lnTo>
                    <a:pt x="651306" y="2365730"/>
                  </a:lnTo>
                  <a:lnTo>
                    <a:pt x="652119" y="2362974"/>
                  </a:lnTo>
                  <a:close/>
                </a:path>
                <a:path w="1139190" h="3393440">
                  <a:moveTo>
                    <a:pt x="655751" y="2232533"/>
                  </a:moveTo>
                  <a:lnTo>
                    <a:pt x="654977" y="2232507"/>
                  </a:lnTo>
                  <a:lnTo>
                    <a:pt x="655345" y="2233485"/>
                  </a:lnTo>
                  <a:lnTo>
                    <a:pt x="655751" y="2232533"/>
                  </a:lnTo>
                  <a:close/>
                </a:path>
                <a:path w="1139190" h="3393440">
                  <a:moveTo>
                    <a:pt x="781761" y="1612849"/>
                  </a:moveTo>
                  <a:lnTo>
                    <a:pt x="780923" y="1611718"/>
                  </a:lnTo>
                  <a:lnTo>
                    <a:pt x="780338" y="1611490"/>
                  </a:lnTo>
                  <a:lnTo>
                    <a:pt x="779221" y="1611045"/>
                  </a:lnTo>
                  <a:lnTo>
                    <a:pt x="777582" y="1612341"/>
                  </a:lnTo>
                  <a:lnTo>
                    <a:pt x="777951" y="1614043"/>
                  </a:lnTo>
                  <a:lnTo>
                    <a:pt x="778725" y="1614474"/>
                  </a:lnTo>
                  <a:lnTo>
                    <a:pt x="779564" y="1615351"/>
                  </a:lnTo>
                  <a:lnTo>
                    <a:pt x="780288" y="1614601"/>
                  </a:lnTo>
                  <a:lnTo>
                    <a:pt x="781138" y="1613941"/>
                  </a:lnTo>
                  <a:lnTo>
                    <a:pt x="781761" y="1612849"/>
                  </a:lnTo>
                  <a:close/>
                </a:path>
                <a:path w="1139190" h="3393440">
                  <a:moveTo>
                    <a:pt x="785241" y="1680679"/>
                  </a:moveTo>
                  <a:lnTo>
                    <a:pt x="784529" y="1678266"/>
                  </a:lnTo>
                  <a:lnTo>
                    <a:pt x="783336" y="1677085"/>
                  </a:lnTo>
                  <a:lnTo>
                    <a:pt x="781545" y="1676730"/>
                  </a:lnTo>
                  <a:lnTo>
                    <a:pt x="780465" y="1677835"/>
                  </a:lnTo>
                  <a:lnTo>
                    <a:pt x="779157" y="1678571"/>
                  </a:lnTo>
                  <a:lnTo>
                    <a:pt x="780046" y="1679956"/>
                  </a:lnTo>
                  <a:lnTo>
                    <a:pt x="780465" y="1681276"/>
                  </a:lnTo>
                  <a:lnTo>
                    <a:pt x="782612" y="1682661"/>
                  </a:lnTo>
                  <a:lnTo>
                    <a:pt x="785241" y="1680679"/>
                  </a:lnTo>
                  <a:close/>
                </a:path>
                <a:path w="1139190" h="3393440">
                  <a:moveTo>
                    <a:pt x="786587" y="1796999"/>
                  </a:moveTo>
                  <a:lnTo>
                    <a:pt x="786333" y="1796719"/>
                  </a:lnTo>
                  <a:lnTo>
                    <a:pt x="785888" y="1796199"/>
                  </a:lnTo>
                  <a:lnTo>
                    <a:pt x="784872" y="1795818"/>
                  </a:lnTo>
                  <a:lnTo>
                    <a:pt x="784186" y="1795945"/>
                  </a:lnTo>
                  <a:lnTo>
                    <a:pt x="783628" y="1796046"/>
                  </a:lnTo>
                  <a:lnTo>
                    <a:pt x="782599" y="1797786"/>
                  </a:lnTo>
                  <a:lnTo>
                    <a:pt x="782828" y="1798294"/>
                  </a:lnTo>
                  <a:lnTo>
                    <a:pt x="782878" y="1798688"/>
                  </a:lnTo>
                  <a:lnTo>
                    <a:pt x="783107" y="1799043"/>
                  </a:lnTo>
                  <a:lnTo>
                    <a:pt x="783424" y="1799729"/>
                  </a:lnTo>
                  <a:lnTo>
                    <a:pt x="784275" y="1799463"/>
                  </a:lnTo>
                  <a:lnTo>
                    <a:pt x="785139" y="1799221"/>
                  </a:lnTo>
                  <a:lnTo>
                    <a:pt x="785672" y="1798688"/>
                  </a:lnTo>
                  <a:lnTo>
                    <a:pt x="786130" y="1798205"/>
                  </a:lnTo>
                  <a:lnTo>
                    <a:pt x="786587" y="1796999"/>
                  </a:lnTo>
                  <a:close/>
                </a:path>
                <a:path w="1139190" h="3393440">
                  <a:moveTo>
                    <a:pt x="800315" y="37769"/>
                  </a:moveTo>
                  <a:lnTo>
                    <a:pt x="799477" y="38074"/>
                  </a:lnTo>
                  <a:lnTo>
                    <a:pt x="800227" y="38569"/>
                  </a:lnTo>
                  <a:lnTo>
                    <a:pt x="800315" y="37769"/>
                  </a:lnTo>
                  <a:close/>
                </a:path>
                <a:path w="1139190" h="3393440">
                  <a:moveTo>
                    <a:pt x="823633" y="17691"/>
                  </a:moveTo>
                  <a:lnTo>
                    <a:pt x="823341" y="17411"/>
                  </a:lnTo>
                  <a:lnTo>
                    <a:pt x="823201" y="17792"/>
                  </a:lnTo>
                  <a:lnTo>
                    <a:pt x="823048" y="18173"/>
                  </a:lnTo>
                  <a:lnTo>
                    <a:pt x="822909" y="18554"/>
                  </a:lnTo>
                  <a:lnTo>
                    <a:pt x="823150" y="18262"/>
                  </a:lnTo>
                  <a:lnTo>
                    <a:pt x="823633" y="17691"/>
                  </a:lnTo>
                  <a:close/>
                </a:path>
                <a:path w="1139190" h="3393440">
                  <a:moveTo>
                    <a:pt x="823645" y="17399"/>
                  </a:moveTo>
                  <a:lnTo>
                    <a:pt x="823353" y="17411"/>
                  </a:lnTo>
                  <a:lnTo>
                    <a:pt x="823633" y="17691"/>
                  </a:lnTo>
                  <a:lnTo>
                    <a:pt x="823645" y="17399"/>
                  </a:lnTo>
                  <a:close/>
                </a:path>
                <a:path w="1139190" h="3393440">
                  <a:moveTo>
                    <a:pt x="826122" y="16713"/>
                  </a:moveTo>
                  <a:lnTo>
                    <a:pt x="826084" y="14986"/>
                  </a:lnTo>
                  <a:lnTo>
                    <a:pt x="824585" y="15163"/>
                  </a:lnTo>
                  <a:lnTo>
                    <a:pt x="823683" y="16027"/>
                  </a:lnTo>
                  <a:lnTo>
                    <a:pt x="823645" y="17399"/>
                  </a:lnTo>
                  <a:lnTo>
                    <a:pt x="825017" y="17360"/>
                  </a:lnTo>
                  <a:lnTo>
                    <a:pt x="826122" y="16713"/>
                  </a:lnTo>
                  <a:close/>
                </a:path>
                <a:path w="1139190" h="3393440">
                  <a:moveTo>
                    <a:pt x="826223" y="14859"/>
                  </a:moveTo>
                  <a:lnTo>
                    <a:pt x="826084" y="14846"/>
                  </a:lnTo>
                  <a:lnTo>
                    <a:pt x="826211" y="14973"/>
                  </a:lnTo>
                  <a:close/>
                </a:path>
                <a:path w="1139190" h="3393440">
                  <a:moveTo>
                    <a:pt x="831545" y="9525"/>
                  </a:moveTo>
                  <a:lnTo>
                    <a:pt x="827062" y="10528"/>
                  </a:lnTo>
                  <a:lnTo>
                    <a:pt x="826223" y="14859"/>
                  </a:lnTo>
                  <a:lnTo>
                    <a:pt x="831215" y="14973"/>
                  </a:lnTo>
                  <a:lnTo>
                    <a:pt x="831342" y="14846"/>
                  </a:lnTo>
                  <a:lnTo>
                    <a:pt x="831545" y="9525"/>
                  </a:lnTo>
                  <a:close/>
                </a:path>
                <a:path w="1139190" h="3393440">
                  <a:moveTo>
                    <a:pt x="831710" y="9372"/>
                  </a:moveTo>
                  <a:lnTo>
                    <a:pt x="831545" y="9359"/>
                  </a:lnTo>
                  <a:lnTo>
                    <a:pt x="831659" y="9499"/>
                  </a:lnTo>
                  <a:lnTo>
                    <a:pt x="831710" y="9372"/>
                  </a:lnTo>
                  <a:close/>
                </a:path>
                <a:path w="1139190" h="3393440">
                  <a:moveTo>
                    <a:pt x="839647" y="4089"/>
                  </a:moveTo>
                  <a:lnTo>
                    <a:pt x="834212" y="3632"/>
                  </a:lnTo>
                  <a:lnTo>
                    <a:pt x="833399" y="4165"/>
                  </a:lnTo>
                  <a:lnTo>
                    <a:pt x="831710" y="9372"/>
                  </a:lnTo>
                  <a:lnTo>
                    <a:pt x="837387" y="9766"/>
                  </a:lnTo>
                  <a:lnTo>
                    <a:pt x="838187" y="9220"/>
                  </a:lnTo>
                  <a:lnTo>
                    <a:pt x="839647" y="4089"/>
                  </a:lnTo>
                  <a:close/>
                </a:path>
                <a:path w="1139190" h="3393440">
                  <a:moveTo>
                    <a:pt x="839939" y="4114"/>
                  </a:moveTo>
                  <a:lnTo>
                    <a:pt x="839927" y="3873"/>
                  </a:lnTo>
                  <a:lnTo>
                    <a:pt x="839711" y="3898"/>
                  </a:lnTo>
                  <a:lnTo>
                    <a:pt x="839647" y="4089"/>
                  </a:lnTo>
                  <a:lnTo>
                    <a:pt x="839939" y="4114"/>
                  </a:lnTo>
                  <a:close/>
                </a:path>
                <a:path w="1139190" h="3393440">
                  <a:moveTo>
                    <a:pt x="842441" y="1384"/>
                  </a:moveTo>
                  <a:lnTo>
                    <a:pt x="840968" y="1435"/>
                  </a:lnTo>
                  <a:lnTo>
                    <a:pt x="839889" y="2209"/>
                  </a:lnTo>
                  <a:lnTo>
                    <a:pt x="839927" y="3873"/>
                  </a:lnTo>
                  <a:lnTo>
                    <a:pt x="841413" y="3733"/>
                  </a:lnTo>
                  <a:lnTo>
                    <a:pt x="842391" y="2870"/>
                  </a:lnTo>
                  <a:lnTo>
                    <a:pt x="842441" y="1384"/>
                  </a:lnTo>
                  <a:close/>
                </a:path>
                <a:path w="1139190" h="3393440">
                  <a:moveTo>
                    <a:pt x="842721" y="1371"/>
                  </a:moveTo>
                  <a:lnTo>
                    <a:pt x="842454" y="1079"/>
                  </a:lnTo>
                  <a:lnTo>
                    <a:pt x="842441" y="1384"/>
                  </a:lnTo>
                  <a:lnTo>
                    <a:pt x="842721" y="1371"/>
                  </a:lnTo>
                  <a:close/>
                </a:path>
                <a:path w="1139190" h="3393440">
                  <a:moveTo>
                    <a:pt x="843026" y="990"/>
                  </a:moveTo>
                  <a:lnTo>
                    <a:pt x="842835" y="990"/>
                  </a:lnTo>
                  <a:lnTo>
                    <a:pt x="842454" y="1079"/>
                  </a:lnTo>
                  <a:lnTo>
                    <a:pt x="842721" y="1358"/>
                  </a:lnTo>
                  <a:lnTo>
                    <a:pt x="843026" y="990"/>
                  </a:lnTo>
                  <a:close/>
                </a:path>
                <a:path w="1139190" h="3393440">
                  <a:moveTo>
                    <a:pt x="843800" y="0"/>
                  </a:moveTo>
                  <a:lnTo>
                    <a:pt x="843026" y="990"/>
                  </a:lnTo>
                  <a:lnTo>
                    <a:pt x="843254" y="977"/>
                  </a:lnTo>
                  <a:lnTo>
                    <a:pt x="843737" y="685"/>
                  </a:lnTo>
                  <a:lnTo>
                    <a:pt x="843800" y="0"/>
                  </a:lnTo>
                  <a:close/>
                </a:path>
                <a:path w="1139190" h="3393440">
                  <a:moveTo>
                    <a:pt x="924128" y="2953880"/>
                  </a:moveTo>
                  <a:lnTo>
                    <a:pt x="923213" y="2953372"/>
                  </a:lnTo>
                  <a:lnTo>
                    <a:pt x="923175" y="2954261"/>
                  </a:lnTo>
                  <a:lnTo>
                    <a:pt x="924128" y="2953880"/>
                  </a:lnTo>
                  <a:close/>
                </a:path>
                <a:path w="1139190" h="3393440">
                  <a:moveTo>
                    <a:pt x="987564" y="3119666"/>
                  </a:moveTo>
                  <a:lnTo>
                    <a:pt x="987539" y="3119386"/>
                  </a:lnTo>
                  <a:lnTo>
                    <a:pt x="987285" y="3119628"/>
                  </a:lnTo>
                  <a:lnTo>
                    <a:pt x="987564" y="3119666"/>
                  </a:lnTo>
                  <a:close/>
                </a:path>
                <a:path w="1139190" h="3393440">
                  <a:moveTo>
                    <a:pt x="992657" y="3123768"/>
                  </a:moveTo>
                  <a:lnTo>
                    <a:pt x="992327" y="3122168"/>
                  </a:lnTo>
                  <a:lnTo>
                    <a:pt x="991882" y="3120771"/>
                  </a:lnTo>
                  <a:lnTo>
                    <a:pt x="990384" y="3119780"/>
                  </a:lnTo>
                  <a:lnTo>
                    <a:pt x="990066" y="3119577"/>
                  </a:lnTo>
                  <a:lnTo>
                    <a:pt x="988542" y="3119780"/>
                  </a:lnTo>
                  <a:lnTo>
                    <a:pt x="987564" y="3119666"/>
                  </a:lnTo>
                  <a:lnTo>
                    <a:pt x="987640" y="3120771"/>
                  </a:lnTo>
                  <a:lnTo>
                    <a:pt x="987412" y="3122168"/>
                  </a:lnTo>
                  <a:lnTo>
                    <a:pt x="988517" y="3124047"/>
                  </a:lnTo>
                  <a:lnTo>
                    <a:pt x="989914" y="3124581"/>
                  </a:lnTo>
                  <a:lnTo>
                    <a:pt x="991425" y="3124962"/>
                  </a:lnTo>
                  <a:lnTo>
                    <a:pt x="992657" y="3123768"/>
                  </a:lnTo>
                  <a:close/>
                </a:path>
                <a:path w="1139190" h="3393440">
                  <a:moveTo>
                    <a:pt x="1088136" y="2888284"/>
                  </a:moveTo>
                  <a:lnTo>
                    <a:pt x="1087615" y="2887103"/>
                  </a:lnTo>
                  <a:lnTo>
                    <a:pt x="1086993" y="2887040"/>
                  </a:lnTo>
                  <a:lnTo>
                    <a:pt x="1086358" y="2888335"/>
                  </a:lnTo>
                  <a:lnTo>
                    <a:pt x="1086916" y="2889008"/>
                  </a:lnTo>
                  <a:lnTo>
                    <a:pt x="1087208" y="2889034"/>
                  </a:lnTo>
                  <a:lnTo>
                    <a:pt x="1087501" y="2889046"/>
                  </a:lnTo>
                  <a:lnTo>
                    <a:pt x="1087831" y="2888551"/>
                  </a:lnTo>
                  <a:lnTo>
                    <a:pt x="1088136" y="2888284"/>
                  </a:lnTo>
                  <a:close/>
                </a:path>
                <a:path w="1139190" h="3393440">
                  <a:moveTo>
                    <a:pt x="1088580" y="2904960"/>
                  </a:moveTo>
                  <a:lnTo>
                    <a:pt x="1088275" y="2904274"/>
                  </a:lnTo>
                  <a:lnTo>
                    <a:pt x="1086840" y="2904261"/>
                  </a:lnTo>
                  <a:lnTo>
                    <a:pt x="1086421" y="2904845"/>
                  </a:lnTo>
                  <a:lnTo>
                    <a:pt x="1086396" y="2905188"/>
                  </a:lnTo>
                  <a:lnTo>
                    <a:pt x="1086370" y="2905544"/>
                  </a:lnTo>
                  <a:lnTo>
                    <a:pt x="1086700" y="2905925"/>
                  </a:lnTo>
                  <a:lnTo>
                    <a:pt x="1086878" y="2906306"/>
                  </a:lnTo>
                  <a:lnTo>
                    <a:pt x="1087221" y="2906217"/>
                  </a:lnTo>
                  <a:lnTo>
                    <a:pt x="1087704" y="2906217"/>
                  </a:lnTo>
                  <a:lnTo>
                    <a:pt x="1087869" y="2906001"/>
                  </a:lnTo>
                  <a:lnTo>
                    <a:pt x="1088580" y="2904960"/>
                  </a:lnTo>
                  <a:close/>
                </a:path>
                <a:path w="1139190" h="3393440">
                  <a:moveTo>
                    <a:pt x="1090764" y="2879547"/>
                  </a:moveTo>
                  <a:lnTo>
                    <a:pt x="1090383" y="2878124"/>
                  </a:lnTo>
                  <a:lnTo>
                    <a:pt x="1090256" y="2877629"/>
                  </a:lnTo>
                  <a:lnTo>
                    <a:pt x="1089050" y="2877401"/>
                  </a:lnTo>
                  <a:lnTo>
                    <a:pt x="1087983" y="2876854"/>
                  </a:lnTo>
                  <a:lnTo>
                    <a:pt x="1087424" y="2877883"/>
                  </a:lnTo>
                  <a:lnTo>
                    <a:pt x="1086307" y="2879915"/>
                  </a:lnTo>
                  <a:lnTo>
                    <a:pt x="1087031" y="2880245"/>
                  </a:lnTo>
                  <a:lnTo>
                    <a:pt x="1087793" y="2880918"/>
                  </a:lnTo>
                  <a:lnTo>
                    <a:pt x="1089863" y="2880639"/>
                  </a:lnTo>
                  <a:lnTo>
                    <a:pt x="1090764" y="2879547"/>
                  </a:lnTo>
                  <a:close/>
                </a:path>
                <a:path w="1139190" h="3393440">
                  <a:moveTo>
                    <a:pt x="1116799" y="1938807"/>
                  </a:moveTo>
                  <a:lnTo>
                    <a:pt x="1116761" y="1938185"/>
                  </a:lnTo>
                  <a:lnTo>
                    <a:pt x="1116660" y="1938502"/>
                  </a:lnTo>
                  <a:lnTo>
                    <a:pt x="1116799" y="1938807"/>
                  </a:lnTo>
                  <a:close/>
                </a:path>
                <a:path w="1139190" h="3393440">
                  <a:moveTo>
                    <a:pt x="1118031" y="1934933"/>
                  </a:moveTo>
                  <a:lnTo>
                    <a:pt x="1117790" y="1934514"/>
                  </a:lnTo>
                  <a:lnTo>
                    <a:pt x="1116482" y="1935111"/>
                  </a:lnTo>
                  <a:lnTo>
                    <a:pt x="1116634" y="1935848"/>
                  </a:lnTo>
                  <a:lnTo>
                    <a:pt x="1116761" y="1938185"/>
                  </a:lnTo>
                  <a:lnTo>
                    <a:pt x="1116914" y="1937727"/>
                  </a:lnTo>
                  <a:lnTo>
                    <a:pt x="1117092" y="1936927"/>
                  </a:lnTo>
                  <a:lnTo>
                    <a:pt x="1118031" y="1934933"/>
                  </a:lnTo>
                  <a:close/>
                </a:path>
                <a:path w="1139190" h="3393440">
                  <a:moveTo>
                    <a:pt x="1118425" y="1872500"/>
                  </a:moveTo>
                  <a:lnTo>
                    <a:pt x="1116418" y="1871052"/>
                  </a:lnTo>
                  <a:lnTo>
                    <a:pt x="1113586" y="1871370"/>
                  </a:lnTo>
                  <a:lnTo>
                    <a:pt x="1112647" y="1873491"/>
                  </a:lnTo>
                  <a:lnTo>
                    <a:pt x="1114005" y="1875726"/>
                  </a:lnTo>
                  <a:lnTo>
                    <a:pt x="1115047" y="1875828"/>
                  </a:lnTo>
                  <a:lnTo>
                    <a:pt x="1116088" y="1876272"/>
                  </a:lnTo>
                  <a:lnTo>
                    <a:pt x="1116749" y="1875358"/>
                  </a:lnTo>
                  <a:lnTo>
                    <a:pt x="1117676" y="1874481"/>
                  </a:lnTo>
                  <a:lnTo>
                    <a:pt x="1118425" y="1872500"/>
                  </a:lnTo>
                  <a:close/>
                </a:path>
                <a:path w="1139190" h="3393440">
                  <a:moveTo>
                    <a:pt x="1123124" y="1927872"/>
                  </a:moveTo>
                  <a:lnTo>
                    <a:pt x="1122197" y="1928266"/>
                  </a:lnTo>
                  <a:lnTo>
                    <a:pt x="1123048" y="1928799"/>
                  </a:lnTo>
                  <a:lnTo>
                    <a:pt x="1123124" y="1927872"/>
                  </a:lnTo>
                  <a:close/>
                </a:path>
                <a:path w="1139190" h="3393440">
                  <a:moveTo>
                    <a:pt x="1131798" y="1178064"/>
                  </a:moveTo>
                  <a:lnTo>
                    <a:pt x="1131608" y="1177772"/>
                  </a:lnTo>
                  <a:lnTo>
                    <a:pt x="1131404" y="1177467"/>
                  </a:lnTo>
                  <a:lnTo>
                    <a:pt x="1131201" y="1177175"/>
                  </a:lnTo>
                  <a:lnTo>
                    <a:pt x="1130452" y="1177734"/>
                  </a:lnTo>
                  <a:lnTo>
                    <a:pt x="1131430" y="1179017"/>
                  </a:lnTo>
                  <a:lnTo>
                    <a:pt x="1131544" y="1178712"/>
                  </a:lnTo>
                  <a:lnTo>
                    <a:pt x="1131671" y="1178382"/>
                  </a:lnTo>
                  <a:lnTo>
                    <a:pt x="1131798" y="1178064"/>
                  </a:lnTo>
                  <a:close/>
                </a:path>
                <a:path w="1139190" h="3393440">
                  <a:moveTo>
                    <a:pt x="1132039" y="1154404"/>
                  </a:moveTo>
                  <a:lnTo>
                    <a:pt x="1131722" y="1153972"/>
                  </a:lnTo>
                  <a:lnTo>
                    <a:pt x="1131608" y="1153617"/>
                  </a:lnTo>
                  <a:lnTo>
                    <a:pt x="1131239" y="1153655"/>
                  </a:lnTo>
                  <a:lnTo>
                    <a:pt x="1130719" y="1153553"/>
                  </a:lnTo>
                  <a:lnTo>
                    <a:pt x="1130554" y="1153756"/>
                  </a:lnTo>
                  <a:lnTo>
                    <a:pt x="1130312" y="1154036"/>
                  </a:lnTo>
                  <a:lnTo>
                    <a:pt x="1130160" y="1154633"/>
                  </a:lnTo>
                  <a:lnTo>
                    <a:pt x="1130300" y="1154912"/>
                  </a:lnTo>
                  <a:lnTo>
                    <a:pt x="1130846" y="1155954"/>
                  </a:lnTo>
                  <a:lnTo>
                    <a:pt x="1131506" y="1155877"/>
                  </a:lnTo>
                  <a:lnTo>
                    <a:pt x="1132039" y="1154404"/>
                  </a:lnTo>
                  <a:close/>
                </a:path>
                <a:path w="1139190" h="3393440">
                  <a:moveTo>
                    <a:pt x="1133271" y="1089494"/>
                  </a:moveTo>
                  <a:lnTo>
                    <a:pt x="1131316" y="1088136"/>
                  </a:lnTo>
                  <a:lnTo>
                    <a:pt x="1129931" y="1088771"/>
                  </a:lnTo>
                  <a:lnTo>
                    <a:pt x="1129614" y="1090409"/>
                  </a:lnTo>
                  <a:lnTo>
                    <a:pt x="1129601" y="1091755"/>
                  </a:lnTo>
                  <a:lnTo>
                    <a:pt x="1129906" y="1093470"/>
                  </a:lnTo>
                  <a:lnTo>
                    <a:pt x="1130909" y="1093749"/>
                  </a:lnTo>
                  <a:lnTo>
                    <a:pt x="1131468" y="1094092"/>
                  </a:lnTo>
                  <a:lnTo>
                    <a:pt x="1133170" y="1092949"/>
                  </a:lnTo>
                  <a:lnTo>
                    <a:pt x="1133271" y="1089494"/>
                  </a:lnTo>
                  <a:close/>
                </a:path>
                <a:path w="1139190" h="3393440">
                  <a:moveTo>
                    <a:pt x="1134338" y="891692"/>
                  </a:moveTo>
                  <a:lnTo>
                    <a:pt x="1133970" y="890714"/>
                  </a:lnTo>
                  <a:lnTo>
                    <a:pt x="1133436" y="891603"/>
                  </a:lnTo>
                  <a:lnTo>
                    <a:pt x="1134338" y="891692"/>
                  </a:lnTo>
                  <a:close/>
                </a:path>
                <a:path w="1139190" h="3393440">
                  <a:moveTo>
                    <a:pt x="1134643" y="1252804"/>
                  </a:moveTo>
                  <a:lnTo>
                    <a:pt x="1133919" y="1251953"/>
                  </a:lnTo>
                  <a:lnTo>
                    <a:pt x="1133652" y="1252207"/>
                  </a:lnTo>
                  <a:lnTo>
                    <a:pt x="1133170" y="1252448"/>
                  </a:lnTo>
                  <a:lnTo>
                    <a:pt x="1133170" y="1252715"/>
                  </a:lnTo>
                  <a:lnTo>
                    <a:pt x="1133144" y="1252982"/>
                  </a:lnTo>
                  <a:lnTo>
                    <a:pt x="1133589" y="1253274"/>
                  </a:lnTo>
                  <a:lnTo>
                    <a:pt x="1133830" y="1253553"/>
                  </a:lnTo>
                  <a:lnTo>
                    <a:pt x="1134643" y="1252804"/>
                  </a:lnTo>
                  <a:close/>
                </a:path>
                <a:path w="1139190" h="3393440">
                  <a:moveTo>
                    <a:pt x="1135240" y="973924"/>
                  </a:moveTo>
                  <a:lnTo>
                    <a:pt x="1135214" y="972718"/>
                  </a:lnTo>
                  <a:lnTo>
                    <a:pt x="1135176" y="971981"/>
                  </a:lnTo>
                  <a:lnTo>
                    <a:pt x="1134605" y="970851"/>
                  </a:lnTo>
                  <a:lnTo>
                    <a:pt x="1133398" y="970394"/>
                  </a:lnTo>
                  <a:lnTo>
                    <a:pt x="1132382" y="970978"/>
                  </a:lnTo>
                  <a:lnTo>
                    <a:pt x="1129931" y="972464"/>
                  </a:lnTo>
                  <a:lnTo>
                    <a:pt x="1129804" y="974229"/>
                  </a:lnTo>
                  <a:lnTo>
                    <a:pt x="1130579" y="976515"/>
                  </a:lnTo>
                  <a:lnTo>
                    <a:pt x="1131684" y="976795"/>
                  </a:lnTo>
                  <a:lnTo>
                    <a:pt x="1132382" y="977226"/>
                  </a:lnTo>
                  <a:lnTo>
                    <a:pt x="1133119" y="976934"/>
                  </a:lnTo>
                  <a:lnTo>
                    <a:pt x="1134262" y="976833"/>
                  </a:lnTo>
                  <a:lnTo>
                    <a:pt x="1135011" y="975233"/>
                  </a:lnTo>
                  <a:lnTo>
                    <a:pt x="1135240" y="973924"/>
                  </a:lnTo>
                  <a:close/>
                </a:path>
                <a:path w="1139190" h="3393440">
                  <a:moveTo>
                    <a:pt x="1135735" y="920559"/>
                  </a:moveTo>
                  <a:lnTo>
                    <a:pt x="1135557" y="919264"/>
                  </a:lnTo>
                  <a:lnTo>
                    <a:pt x="1135494" y="918387"/>
                  </a:lnTo>
                  <a:lnTo>
                    <a:pt x="1135202" y="917155"/>
                  </a:lnTo>
                  <a:lnTo>
                    <a:pt x="1134872" y="916787"/>
                  </a:lnTo>
                  <a:lnTo>
                    <a:pt x="1134338" y="916317"/>
                  </a:lnTo>
                  <a:lnTo>
                    <a:pt x="1133881" y="916127"/>
                  </a:lnTo>
                  <a:lnTo>
                    <a:pt x="1133284" y="916406"/>
                  </a:lnTo>
                  <a:lnTo>
                    <a:pt x="1132852" y="916762"/>
                  </a:lnTo>
                  <a:lnTo>
                    <a:pt x="1132497" y="917956"/>
                  </a:lnTo>
                  <a:lnTo>
                    <a:pt x="1132179" y="918908"/>
                  </a:lnTo>
                  <a:lnTo>
                    <a:pt x="1132624" y="920864"/>
                  </a:lnTo>
                  <a:lnTo>
                    <a:pt x="1133309" y="921943"/>
                  </a:lnTo>
                  <a:lnTo>
                    <a:pt x="1133805" y="923061"/>
                  </a:lnTo>
                  <a:lnTo>
                    <a:pt x="1134516" y="922147"/>
                  </a:lnTo>
                  <a:lnTo>
                    <a:pt x="1135735" y="920559"/>
                  </a:lnTo>
                  <a:close/>
                </a:path>
                <a:path w="1139190" h="3393440">
                  <a:moveTo>
                    <a:pt x="1137564" y="837552"/>
                  </a:moveTo>
                  <a:lnTo>
                    <a:pt x="1137539" y="836447"/>
                  </a:lnTo>
                  <a:lnTo>
                    <a:pt x="1137513" y="835406"/>
                  </a:lnTo>
                  <a:lnTo>
                    <a:pt x="1136916" y="834390"/>
                  </a:lnTo>
                  <a:lnTo>
                    <a:pt x="1136586" y="833361"/>
                  </a:lnTo>
                  <a:lnTo>
                    <a:pt x="1135862" y="833640"/>
                  </a:lnTo>
                  <a:lnTo>
                    <a:pt x="1134503" y="833970"/>
                  </a:lnTo>
                  <a:lnTo>
                    <a:pt x="1134618" y="835253"/>
                  </a:lnTo>
                  <a:lnTo>
                    <a:pt x="1135075" y="836295"/>
                  </a:lnTo>
                  <a:lnTo>
                    <a:pt x="1135291" y="837006"/>
                  </a:lnTo>
                  <a:lnTo>
                    <a:pt x="1136700" y="837831"/>
                  </a:lnTo>
                  <a:lnTo>
                    <a:pt x="1137564" y="837552"/>
                  </a:lnTo>
                  <a:close/>
                </a:path>
                <a:path w="1139190" h="3393440">
                  <a:moveTo>
                    <a:pt x="1138809" y="860018"/>
                  </a:moveTo>
                  <a:lnTo>
                    <a:pt x="1137780" y="859155"/>
                  </a:lnTo>
                  <a:lnTo>
                    <a:pt x="1137005" y="857961"/>
                  </a:lnTo>
                  <a:lnTo>
                    <a:pt x="1134808" y="857669"/>
                  </a:lnTo>
                  <a:lnTo>
                    <a:pt x="1133627" y="858545"/>
                  </a:lnTo>
                  <a:lnTo>
                    <a:pt x="1133424" y="861860"/>
                  </a:lnTo>
                  <a:lnTo>
                    <a:pt x="1135456" y="864019"/>
                  </a:lnTo>
                  <a:lnTo>
                    <a:pt x="1137500" y="862672"/>
                  </a:lnTo>
                  <a:lnTo>
                    <a:pt x="1137932" y="861364"/>
                  </a:lnTo>
                  <a:lnTo>
                    <a:pt x="1138809" y="860018"/>
                  </a:lnTo>
                  <a:close/>
                </a:path>
                <a:path w="1139190" h="3393440">
                  <a:moveTo>
                    <a:pt x="1139012" y="801954"/>
                  </a:moveTo>
                  <a:lnTo>
                    <a:pt x="1137869" y="802195"/>
                  </a:lnTo>
                  <a:lnTo>
                    <a:pt x="1138809" y="802805"/>
                  </a:lnTo>
                  <a:lnTo>
                    <a:pt x="1139012" y="801954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477E8B7B-2735-43D8-ABFF-E1D7B787758D}"/>
                </a:ext>
              </a:extLst>
            </p:cNvPr>
            <p:cNvSpPr/>
            <p:nvPr/>
          </p:nvSpPr>
          <p:spPr>
            <a:xfrm>
              <a:off x="9949370" y="9345085"/>
              <a:ext cx="27940" cy="1130300"/>
            </a:xfrm>
            <a:custGeom>
              <a:avLst/>
              <a:gdLst/>
              <a:ahLst/>
              <a:cxnLst/>
              <a:rect l="l" t="t" r="r" b="b"/>
              <a:pathLst>
                <a:path w="27940" h="1130300">
                  <a:moveTo>
                    <a:pt x="2857" y="1129423"/>
                  </a:moveTo>
                  <a:lnTo>
                    <a:pt x="2654" y="1129195"/>
                  </a:lnTo>
                  <a:lnTo>
                    <a:pt x="2209" y="1128483"/>
                  </a:lnTo>
                  <a:lnTo>
                    <a:pt x="647" y="1127417"/>
                  </a:lnTo>
                  <a:lnTo>
                    <a:pt x="0" y="1127785"/>
                  </a:lnTo>
                  <a:lnTo>
                    <a:pt x="12" y="1128953"/>
                  </a:lnTo>
                  <a:lnTo>
                    <a:pt x="711" y="1129106"/>
                  </a:lnTo>
                  <a:lnTo>
                    <a:pt x="1879" y="1129309"/>
                  </a:lnTo>
                  <a:lnTo>
                    <a:pt x="2857" y="1129423"/>
                  </a:lnTo>
                  <a:close/>
                </a:path>
                <a:path w="27940" h="1130300">
                  <a:moveTo>
                    <a:pt x="3454" y="1129499"/>
                  </a:moveTo>
                  <a:lnTo>
                    <a:pt x="2857" y="1129423"/>
                  </a:lnTo>
                  <a:lnTo>
                    <a:pt x="3187" y="1129792"/>
                  </a:lnTo>
                  <a:lnTo>
                    <a:pt x="3454" y="1129499"/>
                  </a:lnTo>
                  <a:close/>
                </a:path>
                <a:path w="27940" h="1130300">
                  <a:moveTo>
                    <a:pt x="7962" y="964869"/>
                  </a:moveTo>
                  <a:lnTo>
                    <a:pt x="7912" y="964565"/>
                  </a:lnTo>
                  <a:lnTo>
                    <a:pt x="7747" y="965555"/>
                  </a:lnTo>
                  <a:lnTo>
                    <a:pt x="7581" y="966558"/>
                  </a:lnTo>
                  <a:lnTo>
                    <a:pt x="7416" y="967562"/>
                  </a:lnTo>
                  <a:lnTo>
                    <a:pt x="7607" y="966660"/>
                  </a:lnTo>
                  <a:lnTo>
                    <a:pt x="7962" y="964869"/>
                  </a:lnTo>
                  <a:close/>
                </a:path>
                <a:path w="27940" h="1130300">
                  <a:moveTo>
                    <a:pt x="10337" y="882218"/>
                  </a:moveTo>
                  <a:lnTo>
                    <a:pt x="9639" y="882154"/>
                  </a:lnTo>
                  <a:lnTo>
                    <a:pt x="9918" y="882916"/>
                  </a:lnTo>
                  <a:lnTo>
                    <a:pt x="10337" y="882218"/>
                  </a:lnTo>
                  <a:close/>
                </a:path>
                <a:path w="27940" h="1130300">
                  <a:moveTo>
                    <a:pt x="13195" y="833513"/>
                  </a:moveTo>
                  <a:lnTo>
                    <a:pt x="12890" y="832485"/>
                  </a:lnTo>
                  <a:lnTo>
                    <a:pt x="12280" y="833361"/>
                  </a:lnTo>
                  <a:lnTo>
                    <a:pt x="13195" y="833513"/>
                  </a:lnTo>
                  <a:close/>
                </a:path>
                <a:path w="27940" h="1130300">
                  <a:moveTo>
                    <a:pt x="18580" y="723"/>
                  </a:moveTo>
                  <a:lnTo>
                    <a:pt x="18427" y="355"/>
                  </a:lnTo>
                  <a:lnTo>
                    <a:pt x="18326" y="0"/>
                  </a:lnTo>
                  <a:lnTo>
                    <a:pt x="18059" y="101"/>
                  </a:lnTo>
                  <a:lnTo>
                    <a:pt x="17589" y="165"/>
                  </a:lnTo>
                  <a:lnTo>
                    <a:pt x="17513" y="622"/>
                  </a:lnTo>
                  <a:lnTo>
                    <a:pt x="17665" y="977"/>
                  </a:lnTo>
                  <a:lnTo>
                    <a:pt x="17741" y="1333"/>
                  </a:lnTo>
                  <a:lnTo>
                    <a:pt x="18034" y="1244"/>
                  </a:lnTo>
                  <a:lnTo>
                    <a:pt x="18580" y="1168"/>
                  </a:lnTo>
                  <a:lnTo>
                    <a:pt x="18580" y="723"/>
                  </a:lnTo>
                  <a:close/>
                </a:path>
                <a:path w="27940" h="1130300">
                  <a:moveTo>
                    <a:pt x="18669" y="31737"/>
                  </a:moveTo>
                  <a:lnTo>
                    <a:pt x="17843" y="31153"/>
                  </a:lnTo>
                  <a:lnTo>
                    <a:pt x="17716" y="32067"/>
                  </a:lnTo>
                  <a:lnTo>
                    <a:pt x="18669" y="31737"/>
                  </a:lnTo>
                  <a:close/>
                </a:path>
                <a:path w="27940" h="1130300">
                  <a:moveTo>
                    <a:pt x="18719" y="9258"/>
                  </a:moveTo>
                  <a:lnTo>
                    <a:pt x="18313" y="8978"/>
                  </a:lnTo>
                  <a:lnTo>
                    <a:pt x="18084" y="8699"/>
                  </a:lnTo>
                  <a:lnTo>
                    <a:pt x="17830" y="8928"/>
                  </a:lnTo>
                  <a:lnTo>
                    <a:pt x="17386" y="9156"/>
                  </a:lnTo>
                  <a:lnTo>
                    <a:pt x="17348" y="9652"/>
                  </a:lnTo>
                  <a:lnTo>
                    <a:pt x="17754" y="9931"/>
                  </a:lnTo>
                  <a:lnTo>
                    <a:pt x="17970" y="10198"/>
                  </a:lnTo>
                  <a:lnTo>
                    <a:pt x="18237" y="9969"/>
                  </a:lnTo>
                  <a:lnTo>
                    <a:pt x="18669" y="9753"/>
                  </a:lnTo>
                  <a:lnTo>
                    <a:pt x="18719" y="9258"/>
                  </a:lnTo>
                  <a:close/>
                </a:path>
                <a:path w="27940" h="1130300">
                  <a:moveTo>
                    <a:pt x="21577" y="49809"/>
                  </a:moveTo>
                  <a:lnTo>
                    <a:pt x="20739" y="48679"/>
                  </a:lnTo>
                  <a:lnTo>
                    <a:pt x="20154" y="48450"/>
                  </a:lnTo>
                  <a:lnTo>
                    <a:pt x="19037" y="48006"/>
                  </a:lnTo>
                  <a:lnTo>
                    <a:pt x="17399" y="49301"/>
                  </a:lnTo>
                  <a:lnTo>
                    <a:pt x="17767" y="51003"/>
                  </a:lnTo>
                  <a:lnTo>
                    <a:pt x="18542" y="51435"/>
                  </a:lnTo>
                  <a:lnTo>
                    <a:pt x="19380" y="52311"/>
                  </a:lnTo>
                  <a:lnTo>
                    <a:pt x="20104" y="51562"/>
                  </a:lnTo>
                  <a:lnTo>
                    <a:pt x="20955" y="50901"/>
                  </a:lnTo>
                  <a:lnTo>
                    <a:pt x="21577" y="49809"/>
                  </a:lnTo>
                  <a:close/>
                </a:path>
                <a:path w="27940" h="1130300">
                  <a:moveTo>
                    <a:pt x="22275" y="697738"/>
                  </a:moveTo>
                  <a:lnTo>
                    <a:pt x="22021" y="690486"/>
                  </a:lnTo>
                  <a:lnTo>
                    <a:pt x="21348" y="690143"/>
                  </a:lnTo>
                  <a:lnTo>
                    <a:pt x="19951" y="690981"/>
                  </a:lnTo>
                  <a:lnTo>
                    <a:pt x="19469" y="691197"/>
                  </a:lnTo>
                  <a:lnTo>
                    <a:pt x="18808" y="693115"/>
                  </a:lnTo>
                  <a:lnTo>
                    <a:pt x="18351" y="694778"/>
                  </a:lnTo>
                  <a:lnTo>
                    <a:pt x="17919" y="696226"/>
                  </a:lnTo>
                  <a:lnTo>
                    <a:pt x="18224" y="697776"/>
                  </a:lnTo>
                  <a:lnTo>
                    <a:pt x="18326" y="699109"/>
                  </a:lnTo>
                  <a:lnTo>
                    <a:pt x="19037" y="700963"/>
                  </a:lnTo>
                  <a:lnTo>
                    <a:pt x="19799" y="701560"/>
                  </a:lnTo>
                  <a:lnTo>
                    <a:pt x="21463" y="702398"/>
                  </a:lnTo>
                  <a:lnTo>
                    <a:pt x="22263" y="701878"/>
                  </a:lnTo>
                  <a:lnTo>
                    <a:pt x="22275" y="697738"/>
                  </a:lnTo>
                  <a:close/>
                </a:path>
                <a:path w="27940" h="1130300">
                  <a:moveTo>
                    <a:pt x="24244" y="194703"/>
                  </a:moveTo>
                  <a:lnTo>
                    <a:pt x="23939" y="194322"/>
                  </a:lnTo>
                  <a:lnTo>
                    <a:pt x="23812" y="193992"/>
                  </a:lnTo>
                  <a:lnTo>
                    <a:pt x="23545" y="194068"/>
                  </a:lnTo>
                  <a:lnTo>
                    <a:pt x="23152" y="194081"/>
                  </a:lnTo>
                  <a:lnTo>
                    <a:pt x="23050" y="194246"/>
                  </a:lnTo>
                  <a:lnTo>
                    <a:pt x="22860" y="194564"/>
                  </a:lnTo>
                  <a:lnTo>
                    <a:pt x="22669" y="195097"/>
                  </a:lnTo>
                  <a:lnTo>
                    <a:pt x="22809" y="195313"/>
                  </a:lnTo>
                  <a:lnTo>
                    <a:pt x="23393" y="196202"/>
                  </a:lnTo>
                  <a:lnTo>
                    <a:pt x="23977" y="196075"/>
                  </a:lnTo>
                  <a:lnTo>
                    <a:pt x="24180" y="194995"/>
                  </a:lnTo>
                  <a:lnTo>
                    <a:pt x="24244" y="194703"/>
                  </a:lnTo>
                  <a:close/>
                </a:path>
                <a:path w="27940" h="1130300">
                  <a:moveTo>
                    <a:pt x="25869" y="613359"/>
                  </a:moveTo>
                  <a:lnTo>
                    <a:pt x="25679" y="610590"/>
                  </a:lnTo>
                  <a:lnTo>
                    <a:pt x="25717" y="607390"/>
                  </a:lnTo>
                  <a:lnTo>
                    <a:pt x="25260" y="605345"/>
                  </a:lnTo>
                  <a:lnTo>
                    <a:pt x="24790" y="603681"/>
                  </a:lnTo>
                  <a:lnTo>
                    <a:pt x="24358" y="602996"/>
                  </a:lnTo>
                  <a:lnTo>
                    <a:pt x="23456" y="603262"/>
                  </a:lnTo>
                  <a:lnTo>
                    <a:pt x="22479" y="603465"/>
                  </a:lnTo>
                  <a:lnTo>
                    <a:pt x="21183" y="605053"/>
                  </a:lnTo>
                  <a:lnTo>
                    <a:pt x="20548" y="606247"/>
                  </a:lnTo>
                  <a:lnTo>
                    <a:pt x="18859" y="610450"/>
                  </a:lnTo>
                  <a:lnTo>
                    <a:pt x="19494" y="613930"/>
                  </a:lnTo>
                  <a:lnTo>
                    <a:pt x="21653" y="614756"/>
                  </a:lnTo>
                  <a:lnTo>
                    <a:pt x="25869" y="613359"/>
                  </a:lnTo>
                  <a:close/>
                </a:path>
                <a:path w="27940" h="1130300">
                  <a:moveTo>
                    <a:pt x="27838" y="367411"/>
                  </a:moveTo>
                  <a:lnTo>
                    <a:pt x="27216" y="366610"/>
                  </a:lnTo>
                  <a:lnTo>
                    <a:pt x="25920" y="364909"/>
                  </a:lnTo>
                  <a:lnTo>
                    <a:pt x="25615" y="365252"/>
                  </a:lnTo>
                  <a:lnTo>
                    <a:pt x="25120" y="365544"/>
                  </a:lnTo>
                  <a:lnTo>
                    <a:pt x="24676" y="367423"/>
                  </a:lnTo>
                  <a:lnTo>
                    <a:pt x="25615" y="368973"/>
                  </a:lnTo>
                  <a:lnTo>
                    <a:pt x="27000" y="368503"/>
                  </a:lnTo>
                  <a:lnTo>
                    <a:pt x="27254" y="368020"/>
                  </a:lnTo>
                  <a:lnTo>
                    <a:pt x="27838" y="367411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11A9587-EF3F-439A-9BF6-A8952F490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2050" y="2347200"/>
            <a:ext cx="12960000" cy="1097736"/>
          </a:xfrm>
        </p:spPr>
        <p:txBody>
          <a:bodyPr lIns="0" rIns="0" bIns="0" anchor="t" anchorCtr="0">
            <a:spAutoFit/>
          </a:bodyPr>
          <a:lstStyle>
            <a:lvl1pPr marL="14400" algn="ctr">
              <a:lnSpc>
                <a:spcPts val="8240"/>
              </a:lnSpc>
              <a:spcBef>
                <a:spcPts val="875"/>
              </a:spcBef>
              <a:defRPr sz="7200" b="1" i="0" cap="none" baseline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B4145-1CC9-436C-9286-C928C7BB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UP ARROW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>
            <a:extLst>
              <a:ext uri="{FF2B5EF4-FFF2-40B4-BE49-F238E27FC236}">
                <a16:creationId xmlns:a16="http://schemas.microsoft.com/office/drawing/2014/main" id="{91138FE8-4A52-4629-B0BF-F2630E4482FD}"/>
              </a:ext>
            </a:extLst>
          </p:cNvPr>
          <p:cNvGrpSpPr/>
          <p:nvPr userDrawn="1"/>
        </p:nvGrpSpPr>
        <p:grpSpPr>
          <a:xfrm>
            <a:off x="8838458" y="7765256"/>
            <a:ext cx="2432685" cy="3543300"/>
            <a:chOff x="8835831" y="7765256"/>
            <a:chExt cx="2432685" cy="354330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8D30BFCA-F2FD-4F7E-88AC-912817CC15B6}"/>
                </a:ext>
              </a:extLst>
            </p:cNvPr>
            <p:cNvSpPr/>
            <p:nvPr/>
          </p:nvSpPr>
          <p:spPr>
            <a:xfrm>
              <a:off x="8835821" y="7765268"/>
              <a:ext cx="2432685" cy="3543300"/>
            </a:xfrm>
            <a:custGeom>
              <a:avLst/>
              <a:gdLst/>
              <a:ahLst/>
              <a:cxnLst/>
              <a:rect l="l" t="t" r="r" b="b"/>
              <a:pathLst>
                <a:path w="2432684" h="3543300">
                  <a:moveTo>
                    <a:pt x="230949" y="949121"/>
                  </a:moveTo>
                  <a:lnTo>
                    <a:pt x="230543" y="947089"/>
                  </a:lnTo>
                  <a:lnTo>
                    <a:pt x="229120" y="945756"/>
                  </a:lnTo>
                  <a:lnTo>
                    <a:pt x="226999" y="945489"/>
                  </a:lnTo>
                  <a:lnTo>
                    <a:pt x="222415" y="949566"/>
                  </a:lnTo>
                  <a:lnTo>
                    <a:pt x="213626" y="958380"/>
                  </a:lnTo>
                  <a:lnTo>
                    <a:pt x="213550" y="961567"/>
                  </a:lnTo>
                  <a:lnTo>
                    <a:pt x="215950" y="965200"/>
                  </a:lnTo>
                  <a:lnTo>
                    <a:pt x="217906" y="964222"/>
                  </a:lnTo>
                  <a:lnTo>
                    <a:pt x="219583" y="964260"/>
                  </a:lnTo>
                  <a:lnTo>
                    <a:pt x="222034" y="961783"/>
                  </a:lnTo>
                  <a:lnTo>
                    <a:pt x="222338" y="961478"/>
                  </a:lnTo>
                  <a:lnTo>
                    <a:pt x="221932" y="961783"/>
                  </a:lnTo>
                  <a:lnTo>
                    <a:pt x="224802" y="957834"/>
                  </a:lnTo>
                  <a:lnTo>
                    <a:pt x="227799" y="953960"/>
                  </a:lnTo>
                  <a:lnTo>
                    <a:pt x="230949" y="949121"/>
                  </a:lnTo>
                  <a:close/>
                </a:path>
                <a:path w="2432684" h="3543300">
                  <a:moveTo>
                    <a:pt x="260578" y="920419"/>
                  </a:moveTo>
                  <a:lnTo>
                    <a:pt x="260337" y="920610"/>
                  </a:lnTo>
                  <a:lnTo>
                    <a:pt x="260273" y="920813"/>
                  </a:lnTo>
                  <a:lnTo>
                    <a:pt x="260578" y="920419"/>
                  </a:lnTo>
                  <a:close/>
                </a:path>
                <a:path w="2432684" h="3543300">
                  <a:moveTo>
                    <a:pt x="263372" y="917702"/>
                  </a:moveTo>
                  <a:lnTo>
                    <a:pt x="263093" y="917778"/>
                  </a:lnTo>
                  <a:lnTo>
                    <a:pt x="263017" y="918070"/>
                  </a:lnTo>
                  <a:lnTo>
                    <a:pt x="263372" y="917702"/>
                  </a:lnTo>
                  <a:close/>
                </a:path>
                <a:path w="2432684" h="3543300">
                  <a:moveTo>
                    <a:pt x="265125" y="909561"/>
                  </a:moveTo>
                  <a:lnTo>
                    <a:pt x="264718" y="908710"/>
                  </a:lnTo>
                  <a:lnTo>
                    <a:pt x="264553" y="907923"/>
                  </a:lnTo>
                  <a:lnTo>
                    <a:pt x="264210" y="907986"/>
                  </a:lnTo>
                  <a:lnTo>
                    <a:pt x="251637" y="917778"/>
                  </a:lnTo>
                  <a:lnTo>
                    <a:pt x="249796" y="920610"/>
                  </a:lnTo>
                  <a:lnTo>
                    <a:pt x="248462" y="922578"/>
                  </a:lnTo>
                  <a:lnTo>
                    <a:pt x="246037" y="926363"/>
                  </a:lnTo>
                  <a:lnTo>
                    <a:pt x="246176" y="928255"/>
                  </a:lnTo>
                  <a:lnTo>
                    <a:pt x="248539" y="928268"/>
                  </a:lnTo>
                  <a:lnTo>
                    <a:pt x="250101" y="928408"/>
                  </a:lnTo>
                  <a:lnTo>
                    <a:pt x="254342" y="925474"/>
                  </a:lnTo>
                  <a:lnTo>
                    <a:pt x="257416" y="922896"/>
                  </a:lnTo>
                  <a:lnTo>
                    <a:pt x="260337" y="920610"/>
                  </a:lnTo>
                  <a:lnTo>
                    <a:pt x="260769" y="919238"/>
                  </a:lnTo>
                  <a:lnTo>
                    <a:pt x="261708" y="918121"/>
                  </a:lnTo>
                  <a:lnTo>
                    <a:pt x="263093" y="917778"/>
                  </a:lnTo>
                  <a:lnTo>
                    <a:pt x="263677" y="915492"/>
                  </a:lnTo>
                  <a:lnTo>
                    <a:pt x="264414" y="912914"/>
                  </a:lnTo>
                  <a:lnTo>
                    <a:pt x="265125" y="909561"/>
                  </a:lnTo>
                  <a:close/>
                </a:path>
                <a:path w="2432684" h="3543300">
                  <a:moveTo>
                    <a:pt x="291414" y="883907"/>
                  </a:moveTo>
                  <a:lnTo>
                    <a:pt x="290626" y="882853"/>
                  </a:lnTo>
                  <a:lnTo>
                    <a:pt x="289941" y="881875"/>
                  </a:lnTo>
                  <a:lnTo>
                    <a:pt x="289331" y="881697"/>
                  </a:lnTo>
                  <a:lnTo>
                    <a:pt x="288074" y="881875"/>
                  </a:lnTo>
                  <a:lnTo>
                    <a:pt x="286994" y="881888"/>
                  </a:lnTo>
                  <a:lnTo>
                    <a:pt x="281635" y="886536"/>
                  </a:lnTo>
                  <a:lnTo>
                    <a:pt x="276936" y="890739"/>
                  </a:lnTo>
                  <a:lnTo>
                    <a:pt x="271805" y="895515"/>
                  </a:lnTo>
                  <a:lnTo>
                    <a:pt x="271932" y="896708"/>
                  </a:lnTo>
                  <a:lnTo>
                    <a:pt x="271754" y="897572"/>
                  </a:lnTo>
                  <a:lnTo>
                    <a:pt x="272148" y="898347"/>
                  </a:lnTo>
                  <a:lnTo>
                    <a:pt x="272351" y="899363"/>
                  </a:lnTo>
                  <a:lnTo>
                    <a:pt x="273558" y="900315"/>
                  </a:lnTo>
                  <a:lnTo>
                    <a:pt x="274904" y="900709"/>
                  </a:lnTo>
                  <a:lnTo>
                    <a:pt x="283895" y="893813"/>
                  </a:lnTo>
                  <a:lnTo>
                    <a:pt x="289420" y="888733"/>
                  </a:lnTo>
                  <a:lnTo>
                    <a:pt x="290283" y="886434"/>
                  </a:lnTo>
                  <a:lnTo>
                    <a:pt x="291414" y="883907"/>
                  </a:lnTo>
                  <a:close/>
                </a:path>
                <a:path w="2432684" h="3543300">
                  <a:moveTo>
                    <a:pt x="312547" y="863841"/>
                  </a:moveTo>
                  <a:lnTo>
                    <a:pt x="312280" y="860894"/>
                  </a:lnTo>
                  <a:lnTo>
                    <a:pt x="311492" y="859663"/>
                  </a:lnTo>
                  <a:lnTo>
                    <a:pt x="310451" y="858443"/>
                  </a:lnTo>
                  <a:lnTo>
                    <a:pt x="308838" y="858812"/>
                  </a:lnTo>
                  <a:lnTo>
                    <a:pt x="307594" y="860285"/>
                  </a:lnTo>
                  <a:lnTo>
                    <a:pt x="307200" y="861555"/>
                  </a:lnTo>
                  <a:lnTo>
                    <a:pt x="306489" y="863041"/>
                  </a:lnTo>
                  <a:lnTo>
                    <a:pt x="307428" y="863942"/>
                  </a:lnTo>
                  <a:lnTo>
                    <a:pt x="308127" y="865187"/>
                  </a:lnTo>
                  <a:lnTo>
                    <a:pt x="309105" y="865428"/>
                  </a:lnTo>
                  <a:lnTo>
                    <a:pt x="310553" y="865835"/>
                  </a:lnTo>
                  <a:lnTo>
                    <a:pt x="312547" y="863841"/>
                  </a:lnTo>
                  <a:close/>
                </a:path>
                <a:path w="2432684" h="3543300">
                  <a:moveTo>
                    <a:pt x="344716" y="834478"/>
                  </a:moveTo>
                  <a:lnTo>
                    <a:pt x="344335" y="832104"/>
                  </a:lnTo>
                  <a:lnTo>
                    <a:pt x="343687" y="831659"/>
                  </a:lnTo>
                  <a:lnTo>
                    <a:pt x="343039" y="830808"/>
                  </a:lnTo>
                  <a:lnTo>
                    <a:pt x="340144" y="830834"/>
                  </a:lnTo>
                  <a:lnTo>
                    <a:pt x="338302" y="832751"/>
                  </a:lnTo>
                  <a:lnTo>
                    <a:pt x="338213" y="835240"/>
                  </a:lnTo>
                  <a:lnTo>
                    <a:pt x="338543" y="835761"/>
                  </a:lnTo>
                  <a:lnTo>
                    <a:pt x="341312" y="836841"/>
                  </a:lnTo>
                  <a:lnTo>
                    <a:pt x="344716" y="834478"/>
                  </a:lnTo>
                  <a:close/>
                </a:path>
                <a:path w="2432684" h="3543300">
                  <a:moveTo>
                    <a:pt x="452145" y="727646"/>
                  </a:moveTo>
                  <a:lnTo>
                    <a:pt x="449884" y="726795"/>
                  </a:lnTo>
                  <a:lnTo>
                    <a:pt x="448144" y="726681"/>
                  </a:lnTo>
                  <a:lnTo>
                    <a:pt x="443839" y="730021"/>
                  </a:lnTo>
                  <a:lnTo>
                    <a:pt x="440537" y="732955"/>
                  </a:lnTo>
                  <a:lnTo>
                    <a:pt x="434822" y="736193"/>
                  </a:lnTo>
                  <a:lnTo>
                    <a:pt x="433717" y="738517"/>
                  </a:lnTo>
                  <a:lnTo>
                    <a:pt x="432168" y="741006"/>
                  </a:lnTo>
                  <a:lnTo>
                    <a:pt x="432485" y="742099"/>
                  </a:lnTo>
                  <a:lnTo>
                    <a:pt x="432485" y="743318"/>
                  </a:lnTo>
                  <a:lnTo>
                    <a:pt x="432600" y="744131"/>
                  </a:lnTo>
                  <a:lnTo>
                    <a:pt x="434378" y="745451"/>
                  </a:lnTo>
                  <a:lnTo>
                    <a:pt x="435749" y="745007"/>
                  </a:lnTo>
                  <a:lnTo>
                    <a:pt x="436219" y="745058"/>
                  </a:lnTo>
                  <a:lnTo>
                    <a:pt x="439597" y="743496"/>
                  </a:lnTo>
                  <a:lnTo>
                    <a:pt x="442201" y="741286"/>
                  </a:lnTo>
                  <a:lnTo>
                    <a:pt x="444538" y="734021"/>
                  </a:lnTo>
                  <a:lnTo>
                    <a:pt x="449643" y="735482"/>
                  </a:lnTo>
                  <a:lnTo>
                    <a:pt x="452056" y="730897"/>
                  </a:lnTo>
                  <a:lnTo>
                    <a:pt x="452145" y="727646"/>
                  </a:lnTo>
                  <a:close/>
                </a:path>
                <a:path w="2432684" h="3543300">
                  <a:moveTo>
                    <a:pt x="523608" y="665835"/>
                  </a:moveTo>
                  <a:lnTo>
                    <a:pt x="523379" y="664794"/>
                  </a:lnTo>
                  <a:lnTo>
                    <a:pt x="523455" y="663917"/>
                  </a:lnTo>
                  <a:lnTo>
                    <a:pt x="523265" y="662165"/>
                  </a:lnTo>
                  <a:lnTo>
                    <a:pt x="520928" y="660628"/>
                  </a:lnTo>
                  <a:lnTo>
                    <a:pt x="515200" y="663752"/>
                  </a:lnTo>
                  <a:lnTo>
                    <a:pt x="511581" y="667029"/>
                  </a:lnTo>
                  <a:lnTo>
                    <a:pt x="508241" y="671398"/>
                  </a:lnTo>
                  <a:lnTo>
                    <a:pt x="508647" y="672757"/>
                  </a:lnTo>
                  <a:lnTo>
                    <a:pt x="509612" y="673963"/>
                  </a:lnTo>
                  <a:lnTo>
                    <a:pt x="510730" y="674636"/>
                  </a:lnTo>
                  <a:lnTo>
                    <a:pt x="516178" y="673163"/>
                  </a:lnTo>
                  <a:lnTo>
                    <a:pt x="520395" y="670788"/>
                  </a:lnTo>
                  <a:lnTo>
                    <a:pt x="523608" y="665835"/>
                  </a:lnTo>
                  <a:close/>
                </a:path>
                <a:path w="2432684" h="3543300">
                  <a:moveTo>
                    <a:pt x="536702" y="654304"/>
                  </a:moveTo>
                  <a:lnTo>
                    <a:pt x="535584" y="651281"/>
                  </a:lnTo>
                  <a:lnTo>
                    <a:pt x="533260" y="649439"/>
                  </a:lnTo>
                  <a:lnTo>
                    <a:pt x="531507" y="649554"/>
                  </a:lnTo>
                  <a:lnTo>
                    <a:pt x="528066" y="651802"/>
                  </a:lnTo>
                  <a:lnTo>
                    <a:pt x="527329" y="654735"/>
                  </a:lnTo>
                  <a:lnTo>
                    <a:pt x="528802" y="657098"/>
                  </a:lnTo>
                  <a:lnTo>
                    <a:pt x="529780" y="657364"/>
                  </a:lnTo>
                  <a:lnTo>
                    <a:pt x="530491" y="657809"/>
                  </a:lnTo>
                  <a:lnTo>
                    <a:pt x="533654" y="657847"/>
                  </a:lnTo>
                  <a:lnTo>
                    <a:pt x="536702" y="654304"/>
                  </a:lnTo>
                  <a:close/>
                </a:path>
                <a:path w="2432684" h="3543300">
                  <a:moveTo>
                    <a:pt x="564400" y="624116"/>
                  </a:moveTo>
                  <a:lnTo>
                    <a:pt x="563575" y="623493"/>
                  </a:lnTo>
                  <a:lnTo>
                    <a:pt x="562864" y="622503"/>
                  </a:lnTo>
                  <a:lnTo>
                    <a:pt x="561022" y="622757"/>
                  </a:lnTo>
                  <a:lnTo>
                    <a:pt x="559714" y="623277"/>
                  </a:lnTo>
                  <a:lnTo>
                    <a:pt x="554215" y="626757"/>
                  </a:lnTo>
                  <a:lnTo>
                    <a:pt x="552945" y="631901"/>
                  </a:lnTo>
                  <a:lnTo>
                    <a:pt x="549757" y="636092"/>
                  </a:lnTo>
                  <a:lnTo>
                    <a:pt x="550443" y="637209"/>
                  </a:lnTo>
                  <a:lnTo>
                    <a:pt x="550989" y="638009"/>
                  </a:lnTo>
                  <a:lnTo>
                    <a:pt x="551865" y="637946"/>
                  </a:lnTo>
                  <a:lnTo>
                    <a:pt x="555866" y="634441"/>
                  </a:lnTo>
                  <a:lnTo>
                    <a:pt x="559625" y="631215"/>
                  </a:lnTo>
                  <a:lnTo>
                    <a:pt x="563994" y="626960"/>
                  </a:lnTo>
                  <a:lnTo>
                    <a:pt x="564019" y="625309"/>
                  </a:lnTo>
                  <a:lnTo>
                    <a:pt x="564400" y="624116"/>
                  </a:lnTo>
                  <a:close/>
                </a:path>
                <a:path w="2432684" h="3543300">
                  <a:moveTo>
                    <a:pt x="575081" y="619455"/>
                  </a:moveTo>
                  <a:lnTo>
                    <a:pt x="574763" y="619772"/>
                  </a:lnTo>
                  <a:lnTo>
                    <a:pt x="575081" y="619455"/>
                  </a:lnTo>
                  <a:close/>
                </a:path>
                <a:path w="2432684" h="3543300">
                  <a:moveTo>
                    <a:pt x="583565" y="609676"/>
                  </a:moveTo>
                  <a:lnTo>
                    <a:pt x="583488" y="607364"/>
                  </a:lnTo>
                  <a:lnTo>
                    <a:pt x="581367" y="606844"/>
                  </a:lnTo>
                  <a:lnTo>
                    <a:pt x="579780" y="606729"/>
                  </a:lnTo>
                  <a:lnTo>
                    <a:pt x="574484" y="610412"/>
                  </a:lnTo>
                  <a:lnTo>
                    <a:pt x="570433" y="613981"/>
                  </a:lnTo>
                  <a:lnTo>
                    <a:pt x="567474" y="619391"/>
                  </a:lnTo>
                  <a:lnTo>
                    <a:pt x="567778" y="620649"/>
                  </a:lnTo>
                  <a:lnTo>
                    <a:pt x="568731" y="621804"/>
                  </a:lnTo>
                  <a:lnTo>
                    <a:pt x="569950" y="622414"/>
                  </a:lnTo>
                  <a:lnTo>
                    <a:pt x="572122" y="621487"/>
                  </a:lnTo>
                  <a:lnTo>
                    <a:pt x="573557" y="620395"/>
                  </a:lnTo>
                  <a:lnTo>
                    <a:pt x="574992" y="619506"/>
                  </a:lnTo>
                  <a:lnTo>
                    <a:pt x="580085" y="613714"/>
                  </a:lnTo>
                  <a:lnTo>
                    <a:pt x="583565" y="609676"/>
                  </a:lnTo>
                  <a:close/>
                </a:path>
                <a:path w="2432684" h="3543300">
                  <a:moveTo>
                    <a:pt x="622693" y="572592"/>
                  </a:moveTo>
                  <a:lnTo>
                    <a:pt x="622325" y="570103"/>
                  </a:lnTo>
                  <a:lnTo>
                    <a:pt x="619925" y="567766"/>
                  </a:lnTo>
                  <a:lnTo>
                    <a:pt x="617118" y="567385"/>
                  </a:lnTo>
                  <a:lnTo>
                    <a:pt x="612965" y="572249"/>
                  </a:lnTo>
                  <a:lnTo>
                    <a:pt x="609854" y="576072"/>
                  </a:lnTo>
                  <a:lnTo>
                    <a:pt x="606552" y="580390"/>
                  </a:lnTo>
                  <a:lnTo>
                    <a:pt x="607034" y="581736"/>
                  </a:lnTo>
                  <a:lnTo>
                    <a:pt x="608012" y="583018"/>
                  </a:lnTo>
                  <a:lnTo>
                    <a:pt x="608952" y="583311"/>
                  </a:lnTo>
                  <a:lnTo>
                    <a:pt x="609688" y="583755"/>
                  </a:lnTo>
                  <a:lnTo>
                    <a:pt x="610146" y="583730"/>
                  </a:lnTo>
                  <a:lnTo>
                    <a:pt x="610616" y="583806"/>
                  </a:lnTo>
                  <a:lnTo>
                    <a:pt x="615835" y="581774"/>
                  </a:lnTo>
                  <a:lnTo>
                    <a:pt x="619290" y="578358"/>
                  </a:lnTo>
                  <a:lnTo>
                    <a:pt x="622693" y="572592"/>
                  </a:lnTo>
                  <a:close/>
                </a:path>
                <a:path w="2432684" h="3543300">
                  <a:moveTo>
                    <a:pt x="644321" y="552030"/>
                  </a:moveTo>
                  <a:lnTo>
                    <a:pt x="644245" y="551764"/>
                  </a:lnTo>
                  <a:lnTo>
                    <a:pt x="643991" y="551992"/>
                  </a:lnTo>
                  <a:lnTo>
                    <a:pt x="644321" y="552030"/>
                  </a:lnTo>
                  <a:close/>
                </a:path>
                <a:path w="2432684" h="3543300">
                  <a:moveTo>
                    <a:pt x="650963" y="544283"/>
                  </a:moveTo>
                  <a:lnTo>
                    <a:pt x="649008" y="542963"/>
                  </a:lnTo>
                  <a:lnTo>
                    <a:pt x="647280" y="542848"/>
                  </a:lnTo>
                  <a:lnTo>
                    <a:pt x="643064" y="544804"/>
                  </a:lnTo>
                  <a:lnTo>
                    <a:pt x="642708" y="546874"/>
                  </a:lnTo>
                  <a:lnTo>
                    <a:pt x="644245" y="551764"/>
                  </a:lnTo>
                  <a:lnTo>
                    <a:pt x="645934" y="550291"/>
                  </a:lnTo>
                  <a:lnTo>
                    <a:pt x="647941" y="548640"/>
                  </a:lnTo>
                  <a:lnTo>
                    <a:pt x="650811" y="545871"/>
                  </a:lnTo>
                  <a:lnTo>
                    <a:pt x="650963" y="544283"/>
                  </a:lnTo>
                  <a:close/>
                </a:path>
                <a:path w="2432684" h="3543300">
                  <a:moveTo>
                    <a:pt x="701535" y="499681"/>
                  </a:moveTo>
                  <a:lnTo>
                    <a:pt x="701230" y="499681"/>
                  </a:lnTo>
                  <a:lnTo>
                    <a:pt x="701535" y="499681"/>
                  </a:lnTo>
                  <a:close/>
                </a:path>
                <a:path w="2432684" h="3543300">
                  <a:moveTo>
                    <a:pt x="708444" y="492988"/>
                  </a:moveTo>
                  <a:lnTo>
                    <a:pt x="708367" y="491744"/>
                  </a:lnTo>
                  <a:lnTo>
                    <a:pt x="707478" y="490651"/>
                  </a:lnTo>
                  <a:lnTo>
                    <a:pt x="706374" y="490359"/>
                  </a:lnTo>
                  <a:lnTo>
                    <a:pt x="703656" y="490474"/>
                  </a:lnTo>
                  <a:lnTo>
                    <a:pt x="702233" y="491591"/>
                  </a:lnTo>
                  <a:lnTo>
                    <a:pt x="700430" y="495401"/>
                  </a:lnTo>
                  <a:lnTo>
                    <a:pt x="700290" y="497573"/>
                  </a:lnTo>
                  <a:lnTo>
                    <a:pt x="701471" y="499579"/>
                  </a:lnTo>
                  <a:lnTo>
                    <a:pt x="704215" y="498436"/>
                  </a:lnTo>
                  <a:lnTo>
                    <a:pt x="706666" y="496531"/>
                  </a:lnTo>
                  <a:lnTo>
                    <a:pt x="708444" y="492988"/>
                  </a:lnTo>
                  <a:close/>
                </a:path>
                <a:path w="2432684" h="3543300">
                  <a:moveTo>
                    <a:pt x="733132" y="470001"/>
                  </a:moveTo>
                  <a:lnTo>
                    <a:pt x="732840" y="469430"/>
                  </a:lnTo>
                  <a:lnTo>
                    <a:pt x="732751" y="468998"/>
                  </a:lnTo>
                  <a:lnTo>
                    <a:pt x="732116" y="468426"/>
                  </a:lnTo>
                  <a:lnTo>
                    <a:pt x="731570" y="467588"/>
                  </a:lnTo>
                  <a:lnTo>
                    <a:pt x="730097" y="467144"/>
                  </a:lnTo>
                  <a:lnTo>
                    <a:pt x="728865" y="467220"/>
                  </a:lnTo>
                  <a:lnTo>
                    <a:pt x="725004" y="471246"/>
                  </a:lnTo>
                  <a:lnTo>
                    <a:pt x="721258" y="474306"/>
                  </a:lnTo>
                  <a:lnTo>
                    <a:pt x="715213" y="478015"/>
                  </a:lnTo>
                  <a:lnTo>
                    <a:pt x="713867" y="479983"/>
                  </a:lnTo>
                  <a:lnTo>
                    <a:pt x="711847" y="482320"/>
                  </a:lnTo>
                  <a:lnTo>
                    <a:pt x="711441" y="483247"/>
                  </a:lnTo>
                  <a:lnTo>
                    <a:pt x="711238" y="484898"/>
                  </a:lnTo>
                  <a:lnTo>
                    <a:pt x="711352" y="486143"/>
                  </a:lnTo>
                  <a:lnTo>
                    <a:pt x="712812" y="487260"/>
                  </a:lnTo>
                  <a:lnTo>
                    <a:pt x="714502" y="488226"/>
                  </a:lnTo>
                  <a:lnTo>
                    <a:pt x="722896" y="483819"/>
                  </a:lnTo>
                  <a:lnTo>
                    <a:pt x="728789" y="477888"/>
                  </a:lnTo>
                  <a:lnTo>
                    <a:pt x="733132" y="470001"/>
                  </a:lnTo>
                  <a:close/>
                </a:path>
                <a:path w="2432684" h="3543300">
                  <a:moveTo>
                    <a:pt x="767816" y="436727"/>
                  </a:moveTo>
                  <a:lnTo>
                    <a:pt x="765289" y="434378"/>
                  </a:lnTo>
                  <a:lnTo>
                    <a:pt x="762787" y="435470"/>
                  </a:lnTo>
                  <a:lnTo>
                    <a:pt x="761263" y="435838"/>
                  </a:lnTo>
                  <a:lnTo>
                    <a:pt x="757034" y="440855"/>
                  </a:lnTo>
                  <a:lnTo>
                    <a:pt x="753770" y="445071"/>
                  </a:lnTo>
                  <a:lnTo>
                    <a:pt x="750316" y="449694"/>
                  </a:lnTo>
                  <a:lnTo>
                    <a:pt x="751078" y="450913"/>
                  </a:lnTo>
                  <a:lnTo>
                    <a:pt x="751662" y="451967"/>
                  </a:lnTo>
                  <a:lnTo>
                    <a:pt x="752195" y="452081"/>
                  </a:lnTo>
                  <a:lnTo>
                    <a:pt x="752563" y="452297"/>
                  </a:lnTo>
                  <a:lnTo>
                    <a:pt x="753008" y="452323"/>
                  </a:lnTo>
                  <a:lnTo>
                    <a:pt x="753757" y="452539"/>
                  </a:lnTo>
                  <a:lnTo>
                    <a:pt x="756920" y="447700"/>
                  </a:lnTo>
                  <a:lnTo>
                    <a:pt x="762063" y="445477"/>
                  </a:lnTo>
                  <a:lnTo>
                    <a:pt x="766876" y="441083"/>
                  </a:lnTo>
                  <a:lnTo>
                    <a:pt x="767156" y="439496"/>
                  </a:lnTo>
                  <a:lnTo>
                    <a:pt x="767816" y="436727"/>
                  </a:lnTo>
                  <a:close/>
                </a:path>
                <a:path w="2432684" h="3543300">
                  <a:moveTo>
                    <a:pt x="808939" y="401066"/>
                  </a:moveTo>
                  <a:lnTo>
                    <a:pt x="807935" y="400418"/>
                  </a:lnTo>
                  <a:lnTo>
                    <a:pt x="807161" y="399529"/>
                  </a:lnTo>
                  <a:lnTo>
                    <a:pt x="804443" y="400151"/>
                  </a:lnTo>
                  <a:lnTo>
                    <a:pt x="801852" y="400405"/>
                  </a:lnTo>
                  <a:lnTo>
                    <a:pt x="800290" y="401764"/>
                  </a:lnTo>
                  <a:lnTo>
                    <a:pt x="789254" y="410743"/>
                  </a:lnTo>
                  <a:lnTo>
                    <a:pt x="784059" y="415582"/>
                  </a:lnTo>
                  <a:lnTo>
                    <a:pt x="779602" y="421182"/>
                  </a:lnTo>
                  <a:lnTo>
                    <a:pt x="777405" y="424599"/>
                  </a:lnTo>
                  <a:lnTo>
                    <a:pt x="775169" y="427913"/>
                  </a:lnTo>
                  <a:lnTo>
                    <a:pt x="771283" y="430593"/>
                  </a:lnTo>
                  <a:lnTo>
                    <a:pt x="771105" y="432054"/>
                  </a:lnTo>
                  <a:lnTo>
                    <a:pt x="771817" y="433146"/>
                  </a:lnTo>
                  <a:lnTo>
                    <a:pt x="773239" y="433781"/>
                  </a:lnTo>
                  <a:lnTo>
                    <a:pt x="778192" y="430631"/>
                  </a:lnTo>
                  <a:lnTo>
                    <a:pt x="783056" y="428282"/>
                  </a:lnTo>
                  <a:lnTo>
                    <a:pt x="787006" y="424383"/>
                  </a:lnTo>
                  <a:lnTo>
                    <a:pt x="791883" y="419671"/>
                  </a:lnTo>
                  <a:lnTo>
                    <a:pt x="801852" y="410464"/>
                  </a:lnTo>
                  <a:lnTo>
                    <a:pt x="807948" y="404660"/>
                  </a:lnTo>
                  <a:lnTo>
                    <a:pt x="808266" y="402628"/>
                  </a:lnTo>
                  <a:lnTo>
                    <a:pt x="808939" y="401066"/>
                  </a:lnTo>
                  <a:close/>
                </a:path>
                <a:path w="2432684" h="3543300">
                  <a:moveTo>
                    <a:pt x="825411" y="387299"/>
                  </a:moveTo>
                  <a:lnTo>
                    <a:pt x="823087" y="385318"/>
                  </a:lnTo>
                  <a:lnTo>
                    <a:pt x="818896" y="385203"/>
                  </a:lnTo>
                  <a:lnTo>
                    <a:pt x="816343" y="387743"/>
                  </a:lnTo>
                  <a:lnTo>
                    <a:pt x="816356" y="390359"/>
                  </a:lnTo>
                  <a:lnTo>
                    <a:pt x="816838" y="391033"/>
                  </a:lnTo>
                  <a:lnTo>
                    <a:pt x="817295" y="392252"/>
                  </a:lnTo>
                  <a:lnTo>
                    <a:pt x="819569" y="392404"/>
                  </a:lnTo>
                  <a:lnTo>
                    <a:pt x="821474" y="392455"/>
                  </a:lnTo>
                  <a:lnTo>
                    <a:pt x="824001" y="391426"/>
                  </a:lnTo>
                  <a:lnTo>
                    <a:pt x="824763" y="389826"/>
                  </a:lnTo>
                  <a:lnTo>
                    <a:pt x="825411" y="387299"/>
                  </a:lnTo>
                  <a:close/>
                </a:path>
                <a:path w="2432684" h="3543300">
                  <a:moveTo>
                    <a:pt x="895451" y="323469"/>
                  </a:moveTo>
                  <a:lnTo>
                    <a:pt x="894765" y="320332"/>
                  </a:lnTo>
                  <a:lnTo>
                    <a:pt x="892187" y="319493"/>
                  </a:lnTo>
                  <a:lnTo>
                    <a:pt x="890397" y="319341"/>
                  </a:lnTo>
                  <a:lnTo>
                    <a:pt x="887222" y="321957"/>
                  </a:lnTo>
                  <a:lnTo>
                    <a:pt x="885494" y="324827"/>
                  </a:lnTo>
                  <a:lnTo>
                    <a:pt x="875969" y="331050"/>
                  </a:lnTo>
                  <a:lnTo>
                    <a:pt x="871893" y="338099"/>
                  </a:lnTo>
                  <a:lnTo>
                    <a:pt x="866597" y="344487"/>
                  </a:lnTo>
                  <a:lnTo>
                    <a:pt x="866762" y="344995"/>
                  </a:lnTo>
                  <a:lnTo>
                    <a:pt x="866762" y="345351"/>
                  </a:lnTo>
                  <a:lnTo>
                    <a:pt x="867130" y="345668"/>
                  </a:lnTo>
                  <a:lnTo>
                    <a:pt x="867422" y="346075"/>
                  </a:lnTo>
                  <a:lnTo>
                    <a:pt x="868210" y="346367"/>
                  </a:lnTo>
                  <a:lnTo>
                    <a:pt x="868832" y="346443"/>
                  </a:lnTo>
                  <a:lnTo>
                    <a:pt x="873861" y="342900"/>
                  </a:lnTo>
                  <a:lnTo>
                    <a:pt x="878789" y="339801"/>
                  </a:lnTo>
                  <a:lnTo>
                    <a:pt x="887247" y="332613"/>
                  </a:lnTo>
                  <a:lnTo>
                    <a:pt x="890752" y="328485"/>
                  </a:lnTo>
                  <a:lnTo>
                    <a:pt x="895451" y="323469"/>
                  </a:lnTo>
                  <a:close/>
                </a:path>
                <a:path w="2432684" h="3543300">
                  <a:moveTo>
                    <a:pt x="908862" y="307835"/>
                  </a:moveTo>
                  <a:lnTo>
                    <a:pt x="908634" y="307835"/>
                  </a:lnTo>
                  <a:lnTo>
                    <a:pt x="908862" y="308051"/>
                  </a:lnTo>
                  <a:lnTo>
                    <a:pt x="908862" y="307835"/>
                  </a:lnTo>
                  <a:close/>
                </a:path>
                <a:path w="2432684" h="3543300">
                  <a:moveTo>
                    <a:pt x="917143" y="299694"/>
                  </a:moveTo>
                  <a:lnTo>
                    <a:pt x="916025" y="298246"/>
                  </a:lnTo>
                  <a:lnTo>
                    <a:pt x="914717" y="296951"/>
                  </a:lnTo>
                  <a:lnTo>
                    <a:pt x="913180" y="297014"/>
                  </a:lnTo>
                  <a:lnTo>
                    <a:pt x="911275" y="298564"/>
                  </a:lnTo>
                  <a:lnTo>
                    <a:pt x="909650" y="299834"/>
                  </a:lnTo>
                  <a:lnTo>
                    <a:pt x="908558" y="303441"/>
                  </a:lnTo>
                  <a:lnTo>
                    <a:pt x="908824" y="305193"/>
                  </a:lnTo>
                  <a:lnTo>
                    <a:pt x="908862" y="307835"/>
                  </a:lnTo>
                  <a:lnTo>
                    <a:pt x="913549" y="307936"/>
                  </a:lnTo>
                  <a:lnTo>
                    <a:pt x="916165" y="305193"/>
                  </a:lnTo>
                  <a:lnTo>
                    <a:pt x="917143" y="299694"/>
                  </a:lnTo>
                  <a:close/>
                </a:path>
                <a:path w="2432684" h="3543300">
                  <a:moveTo>
                    <a:pt x="927849" y="3230727"/>
                  </a:moveTo>
                  <a:lnTo>
                    <a:pt x="927455" y="3229216"/>
                  </a:lnTo>
                  <a:lnTo>
                    <a:pt x="924636" y="3227946"/>
                  </a:lnTo>
                  <a:lnTo>
                    <a:pt x="923378" y="3228416"/>
                  </a:lnTo>
                  <a:lnTo>
                    <a:pt x="921766" y="3231477"/>
                  </a:lnTo>
                  <a:lnTo>
                    <a:pt x="922629" y="3233572"/>
                  </a:lnTo>
                  <a:lnTo>
                    <a:pt x="924902" y="3234283"/>
                  </a:lnTo>
                  <a:lnTo>
                    <a:pt x="925601" y="3233648"/>
                  </a:lnTo>
                  <a:lnTo>
                    <a:pt x="926833" y="3233001"/>
                  </a:lnTo>
                  <a:lnTo>
                    <a:pt x="927849" y="3230727"/>
                  </a:lnTo>
                  <a:close/>
                </a:path>
                <a:path w="2432684" h="3543300">
                  <a:moveTo>
                    <a:pt x="927912" y="3261893"/>
                  </a:moveTo>
                  <a:lnTo>
                    <a:pt x="927722" y="3261055"/>
                  </a:lnTo>
                  <a:lnTo>
                    <a:pt x="927582" y="3259658"/>
                  </a:lnTo>
                  <a:lnTo>
                    <a:pt x="926719" y="3257829"/>
                  </a:lnTo>
                  <a:lnTo>
                    <a:pt x="925703" y="3257258"/>
                  </a:lnTo>
                  <a:lnTo>
                    <a:pt x="923505" y="3256915"/>
                  </a:lnTo>
                  <a:lnTo>
                    <a:pt x="921575" y="3258883"/>
                  </a:lnTo>
                  <a:lnTo>
                    <a:pt x="921054" y="3262884"/>
                  </a:lnTo>
                  <a:lnTo>
                    <a:pt x="922604" y="3265474"/>
                  </a:lnTo>
                  <a:lnTo>
                    <a:pt x="926071" y="3266109"/>
                  </a:lnTo>
                  <a:lnTo>
                    <a:pt x="927849" y="3264293"/>
                  </a:lnTo>
                  <a:lnTo>
                    <a:pt x="927912" y="3261893"/>
                  </a:lnTo>
                  <a:close/>
                </a:path>
                <a:path w="2432684" h="3543300">
                  <a:moveTo>
                    <a:pt x="928420" y="3151606"/>
                  </a:moveTo>
                  <a:lnTo>
                    <a:pt x="928255" y="3148609"/>
                  </a:lnTo>
                  <a:lnTo>
                    <a:pt x="926528" y="3144710"/>
                  </a:lnTo>
                  <a:lnTo>
                    <a:pt x="924458" y="3144253"/>
                  </a:lnTo>
                  <a:lnTo>
                    <a:pt x="920648" y="3146920"/>
                  </a:lnTo>
                  <a:lnTo>
                    <a:pt x="919886" y="3149790"/>
                  </a:lnTo>
                  <a:lnTo>
                    <a:pt x="922083" y="3153968"/>
                  </a:lnTo>
                  <a:lnTo>
                    <a:pt x="922807" y="3155073"/>
                  </a:lnTo>
                  <a:lnTo>
                    <a:pt x="923213" y="3155721"/>
                  </a:lnTo>
                  <a:lnTo>
                    <a:pt x="925169" y="3155023"/>
                  </a:lnTo>
                  <a:lnTo>
                    <a:pt x="926325" y="3154984"/>
                  </a:lnTo>
                  <a:lnTo>
                    <a:pt x="928420" y="3151606"/>
                  </a:lnTo>
                  <a:close/>
                </a:path>
                <a:path w="2432684" h="3543300">
                  <a:moveTo>
                    <a:pt x="933513" y="292100"/>
                  </a:moveTo>
                  <a:lnTo>
                    <a:pt x="933145" y="292100"/>
                  </a:lnTo>
                  <a:lnTo>
                    <a:pt x="933424" y="292569"/>
                  </a:lnTo>
                  <a:lnTo>
                    <a:pt x="933513" y="292100"/>
                  </a:lnTo>
                  <a:close/>
                </a:path>
                <a:path w="2432684" h="3543300">
                  <a:moveTo>
                    <a:pt x="933513" y="291312"/>
                  </a:moveTo>
                  <a:lnTo>
                    <a:pt x="933259" y="291350"/>
                  </a:lnTo>
                  <a:lnTo>
                    <a:pt x="933145" y="291680"/>
                  </a:lnTo>
                  <a:lnTo>
                    <a:pt x="933513" y="291312"/>
                  </a:lnTo>
                  <a:close/>
                </a:path>
                <a:path w="2432684" h="3543300">
                  <a:moveTo>
                    <a:pt x="933627" y="2846679"/>
                  </a:moveTo>
                  <a:lnTo>
                    <a:pt x="933488" y="2843746"/>
                  </a:lnTo>
                  <a:lnTo>
                    <a:pt x="933526" y="2841028"/>
                  </a:lnTo>
                  <a:lnTo>
                    <a:pt x="932942" y="2837180"/>
                  </a:lnTo>
                  <a:lnTo>
                    <a:pt x="932002" y="2835999"/>
                  </a:lnTo>
                  <a:lnTo>
                    <a:pt x="930681" y="2834424"/>
                  </a:lnTo>
                  <a:lnTo>
                    <a:pt x="929652" y="2833890"/>
                  </a:lnTo>
                  <a:lnTo>
                    <a:pt x="928230" y="2834132"/>
                  </a:lnTo>
                  <a:lnTo>
                    <a:pt x="927557" y="2834970"/>
                  </a:lnTo>
                  <a:lnTo>
                    <a:pt x="926604" y="2835859"/>
                  </a:lnTo>
                  <a:lnTo>
                    <a:pt x="926299" y="2836278"/>
                  </a:lnTo>
                  <a:lnTo>
                    <a:pt x="925055" y="2841561"/>
                  </a:lnTo>
                  <a:lnTo>
                    <a:pt x="925042" y="2846463"/>
                  </a:lnTo>
                  <a:lnTo>
                    <a:pt x="926312" y="2852166"/>
                  </a:lnTo>
                  <a:lnTo>
                    <a:pt x="926820" y="2853029"/>
                  </a:lnTo>
                  <a:lnTo>
                    <a:pt x="928319" y="2854617"/>
                  </a:lnTo>
                  <a:lnTo>
                    <a:pt x="929424" y="2855569"/>
                  </a:lnTo>
                  <a:lnTo>
                    <a:pt x="931646" y="2854312"/>
                  </a:lnTo>
                  <a:lnTo>
                    <a:pt x="932738" y="2853766"/>
                  </a:lnTo>
                  <a:lnTo>
                    <a:pt x="933335" y="2850921"/>
                  </a:lnTo>
                  <a:lnTo>
                    <a:pt x="933424" y="2848673"/>
                  </a:lnTo>
                  <a:lnTo>
                    <a:pt x="933627" y="2846679"/>
                  </a:lnTo>
                  <a:close/>
                </a:path>
                <a:path w="2432684" h="3543300">
                  <a:moveTo>
                    <a:pt x="933704" y="3172866"/>
                  </a:moveTo>
                  <a:lnTo>
                    <a:pt x="932307" y="3169970"/>
                  </a:lnTo>
                  <a:lnTo>
                    <a:pt x="929335" y="3169234"/>
                  </a:lnTo>
                  <a:lnTo>
                    <a:pt x="927684" y="3168967"/>
                  </a:lnTo>
                  <a:lnTo>
                    <a:pt x="924026" y="3168472"/>
                  </a:lnTo>
                  <a:lnTo>
                    <a:pt x="922629" y="3169805"/>
                  </a:lnTo>
                  <a:lnTo>
                    <a:pt x="921346" y="3178975"/>
                  </a:lnTo>
                  <a:lnTo>
                    <a:pt x="922286" y="3184969"/>
                  </a:lnTo>
                  <a:lnTo>
                    <a:pt x="919924" y="3191421"/>
                  </a:lnTo>
                  <a:lnTo>
                    <a:pt x="920292" y="3192424"/>
                  </a:lnTo>
                  <a:lnTo>
                    <a:pt x="920483" y="3194862"/>
                  </a:lnTo>
                  <a:lnTo>
                    <a:pt x="922451" y="3196831"/>
                  </a:lnTo>
                  <a:lnTo>
                    <a:pt x="925550" y="3197110"/>
                  </a:lnTo>
                  <a:lnTo>
                    <a:pt x="927519" y="3195409"/>
                  </a:lnTo>
                  <a:lnTo>
                    <a:pt x="927811" y="3190532"/>
                  </a:lnTo>
                  <a:lnTo>
                    <a:pt x="928255" y="3187331"/>
                  </a:lnTo>
                  <a:lnTo>
                    <a:pt x="927684" y="3179826"/>
                  </a:lnTo>
                  <a:lnTo>
                    <a:pt x="931837" y="3178175"/>
                  </a:lnTo>
                  <a:lnTo>
                    <a:pt x="933704" y="3172866"/>
                  </a:lnTo>
                  <a:close/>
                </a:path>
                <a:path w="2432684" h="3543300">
                  <a:moveTo>
                    <a:pt x="933894" y="3123806"/>
                  </a:moveTo>
                  <a:lnTo>
                    <a:pt x="933767" y="3121482"/>
                  </a:lnTo>
                  <a:lnTo>
                    <a:pt x="932472" y="3118713"/>
                  </a:lnTo>
                  <a:lnTo>
                    <a:pt x="930427" y="3117926"/>
                  </a:lnTo>
                  <a:lnTo>
                    <a:pt x="928090" y="3119031"/>
                  </a:lnTo>
                  <a:lnTo>
                    <a:pt x="927265" y="3120733"/>
                  </a:lnTo>
                  <a:lnTo>
                    <a:pt x="927671" y="3124504"/>
                  </a:lnTo>
                  <a:lnTo>
                    <a:pt x="928306" y="3126054"/>
                  </a:lnTo>
                  <a:lnTo>
                    <a:pt x="930338" y="3126613"/>
                  </a:lnTo>
                  <a:lnTo>
                    <a:pt x="931037" y="3126333"/>
                  </a:lnTo>
                  <a:lnTo>
                    <a:pt x="932078" y="3126282"/>
                  </a:lnTo>
                  <a:lnTo>
                    <a:pt x="933894" y="3123806"/>
                  </a:lnTo>
                  <a:close/>
                </a:path>
                <a:path w="2432684" h="3543300">
                  <a:moveTo>
                    <a:pt x="935609" y="3001937"/>
                  </a:moveTo>
                  <a:lnTo>
                    <a:pt x="934491" y="2997987"/>
                  </a:lnTo>
                  <a:lnTo>
                    <a:pt x="932865" y="2997225"/>
                  </a:lnTo>
                  <a:lnTo>
                    <a:pt x="929284" y="2996806"/>
                  </a:lnTo>
                  <a:lnTo>
                    <a:pt x="927417" y="2998622"/>
                  </a:lnTo>
                  <a:lnTo>
                    <a:pt x="927506" y="3002000"/>
                  </a:lnTo>
                  <a:lnTo>
                    <a:pt x="929259" y="3003918"/>
                  </a:lnTo>
                  <a:lnTo>
                    <a:pt x="930808" y="3003969"/>
                  </a:lnTo>
                  <a:lnTo>
                    <a:pt x="933297" y="3004058"/>
                  </a:lnTo>
                  <a:lnTo>
                    <a:pt x="935609" y="3001937"/>
                  </a:lnTo>
                  <a:close/>
                </a:path>
                <a:path w="2432684" h="3543300">
                  <a:moveTo>
                    <a:pt x="935786" y="3051822"/>
                  </a:moveTo>
                  <a:lnTo>
                    <a:pt x="934567" y="3051137"/>
                  </a:lnTo>
                  <a:lnTo>
                    <a:pt x="932040" y="3050260"/>
                  </a:lnTo>
                  <a:lnTo>
                    <a:pt x="930567" y="3051352"/>
                  </a:lnTo>
                  <a:lnTo>
                    <a:pt x="930389" y="3055924"/>
                  </a:lnTo>
                  <a:lnTo>
                    <a:pt x="930236" y="3059087"/>
                  </a:lnTo>
                  <a:lnTo>
                    <a:pt x="930287" y="3063036"/>
                  </a:lnTo>
                  <a:lnTo>
                    <a:pt x="930770" y="3064002"/>
                  </a:lnTo>
                  <a:lnTo>
                    <a:pt x="931938" y="3065157"/>
                  </a:lnTo>
                  <a:lnTo>
                    <a:pt x="932929" y="3065640"/>
                  </a:lnTo>
                  <a:lnTo>
                    <a:pt x="934364" y="3065488"/>
                  </a:lnTo>
                  <a:lnTo>
                    <a:pt x="935482" y="3064662"/>
                  </a:lnTo>
                  <a:lnTo>
                    <a:pt x="935659" y="3062325"/>
                  </a:lnTo>
                  <a:lnTo>
                    <a:pt x="935367" y="3060509"/>
                  </a:lnTo>
                  <a:lnTo>
                    <a:pt x="935304" y="3059455"/>
                  </a:lnTo>
                  <a:lnTo>
                    <a:pt x="935520" y="3056940"/>
                  </a:lnTo>
                  <a:lnTo>
                    <a:pt x="935786" y="3055162"/>
                  </a:lnTo>
                  <a:lnTo>
                    <a:pt x="935786" y="3051822"/>
                  </a:lnTo>
                  <a:close/>
                </a:path>
                <a:path w="2432684" h="3543300">
                  <a:moveTo>
                    <a:pt x="935977" y="3354590"/>
                  </a:moveTo>
                  <a:lnTo>
                    <a:pt x="935126" y="3350895"/>
                  </a:lnTo>
                  <a:lnTo>
                    <a:pt x="933678" y="3349536"/>
                  </a:lnTo>
                  <a:lnTo>
                    <a:pt x="932459" y="3347859"/>
                  </a:lnTo>
                  <a:lnTo>
                    <a:pt x="931951" y="3347682"/>
                  </a:lnTo>
                  <a:lnTo>
                    <a:pt x="931202" y="3347770"/>
                  </a:lnTo>
                  <a:lnTo>
                    <a:pt x="930656" y="3347986"/>
                  </a:lnTo>
                  <a:lnTo>
                    <a:pt x="927125" y="3353765"/>
                  </a:lnTo>
                  <a:lnTo>
                    <a:pt x="927620" y="3359251"/>
                  </a:lnTo>
                  <a:lnTo>
                    <a:pt x="930897" y="3365182"/>
                  </a:lnTo>
                  <a:lnTo>
                    <a:pt x="932154" y="3365500"/>
                  </a:lnTo>
                  <a:lnTo>
                    <a:pt x="933665" y="3365373"/>
                  </a:lnTo>
                  <a:lnTo>
                    <a:pt x="934783" y="3364814"/>
                  </a:lnTo>
                  <a:lnTo>
                    <a:pt x="935558" y="3362604"/>
                  </a:lnTo>
                  <a:lnTo>
                    <a:pt x="935736" y="3360864"/>
                  </a:lnTo>
                  <a:lnTo>
                    <a:pt x="935621" y="3361448"/>
                  </a:lnTo>
                  <a:lnTo>
                    <a:pt x="935621" y="3356889"/>
                  </a:lnTo>
                  <a:lnTo>
                    <a:pt x="935977" y="3354590"/>
                  </a:lnTo>
                  <a:close/>
                </a:path>
                <a:path w="2432684" h="3543300">
                  <a:moveTo>
                    <a:pt x="936040" y="3090837"/>
                  </a:moveTo>
                  <a:lnTo>
                    <a:pt x="934173" y="3088817"/>
                  </a:lnTo>
                  <a:lnTo>
                    <a:pt x="932078" y="3086887"/>
                  </a:lnTo>
                  <a:lnTo>
                    <a:pt x="931265" y="3087116"/>
                  </a:lnTo>
                  <a:lnTo>
                    <a:pt x="930363" y="3088360"/>
                  </a:lnTo>
                  <a:lnTo>
                    <a:pt x="929347" y="3089402"/>
                  </a:lnTo>
                  <a:lnTo>
                    <a:pt x="929119" y="3093008"/>
                  </a:lnTo>
                  <a:lnTo>
                    <a:pt x="930579" y="3095040"/>
                  </a:lnTo>
                  <a:lnTo>
                    <a:pt x="932713" y="3095663"/>
                  </a:lnTo>
                  <a:lnTo>
                    <a:pt x="933538" y="3095091"/>
                  </a:lnTo>
                  <a:lnTo>
                    <a:pt x="935228" y="3094532"/>
                  </a:lnTo>
                  <a:lnTo>
                    <a:pt x="936040" y="3090837"/>
                  </a:lnTo>
                  <a:close/>
                </a:path>
                <a:path w="2432684" h="3543300">
                  <a:moveTo>
                    <a:pt x="936053" y="2873006"/>
                  </a:moveTo>
                  <a:lnTo>
                    <a:pt x="934834" y="2872181"/>
                  </a:lnTo>
                  <a:lnTo>
                    <a:pt x="932091" y="2871889"/>
                  </a:lnTo>
                  <a:lnTo>
                    <a:pt x="930656" y="2871533"/>
                  </a:lnTo>
                  <a:lnTo>
                    <a:pt x="928370" y="2872232"/>
                  </a:lnTo>
                  <a:lnTo>
                    <a:pt x="927074" y="2873210"/>
                  </a:lnTo>
                  <a:lnTo>
                    <a:pt x="925969" y="2875813"/>
                  </a:lnTo>
                  <a:lnTo>
                    <a:pt x="925944" y="2877680"/>
                  </a:lnTo>
                  <a:lnTo>
                    <a:pt x="925461" y="2880550"/>
                  </a:lnTo>
                  <a:lnTo>
                    <a:pt x="926287" y="2884373"/>
                  </a:lnTo>
                  <a:lnTo>
                    <a:pt x="927252" y="2889173"/>
                  </a:lnTo>
                  <a:lnTo>
                    <a:pt x="928560" y="2894457"/>
                  </a:lnTo>
                  <a:lnTo>
                    <a:pt x="929754" y="2895092"/>
                  </a:lnTo>
                  <a:lnTo>
                    <a:pt x="931075" y="2895015"/>
                  </a:lnTo>
                  <a:lnTo>
                    <a:pt x="932319" y="2894088"/>
                  </a:lnTo>
                  <a:lnTo>
                    <a:pt x="931481" y="2889478"/>
                  </a:lnTo>
                  <a:lnTo>
                    <a:pt x="933450" y="2886011"/>
                  </a:lnTo>
                  <a:lnTo>
                    <a:pt x="935926" y="2879928"/>
                  </a:lnTo>
                  <a:lnTo>
                    <a:pt x="935888" y="2877083"/>
                  </a:lnTo>
                  <a:lnTo>
                    <a:pt x="936053" y="2873006"/>
                  </a:lnTo>
                  <a:close/>
                </a:path>
                <a:path w="2432684" h="3543300">
                  <a:moveTo>
                    <a:pt x="936282" y="3395370"/>
                  </a:moveTo>
                  <a:lnTo>
                    <a:pt x="935723" y="3392309"/>
                  </a:lnTo>
                  <a:lnTo>
                    <a:pt x="934961" y="3391128"/>
                  </a:lnTo>
                  <a:lnTo>
                    <a:pt x="933653" y="3389807"/>
                  </a:lnTo>
                  <a:lnTo>
                    <a:pt x="932307" y="3389592"/>
                  </a:lnTo>
                  <a:lnTo>
                    <a:pt x="930097" y="3390887"/>
                  </a:lnTo>
                  <a:lnTo>
                    <a:pt x="929525" y="3392690"/>
                  </a:lnTo>
                  <a:lnTo>
                    <a:pt x="930173" y="3395611"/>
                  </a:lnTo>
                  <a:lnTo>
                    <a:pt x="931189" y="3396615"/>
                  </a:lnTo>
                  <a:lnTo>
                    <a:pt x="931824" y="3397593"/>
                  </a:lnTo>
                  <a:lnTo>
                    <a:pt x="932472" y="3397516"/>
                  </a:lnTo>
                  <a:lnTo>
                    <a:pt x="932942" y="3397529"/>
                  </a:lnTo>
                  <a:lnTo>
                    <a:pt x="935164" y="3396729"/>
                  </a:lnTo>
                  <a:lnTo>
                    <a:pt x="936282" y="3395370"/>
                  </a:lnTo>
                  <a:close/>
                </a:path>
                <a:path w="2432684" h="3543300">
                  <a:moveTo>
                    <a:pt x="936840" y="3322142"/>
                  </a:moveTo>
                  <a:lnTo>
                    <a:pt x="936218" y="3318281"/>
                  </a:lnTo>
                  <a:lnTo>
                    <a:pt x="932878" y="3314928"/>
                  </a:lnTo>
                  <a:lnTo>
                    <a:pt x="931506" y="3314458"/>
                  </a:lnTo>
                  <a:lnTo>
                    <a:pt x="928560" y="3316770"/>
                  </a:lnTo>
                  <a:lnTo>
                    <a:pt x="922921" y="3322155"/>
                  </a:lnTo>
                  <a:lnTo>
                    <a:pt x="921816" y="3324987"/>
                  </a:lnTo>
                  <a:lnTo>
                    <a:pt x="921893" y="3328378"/>
                  </a:lnTo>
                  <a:lnTo>
                    <a:pt x="922489" y="3331883"/>
                  </a:lnTo>
                  <a:lnTo>
                    <a:pt x="922985" y="3335401"/>
                  </a:lnTo>
                  <a:lnTo>
                    <a:pt x="923874" y="3339465"/>
                  </a:lnTo>
                  <a:lnTo>
                    <a:pt x="925029" y="3340176"/>
                  </a:lnTo>
                  <a:lnTo>
                    <a:pt x="926388" y="3340290"/>
                  </a:lnTo>
                  <a:lnTo>
                    <a:pt x="927277" y="3339630"/>
                  </a:lnTo>
                  <a:lnTo>
                    <a:pt x="928217" y="3338360"/>
                  </a:lnTo>
                  <a:lnTo>
                    <a:pt x="928662" y="3337356"/>
                  </a:lnTo>
                  <a:lnTo>
                    <a:pt x="928027" y="3332010"/>
                  </a:lnTo>
                  <a:lnTo>
                    <a:pt x="929830" y="3328822"/>
                  </a:lnTo>
                  <a:lnTo>
                    <a:pt x="934427" y="3326155"/>
                  </a:lnTo>
                  <a:lnTo>
                    <a:pt x="934859" y="3325203"/>
                  </a:lnTo>
                  <a:lnTo>
                    <a:pt x="936840" y="3322142"/>
                  </a:lnTo>
                  <a:close/>
                </a:path>
                <a:path w="2432684" h="3543300">
                  <a:moveTo>
                    <a:pt x="936891" y="3286010"/>
                  </a:moveTo>
                  <a:lnTo>
                    <a:pt x="936739" y="3282264"/>
                  </a:lnTo>
                  <a:lnTo>
                    <a:pt x="933843" y="3279508"/>
                  </a:lnTo>
                  <a:lnTo>
                    <a:pt x="931621" y="3279571"/>
                  </a:lnTo>
                  <a:lnTo>
                    <a:pt x="928344" y="3282683"/>
                  </a:lnTo>
                  <a:lnTo>
                    <a:pt x="928293" y="3285896"/>
                  </a:lnTo>
                  <a:lnTo>
                    <a:pt x="931049" y="3289185"/>
                  </a:lnTo>
                  <a:lnTo>
                    <a:pt x="932040" y="3289401"/>
                  </a:lnTo>
                  <a:lnTo>
                    <a:pt x="932802" y="3289795"/>
                  </a:lnTo>
                  <a:lnTo>
                    <a:pt x="933577" y="3289439"/>
                  </a:lnTo>
                  <a:lnTo>
                    <a:pt x="934656" y="3289287"/>
                  </a:lnTo>
                  <a:lnTo>
                    <a:pt x="936891" y="3286010"/>
                  </a:lnTo>
                  <a:close/>
                </a:path>
                <a:path w="2432684" h="3543300">
                  <a:moveTo>
                    <a:pt x="937018" y="2760091"/>
                  </a:moveTo>
                  <a:lnTo>
                    <a:pt x="934961" y="2755557"/>
                  </a:lnTo>
                  <a:lnTo>
                    <a:pt x="932078" y="2750718"/>
                  </a:lnTo>
                  <a:lnTo>
                    <a:pt x="930795" y="2750426"/>
                  </a:lnTo>
                  <a:lnTo>
                    <a:pt x="929373" y="2750769"/>
                  </a:lnTo>
                  <a:lnTo>
                    <a:pt x="927950" y="2752483"/>
                  </a:lnTo>
                  <a:lnTo>
                    <a:pt x="927862" y="2753118"/>
                  </a:lnTo>
                  <a:lnTo>
                    <a:pt x="929906" y="2758605"/>
                  </a:lnTo>
                  <a:lnTo>
                    <a:pt x="929665" y="2764028"/>
                  </a:lnTo>
                  <a:lnTo>
                    <a:pt x="930541" y="2770009"/>
                  </a:lnTo>
                  <a:lnTo>
                    <a:pt x="931722" y="2771165"/>
                  </a:lnTo>
                  <a:lnTo>
                    <a:pt x="933373" y="2770797"/>
                  </a:lnTo>
                  <a:lnTo>
                    <a:pt x="934847" y="2770225"/>
                  </a:lnTo>
                  <a:lnTo>
                    <a:pt x="936218" y="2768269"/>
                  </a:lnTo>
                  <a:lnTo>
                    <a:pt x="936129" y="2766707"/>
                  </a:lnTo>
                  <a:lnTo>
                    <a:pt x="936396" y="2765374"/>
                  </a:lnTo>
                  <a:lnTo>
                    <a:pt x="937018" y="2760091"/>
                  </a:lnTo>
                  <a:close/>
                </a:path>
                <a:path w="2432684" h="3543300">
                  <a:moveTo>
                    <a:pt x="937247" y="3203283"/>
                  </a:moveTo>
                  <a:lnTo>
                    <a:pt x="937082" y="3197809"/>
                  </a:lnTo>
                  <a:lnTo>
                    <a:pt x="932903" y="3195040"/>
                  </a:lnTo>
                  <a:lnTo>
                    <a:pt x="930744" y="3195828"/>
                  </a:lnTo>
                  <a:lnTo>
                    <a:pt x="930427" y="3197707"/>
                  </a:lnTo>
                  <a:lnTo>
                    <a:pt x="930097" y="3200146"/>
                  </a:lnTo>
                  <a:lnTo>
                    <a:pt x="930516" y="3201581"/>
                  </a:lnTo>
                  <a:lnTo>
                    <a:pt x="931011" y="3203689"/>
                  </a:lnTo>
                  <a:lnTo>
                    <a:pt x="931926" y="3206000"/>
                  </a:lnTo>
                  <a:lnTo>
                    <a:pt x="933564" y="3206216"/>
                  </a:lnTo>
                  <a:lnTo>
                    <a:pt x="937247" y="3203283"/>
                  </a:lnTo>
                  <a:close/>
                </a:path>
                <a:path w="2432684" h="3543300">
                  <a:moveTo>
                    <a:pt x="938847" y="3376549"/>
                  </a:moveTo>
                  <a:lnTo>
                    <a:pt x="938491" y="3375025"/>
                  </a:lnTo>
                  <a:lnTo>
                    <a:pt x="936282" y="3372599"/>
                  </a:lnTo>
                  <a:lnTo>
                    <a:pt x="934478" y="3371304"/>
                  </a:lnTo>
                  <a:lnTo>
                    <a:pt x="932230" y="3369856"/>
                  </a:lnTo>
                  <a:lnTo>
                    <a:pt x="930973" y="3370351"/>
                  </a:lnTo>
                  <a:lnTo>
                    <a:pt x="928700" y="3372472"/>
                  </a:lnTo>
                  <a:lnTo>
                    <a:pt x="928230" y="3374542"/>
                  </a:lnTo>
                  <a:lnTo>
                    <a:pt x="929678" y="3379165"/>
                  </a:lnTo>
                  <a:lnTo>
                    <a:pt x="931506" y="3380752"/>
                  </a:lnTo>
                  <a:lnTo>
                    <a:pt x="933602" y="3380930"/>
                  </a:lnTo>
                  <a:lnTo>
                    <a:pt x="935545" y="3381083"/>
                  </a:lnTo>
                  <a:lnTo>
                    <a:pt x="938784" y="3379305"/>
                  </a:lnTo>
                  <a:lnTo>
                    <a:pt x="938847" y="3376549"/>
                  </a:lnTo>
                  <a:close/>
                </a:path>
                <a:path w="2432684" h="3543300">
                  <a:moveTo>
                    <a:pt x="941743" y="2689631"/>
                  </a:moveTo>
                  <a:lnTo>
                    <a:pt x="940066" y="2685326"/>
                  </a:lnTo>
                  <a:lnTo>
                    <a:pt x="939495" y="2683103"/>
                  </a:lnTo>
                  <a:lnTo>
                    <a:pt x="937780" y="2680309"/>
                  </a:lnTo>
                  <a:lnTo>
                    <a:pt x="936167" y="2679827"/>
                  </a:lnTo>
                  <a:lnTo>
                    <a:pt x="934402" y="2679535"/>
                  </a:lnTo>
                  <a:lnTo>
                    <a:pt x="933208" y="2680512"/>
                  </a:lnTo>
                  <a:lnTo>
                    <a:pt x="932180" y="2685072"/>
                  </a:lnTo>
                  <a:lnTo>
                    <a:pt x="931227" y="2690533"/>
                  </a:lnTo>
                  <a:lnTo>
                    <a:pt x="931227" y="2695232"/>
                  </a:lnTo>
                  <a:lnTo>
                    <a:pt x="931113" y="2697467"/>
                  </a:lnTo>
                  <a:lnTo>
                    <a:pt x="931354" y="2700185"/>
                  </a:lnTo>
                  <a:lnTo>
                    <a:pt x="932459" y="2700693"/>
                  </a:lnTo>
                  <a:lnTo>
                    <a:pt x="933475" y="2701201"/>
                  </a:lnTo>
                  <a:lnTo>
                    <a:pt x="934161" y="2701163"/>
                  </a:lnTo>
                  <a:lnTo>
                    <a:pt x="938453" y="2696286"/>
                  </a:lnTo>
                  <a:lnTo>
                    <a:pt x="941730" y="2691879"/>
                  </a:lnTo>
                  <a:lnTo>
                    <a:pt x="941743" y="2689631"/>
                  </a:lnTo>
                  <a:close/>
                </a:path>
                <a:path w="2432684" h="3543300">
                  <a:moveTo>
                    <a:pt x="941933" y="2797403"/>
                  </a:moveTo>
                  <a:lnTo>
                    <a:pt x="940460" y="2793987"/>
                  </a:lnTo>
                  <a:lnTo>
                    <a:pt x="939698" y="2792869"/>
                  </a:lnTo>
                  <a:lnTo>
                    <a:pt x="937983" y="2790482"/>
                  </a:lnTo>
                  <a:lnTo>
                    <a:pt x="936523" y="2790545"/>
                  </a:lnTo>
                  <a:lnTo>
                    <a:pt x="933310" y="2793555"/>
                  </a:lnTo>
                  <a:lnTo>
                    <a:pt x="931227" y="2795854"/>
                  </a:lnTo>
                  <a:lnTo>
                    <a:pt x="928979" y="2798521"/>
                  </a:lnTo>
                  <a:lnTo>
                    <a:pt x="929462" y="2799969"/>
                  </a:lnTo>
                  <a:lnTo>
                    <a:pt x="931049" y="2801048"/>
                  </a:lnTo>
                  <a:lnTo>
                    <a:pt x="932370" y="2801366"/>
                  </a:lnTo>
                  <a:lnTo>
                    <a:pt x="933970" y="2802013"/>
                  </a:lnTo>
                  <a:lnTo>
                    <a:pt x="935431" y="2801620"/>
                  </a:lnTo>
                  <a:lnTo>
                    <a:pt x="937158" y="2801289"/>
                  </a:lnTo>
                  <a:lnTo>
                    <a:pt x="940968" y="2799842"/>
                  </a:lnTo>
                  <a:lnTo>
                    <a:pt x="941933" y="2797403"/>
                  </a:lnTo>
                  <a:close/>
                </a:path>
                <a:path w="2432684" h="3543300">
                  <a:moveTo>
                    <a:pt x="944448" y="280416"/>
                  </a:moveTo>
                  <a:lnTo>
                    <a:pt x="944194" y="280466"/>
                  </a:lnTo>
                  <a:lnTo>
                    <a:pt x="944067" y="280771"/>
                  </a:lnTo>
                  <a:lnTo>
                    <a:pt x="944448" y="280416"/>
                  </a:lnTo>
                  <a:close/>
                </a:path>
                <a:path w="2432684" h="3543300">
                  <a:moveTo>
                    <a:pt x="944854" y="2734221"/>
                  </a:moveTo>
                  <a:lnTo>
                    <a:pt x="944410" y="2731109"/>
                  </a:lnTo>
                  <a:lnTo>
                    <a:pt x="943787" y="2729293"/>
                  </a:lnTo>
                  <a:lnTo>
                    <a:pt x="944537" y="2722410"/>
                  </a:lnTo>
                  <a:lnTo>
                    <a:pt x="941857" y="2717965"/>
                  </a:lnTo>
                  <a:lnTo>
                    <a:pt x="940892" y="2711208"/>
                  </a:lnTo>
                  <a:lnTo>
                    <a:pt x="937374" y="2710408"/>
                  </a:lnTo>
                  <a:lnTo>
                    <a:pt x="934364" y="2712415"/>
                  </a:lnTo>
                  <a:lnTo>
                    <a:pt x="933297" y="2713266"/>
                  </a:lnTo>
                  <a:lnTo>
                    <a:pt x="930490" y="2716060"/>
                  </a:lnTo>
                  <a:lnTo>
                    <a:pt x="930338" y="2717698"/>
                  </a:lnTo>
                  <a:lnTo>
                    <a:pt x="933919" y="2721457"/>
                  </a:lnTo>
                  <a:lnTo>
                    <a:pt x="935278" y="2722257"/>
                  </a:lnTo>
                  <a:lnTo>
                    <a:pt x="929690" y="2723781"/>
                  </a:lnTo>
                  <a:lnTo>
                    <a:pt x="928585" y="2725775"/>
                  </a:lnTo>
                  <a:lnTo>
                    <a:pt x="928611" y="2730246"/>
                  </a:lnTo>
                  <a:lnTo>
                    <a:pt x="929246" y="2732455"/>
                  </a:lnTo>
                  <a:lnTo>
                    <a:pt x="930668" y="2736799"/>
                  </a:lnTo>
                  <a:lnTo>
                    <a:pt x="933234" y="2737193"/>
                  </a:lnTo>
                  <a:lnTo>
                    <a:pt x="936091" y="2734957"/>
                  </a:lnTo>
                  <a:lnTo>
                    <a:pt x="936371" y="2733954"/>
                  </a:lnTo>
                  <a:lnTo>
                    <a:pt x="937641" y="2732697"/>
                  </a:lnTo>
                  <a:lnTo>
                    <a:pt x="937882" y="2733179"/>
                  </a:lnTo>
                  <a:lnTo>
                    <a:pt x="937641" y="2738196"/>
                  </a:lnTo>
                  <a:lnTo>
                    <a:pt x="938174" y="2741180"/>
                  </a:lnTo>
                  <a:lnTo>
                    <a:pt x="938911" y="2742400"/>
                  </a:lnTo>
                  <a:lnTo>
                    <a:pt x="940231" y="2744254"/>
                  </a:lnTo>
                  <a:lnTo>
                    <a:pt x="942835" y="2742590"/>
                  </a:lnTo>
                  <a:lnTo>
                    <a:pt x="944156" y="2738183"/>
                  </a:lnTo>
                  <a:lnTo>
                    <a:pt x="944562" y="2735554"/>
                  </a:lnTo>
                  <a:lnTo>
                    <a:pt x="944854" y="2734221"/>
                  </a:lnTo>
                  <a:close/>
                </a:path>
                <a:path w="2432684" h="3543300">
                  <a:moveTo>
                    <a:pt x="947242" y="273862"/>
                  </a:moveTo>
                  <a:lnTo>
                    <a:pt x="945807" y="270586"/>
                  </a:lnTo>
                  <a:lnTo>
                    <a:pt x="942657" y="270624"/>
                  </a:lnTo>
                  <a:lnTo>
                    <a:pt x="935075" y="275932"/>
                  </a:lnTo>
                  <a:lnTo>
                    <a:pt x="930148" y="279933"/>
                  </a:lnTo>
                  <a:lnTo>
                    <a:pt x="925880" y="287286"/>
                  </a:lnTo>
                  <a:lnTo>
                    <a:pt x="925804" y="289610"/>
                  </a:lnTo>
                  <a:lnTo>
                    <a:pt x="928141" y="291249"/>
                  </a:lnTo>
                  <a:lnTo>
                    <a:pt x="931684" y="291744"/>
                  </a:lnTo>
                  <a:lnTo>
                    <a:pt x="932611" y="291439"/>
                  </a:lnTo>
                  <a:lnTo>
                    <a:pt x="933259" y="291350"/>
                  </a:lnTo>
                  <a:lnTo>
                    <a:pt x="935139" y="286131"/>
                  </a:lnTo>
                  <a:lnTo>
                    <a:pt x="938225" y="281698"/>
                  </a:lnTo>
                  <a:lnTo>
                    <a:pt x="944194" y="280466"/>
                  </a:lnTo>
                  <a:lnTo>
                    <a:pt x="944600" y="279539"/>
                  </a:lnTo>
                  <a:lnTo>
                    <a:pt x="945019" y="278231"/>
                  </a:lnTo>
                  <a:lnTo>
                    <a:pt x="946721" y="275475"/>
                  </a:lnTo>
                  <a:lnTo>
                    <a:pt x="947242" y="273862"/>
                  </a:lnTo>
                  <a:close/>
                </a:path>
                <a:path w="2432684" h="3543300">
                  <a:moveTo>
                    <a:pt x="948258" y="2607830"/>
                  </a:moveTo>
                  <a:lnTo>
                    <a:pt x="947801" y="2604312"/>
                  </a:lnTo>
                  <a:lnTo>
                    <a:pt x="947508" y="2600744"/>
                  </a:lnTo>
                  <a:lnTo>
                    <a:pt x="946556" y="2596413"/>
                  </a:lnTo>
                  <a:lnTo>
                    <a:pt x="944880" y="2595651"/>
                  </a:lnTo>
                  <a:lnTo>
                    <a:pt x="943254" y="2595181"/>
                  </a:lnTo>
                  <a:lnTo>
                    <a:pt x="942022" y="2596121"/>
                  </a:lnTo>
                  <a:lnTo>
                    <a:pt x="939571" y="2602674"/>
                  </a:lnTo>
                  <a:lnTo>
                    <a:pt x="937463" y="2608567"/>
                  </a:lnTo>
                  <a:lnTo>
                    <a:pt x="934567" y="2617063"/>
                  </a:lnTo>
                  <a:lnTo>
                    <a:pt x="934440" y="2619730"/>
                  </a:lnTo>
                  <a:lnTo>
                    <a:pt x="935697" y="2623464"/>
                  </a:lnTo>
                  <a:lnTo>
                    <a:pt x="937450" y="2624798"/>
                  </a:lnTo>
                  <a:lnTo>
                    <a:pt x="939927" y="2623616"/>
                  </a:lnTo>
                  <a:lnTo>
                    <a:pt x="941476" y="2622677"/>
                  </a:lnTo>
                  <a:lnTo>
                    <a:pt x="945934" y="2620899"/>
                  </a:lnTo>
                  <a:lnTo>
                    <a:pt x="947470" y="2618867"/>
                  </a:lnTo>
                  <a:lnTo>
                    <a:pt x="947801" y="2613266"/>
                  </a:lnTo>
                  <a:lnTo>
                    <a:pt x="947686" y="2610574"/>
                  </a:lnTo>
                  <a:lnTo>
                    <a:pt x="947686" y="2607881"/>
                  </a:lnTo>
                  <a:lnTo>
                    <a:pt x="948258" y="2607830"/>
                  </a:lnTo>
                  <a:close/>
                </a:path>
                <a:path w="2432684" h="3543300">
                  <a:moveTo>
                    <a:pt x="950645" y="2533218"/>
                  </a:moveTo>
                  <a:lnTo>
                    <a:pt x="950341" y="2530310"/>
                  </a:lnTo>
                  <a:lnTo>
                    <a:pt x="950125" y="2527135"/>
                  </a:lnTo>
                  <a:lnTo>
                    <a:pt x="949388" y="2522778"/>
                  </a:lnTo>
                  <a:lnTo>
                    <a:pt x="948486" y="2521699"/>
                  </a:lnTo>
                  <a:lnTo>
                    <a:pt x="945730" y="2521267"/>
                  </a:lnTo>
                  <a:lnTo>
                    <a:pt x="944194" y="2522182"/>
                  </a:lnTo>
                  <a:lnTo>
                    <a:pt x="944079" y="2528582"/>
                  </a:lnTo>
                  <a:lnTo>
                    <a:pt x="944130" y="2538971"/>
                  </a:lnTo>
                  <a:lnTo>
                    <a:pt x="944346" y="2539415"/>
                  </a:lnTo>
                  <a:lnTo>
                    <a:pt x="944651" y="2540965"/>
                  </a:lnTo>
                  <a:lnTo>
                    <a:pt x="946658" y="2542286"/>
                  </a:lnTo>
                  <a:lnTo>
                    <a:pt x="948258" y="2541333"/>
                  </a:lnTo>
                  <a:lnTo>
                    <a:pt x="949236" y="2540812"/>
                  </a:lnTo>
                  <a:lnTo>
                    <a:pt x="949985" y="2537993"/>
                  </a:lnTo>
                  <a:lnTo>
                    <a:pt x="950226" y="2535732"/>
                  </a:lnTo>
                  <a:lnTo>
                    <a:pt x="950645" y="2533218"/>
                  </a:lnTo>
                  <a:close/>
                </a:path>
                <a:path w="2432684" h="3543300">
                  <a:moveTo>
                    <a:pt x="950963" y="2565603"/>
                  </a:moveTo>
                  <a:lnTo>
                    <a:pt x="949198" y="2559354"/>
                  </a:lnTo>
                  <a:lnTo>
                    <a:pt x="946505" y="2552357"/>
                  </a:lnTo>
                  <a:lnTo>
                    <a:pt x="945426" y="2551938"/>
                  </a:lnTo>
                  <a:lnTo>
                    <a:pt x="943470" y="2551366"/>
                  </a:lnTo>
                  <a:lnTo>
                    <a:pt x="941908" y="2552738"/>
                  </a:lnTo>
                  <a:lnTo>
                    <a:pt x="941793" y="2554452"/>
                  </a:lnTo>
                  <a:lnTo>
                    <a:pt x="941489" y="2554922"/>
                  </a:lnTo>
                  <a:lnTo>
                    <a:pt x="942860" y="2559799"/>
                  </a:lnTo>
                  <a:lnTo>
                    <a:pt x="942327" y="2564219"/>
                  </a:lnTo>
                  <a:lnTo>
                    <a:pt x="940930" y="2570886"/>
                  </a:lnTo>
                  <a:lnTo>
                    <a:pt x="941006" y="2573197"/>
                  </a:lnTo>
                  <a:lnTo>
                    <a:pt x="945616" y="2590177"/>
                  </a:lnTo>
                  <a:lnTo>
                    <a:pt x="946797" y="2589415"/>
                  </a:lnTo>
                  <a:lnTo>
                    <a:pt x="947496" y="2583535"/>
                  </a:lnTo>
                  <a:lnTo>
                    <a:pt x="947102" y="2577846"/>
                  </a:lnTo>
                  <a:lnTo>
                    <a:pt x="950963" y="2565603"/>
                  </a:lnTo>
                  <a:close/>
                </a:path>
                <a:path w="2432684" h="3543300">
                  <a:moveTo>
                    <a:pt x="957021" y="2430538"/>
                  </a:moveTo>
                  <a:lnTo>
                    <a:pt x="955751" y="2424011"/>
                  </a:lnTo>
                  <a:lnTo>
                    <a:pt x="951725" y="2415857"/>
                  </a:lnTo>
                  <a:lnTo>
                    <a:pt x="949515" y="2416213"/>
                  </a:lnTo>
                  <a:lnTo>
                    <a:pt x="947699" y="2416276"/>
                  </a:lnTo>
                  <a:lnTo>
                    <a:pt x="946162" y="2417635"/>
                  </a:lnTo>
                  <a:lnTo>
                    <a:pt x="946531" y="2420340"/>
                  </a:lnTo>
                  <a:lnTo>
                    <a:pt x="946785" y="2423071"/>
                  </a:lnTo>
                  <a:lnTo>
                    <a:pt x="948042" y="2429751"/>
                  </a:lnTo>
                  <a:lnTo>
                    <a:pt x="948905" y="2433739"/>
                  </a:lnTo>
                  <a:lnTo>
                    <a:pt x="950023" y="2438235"/>
                  </a:lnTo>
                  <a:lnTo>
                    <a:pt x="952055" y="2439022"/>
                  </a:lnTo>
                  <a:lnTo>
                    <a:pt x="953300" y="2438057"/>
                  </a:lnTo>
                  <a:lnTo>
                    <a:pt x="953604" y="2437676"/>
                  </a:lnTo>
                  <a:lnTo>
                    <a:pt x="957021" y="2430538"/>
                  </a:lnTo>
                  <a:close/>
                </a:path>
                <a:path w="2432684" h="3543300">
                  <a:moveTo>
                    <a:pt x="957491" y="2346883"/>
                  </a:moveTo>
                  <a:lnTo>
                    <a:pt x="957440" y="2343035"/>
                  </a:lnTo>
                  <a:lnTo>
                    <a:pt x="956945" y="2342553"/>
                  </a:lnTo>
                  <a:lnTo>
                    <a:pt x="956360" y="2342692"/>
                  </a:lnTo>
                  <a:lnTo>
                    <a:pt x="955878" y="2342934"/>
                  </a:lnTo>
                  <a:lnTo>
                    <a:pt x="954024" y="2345448"/>
                  </a:lnTo>
                  <a:lnTo>
                    <a:pt x="952207" y="2347506"/>
                  </a:lnTo>
                  <a:lnTo>
                    <a:pt x="952461" y="2355024"/>
                  </a:lnTo>
                  <a:lnTo>
                    <a:pt x="952474" y="2359571"/>
                  </a:lnTo>
                  <a:lnTo>
                    <a:pt x="952715" y="2364549"/>
                  </a:lnTo>
                  <a:lnTo>
                    <a:pt x="953960" y="2365413"/>
                  </a:lnTo>
                  <a:lnTo>
                    <a:pt x="954951" y="2364917"/>
                  </a:lnTo>
                  <a:lnTo>
                    <a:pt x="955814" y="2364194"/>
                  </a:lnTo>
                  <a:lnTo>
                    <a:pt x="956589" y="2360384"/>
                  </a:lnTo>
                  <a:lnTo>
                    <a:pt x="956957" y="2357247"/>
                  </a:lnTo>
                  <a:lnTo>
                    <a:pt x="957478" y="2353805"/>
                  </a:lnTo>
                  <a:lnTo>
                    <a:pt x="957491" y="2346883"/>
                  </a:lnTo>
                  <a:close/>
                </a:path>
                <a:path w="2432684" h="3543300">
                  <a:moveTo>
                    <a:pt x="964361" y="2259038"/>
                  </a:moveTo>
                  <a:lnTo>
                    <a:pt x="963764" y="2252002"/>
                  </a:lnTo>
                  <a:lnTo>
                    <a:pt x="962723" y="2250744"/>
                  </a:lnTo>
                  <a:lnTo>
                    <a:pt x="961377" y="2249424"/>
                  </a:lnTo>
                  <a:lnTo>
                    <a:pt x="959739" y="2249436"/>
                  </a:lnTo>
                  <a:lnTo>
                    <a:pt x="957783" y="2252243"/>
                  </a:lnTo>
                  <a:lnTo>
                    <a:pt x="955116" y="2262835"/>
                  </a:lnTo>
                  <a:lnTo>
                    <a:pt x="955040" y="2266975"/>
                  </a:lnTo>
                  <a:lnTo>
                    <a:pt x="955167" y="2267826"/>
                  </a:lnTo>
                  <a:lnTo>
                    <a:pt x="955040" y="2269363"/>
                  </a:lnTo>
                  <a:lnTo>
                    <a:pt x="956310" y="2271433"/>
                  </a:lnTo>
                  <a:lnTo>
                    <a:pt x="957757" y="2272461"/>
                  </a:lnTo>
                  <a:lnTo>
                    <a:pt x="959929" y="2272461"/>
                  </a:lnTo>
                  <a:lnTo>
                    <a:pt x="961682" y="2271445"/>
                  </a:lnTo>
                  <a:lnTo>
                    <a:pt x="963841" y="2264880"/>
                  </a:lnTo>
                  <a:lnTo>
                    <a:pt x="964361" y="2259038"/>
                  </a:lnTo>
                  <a:close/>
                </a:path>
                <a:path w="2432684" h="3543300">
                  <a:moveTo>
                    <a:pt x="966851" y="2174951"/>
                  </a:moveTo>
                  <a:lnTo>
                    <a:pt x="965708" y="2167839"/>
                  </a:lnTo>
                  <a:lnTo>
                    <a:pt x="964336" y="2166086"/>
                  </a:lnTo>
                  <a:lnTo>
                    <a:pt x="963739" y="2166124"/>
                  </a:lnTo>
                  <a:lnTo>
                    <a:pt x="962215" y="2165451"/>
                  </a:lnTo>
                  <a:lnTo>
                    <a:pt x="961529" y="2165781"/>
                  </a:lnTo>
                  <a:lnTo>
                    <a:pt x="960297" y="2175687"/>
                  </a:lnTo>
                  <a:lnTo>
                    <a:pt x="960615" y="2179980"/>
                  </a:lnTo>
                  <a:lnTo>
                    <a:pt x="960805" y="2183587"/>
                  </a:lnTo>
                  <a:lnTo>
                    <a:pt x="961263" y="2187714"/>
                  </a:lnTo>
                  <a:lnTo>
                    <a:pt x="962266" y="2188553"/>
                  </a:lnTo>
                  <a:lnTo>
                    <a:pt x="963536" y="2188553"/>
                  </a:lnTo>
                  <a:lnTo>
                    <a:pt x="964692" y="2187943"/>
                  </a:lnTo>
                  <a:lnTo>
                    <a:pt x="966647" y="2181212"/>
                  </a:lnTo>
                  <a:lnTo>
                    <a:pt x="966851" y="2174951"/>
                  </a:lnTo>
                  <a:close/>
                </a:path>
                <a:path w="2432684" h="3543300">
                  <a:moveTo>
                    <a:pt x="968730" y="1694840"/>
                  </a:moveTo>
                  <a:lnTo>
                    <a:pt x="966406" y="1692592"/>
                  </a:lnTo>
                  <a:lnTo>
                    <a:pt x="964412" y="1692973"/>
                  </a:lnTo>
                  <a:lnTo>
                    <a:pt x="963904" y="1694916"/>
                  </a:lnTo>
                  <a:lnTo>
                    <a:pt x="963866" y="1695780"/>
                  </a:lnTo>
                  <a:lnTo>
                    <a:pt x="963739" y="1696618"/>
                  </a:lnTo>
                  <a:lnTo>
                    <a:pt x="963803" y="1697050"/>
                  </a:lnTo>
                  <a:lnTo>
                    <a:pt x="963714" y="1697609"/>
                  </a:lnTo>
                  <a:lnTo>
                    <a:pt x="964476" y="1698447"/>
                  </a:lnTo>
                  <a:lnTo>
                    <a:pt x="965149" y="1699209"/>
                  </a:lnTo>
                  <a:lnTo>
                    <a:pt x="966482" y="1699285"/>
                  </a:lnTo>
                  <a:lnTo>
                    <a:pt x="967562" y="1698726"/>
                  </a:lnTo>
                  <a:lnTo>
                    <a:pt x="968590" y="1696542"/>
                  </a:lnTo>
                  <a:lnTo>
                    <a:pt x="968730" y="1694840"/>
                  </a:lnTo>
                  <a:close/>
                </a:path>
                <a:path w="2432684" h="3543300">
                  <a:moveTo>
                    <a:pt x="971334" y="1968665"/>
                  </a:moveTo>
                  <a:lnTo>
                    <a:pt x="971042" y="1968487"/>
                  </a:lnTo>
                  <a:lnTo>
                    <a:pt x="971016" y="1968982"/>
                  </a:lnTo>
                  <a:lnTo>
                    <a:pt x="971334" y="1968665"/>
                  </a:lnTo>
                  <a:close/>
                </a:path>
                <a:path w="2432684" h="3543300">
                  <a:moveTo>
                    <a:pt x="971359" y="1960003"/>
                  </a:moveTo>
                  <a:lnTo>
                    <a:pt x="970381" y="1958047"/>
                  </a:lnTo>
                  <a:lnTo>
                    <a:pt x="969759" y="1957806"/>
                  </a:lnTo>
                  <a:lnTo>
                    <a:pt x="968629" y="1958073"/>
                  </a:lnTo>
                  <a:lnTo>
                    <a:pt x="967486" y="1958251"/>
                  </a:lnTo>
                  <a:lnTo>
                    <a:pt x="964857" y="1963585"/>
                  </a:lnTo>
                  <a:lnTo>
                    <a:pt x="967638" y="1966328"/>
                  </a:lnTo>
                  <a:lnTo>
                    <a:pt x="971042" y="1968487"/>
                  </a:lnTo>
                  <a:lnTo>
                    <a:pt x="971156" y="1966264"/>
                  </a:lnTo>
                  <a:lnTo>
                    <a:pt x="971359" y="1963585"/>
                  </a:lnTo>
                  <a:lnTo>
                    <a:pt x="971359" y="1960003"/>
                  </a:lnTo>
                  <a:close/>
                </a:path>
                <a:path w="2432684" h="3543300">
                  <a:moveTo>
                    <a:pt x="971816" y="255905"/>
                  </a:moveTo>
                  <a:lnTo>
                    <a:pt x="971511" y="255892"/>
                  </a:lnTo>
                  <a:lnTo>
                    <a:pt x="971499" y="256197"/>
                  </a:lnTo>
                  <a:lnTo>
                    <a:pt x="971816" y="255905"/>
                  </a:lnTo>
                  <a:close/>
                </a:path>
                <a:path w="2432684" h="3543300">
                  <a:moveTo>
                    <a:pt x="974547" y="253123"/>
                  </a:moveTo>
                  <a:lnTo>
                    <a:pt x="974280" y="253161"/>
                  </a:lnTo>
                  <a:lnTo>
                    <a:pt x="974242" y="253441"/>
                  </a:lnTo>
                  <a:lnTo>
                    <a:pt x="974547" y="253123"/>
                  </a:lnTo>
                  <a:close/>
                </a:path>
                <a:path w="2432684" h="3543300">
                  <a:moveTo>
                    <a:pt x="977290" y="250380"/>
                  </a:moveTo>
                  <a:lnTo>
                    <a:pt x="977011" y="250431"/>
                  </a:lnTo>
                  <a:lnTo>
                    <a:pt x="976972" y="250698"/>
                  </a:lnTo>
                  <a:lnTo>
                    <a:pt x="977290" y="250380"/>
                  </a:lnTo>
                  <a:close/>
                </a:path>
                <a:path w="2432684" h="3543300">
                  <a:moveTo>
                    <a:pt x="980046" y="247637"/>
                  </a:moveTo>
                  <a:lnTo>
                    <a:pt x="979678" y="247650"/>
                  </a:lnTo>
                  <a:lnTo>
                    <a:pt x="979703" y="247992"/>
                  </a:lnTo>
                  <a:lnTo>
                    <a:pt x="980046" y="247637"/>
                  </a:lnTo>
                  <a:close/>
                </a:path>
                <a:path w="2432684" h="3543300">
                  <a:moveTo>
                    <a:pt x="993597" y="163868"/>
                  </a:moveTo>
                  <a:lnTo>
                    <a:pt x="993190" y="159905"/>
                  </a:lnTo>
                  <a:lnTo>
                    <a:pt x="991222" y="157759"/>
                  </a:lnTo>
                  <a:lnTo>
                    <a:pt x="986434" y="156654"/>
                  </a:lnTo>
                  <a:lnTo>
                    <a:pt x="983869" y="157213"/>
                  </a:lnTo>
                  <a:lnTo>
                    <a:pt x="980859" y="159918"/>
                  </a:lnTo>
                  <a:lnTo>
                    <a:pt x="980186" y="161175"/>
                  </a:lnTo>
                  <a:lnTo>
                    <a:pt x="979297" y="163918"/>
                  </a:lnTo>
                  <a:lnTo>
                    <a:pt x="980503" y="165455"/>
                  </a:lnTo>
                  <a:lnTo>
                    <a:pt x="984758" y="166916"/>
                  </a:lnTo>
                  <a:lnTo>
                    <a:pt x="986904" y="167474"/>
                  </a:lnTo>
                  <a:lnTo>
                    <a:pt x="988783" y="168046"/>
                  </a:lnTo>
                  <a:lnTo>
                    <a:pt x="989876" y="167474"/>
                  </a:lnTo>
                  <a:lnTo>
                    <a:pt x="990714" y="167144"/>
                  </a:lnTo>
                  <a:lnTo>
                    <a:pt x="993000" y="165506"/>
                  </a:lnTo>
                  <a:lnTo>
                    <a:pt x="993597" y="163868"/>
                  </a:lnTo>
                  <a:close/>
                </a:path>
                <a:path w="2432684" h="3543300">
                  <a:moveTo>
                    <a:pt x="996289" y="220459"/>
                  </a:moveTo>
                  <a:lnTo>
                    <a:pt x="996200" y="220332"/>
                  </a:lnTo>
                  <a:lnTo>
                    <a:pt x="996162" y="220472"/>
                  </a:lnTo>
                  <a:lnTo>
                    <a:pt x="996289" y="220459"/>
                  </a:lnTo>
                  <a:close/>
                </a:path>
                <a:path w="2432684" h="3543300">
                  <a:moveTo>
                    <a:pt x="997940" y="227380"/>
                  </a:moveTo>
                  <a:lnTo>
                    <a:pt x="996162" y="220472"/>
                  </a:lnTo>
                  <a:lnTo>
                    <a:pt x="992835" y="220738"/>
                  </a:lnTo>
                  <a:lnTo>
                    <a:pt x="990727" y="223215"/>
                  </a:lnTo>
                  <a:lnTo>
                    <a:pt x="983500" y="230403"/>
                  </a:lnTo>
                  <a:lnTo>
                    <a:pt x="963942" y="253123"/>
                  </a:lnTo>
                  <a:lnTo>
                    <a:pt x="964107" y="254127"/>
                  </a:lnTo>
                  <a:lnTo>
                    <a:pt x="964704" y="255333"/>
                  </a:lnTo>
                  <a:lnTo>
                    <a:pt x="967384" y="255778"/>
                  </a:lnTo>
                  <a:lnTo>
                    <a:pt x="969619" y="255778"/>
                  </a:lnTo>
                  <a:lnTo>
                    <a:pt x="971511" y="255892"/>
                  </a:lnTo>
                  <a:lnTo>
                    <a:pt x="971626" y="254266"/>
                  </a:lnTo>
                  <a:lnTo>
                    <a:pt x="972807" y="253415"/>
                  </a:lnTo>
                  <a:lnTo>
                    <a:pt x="974280" y="253161"/>
                  </a:lnTo>
                  <a:lnTo>
                    <a:pt x="974509" y="251675"/>
                  </a:lnTo>
                  <a:lnTo>
                    <a:pt x="975563" y="250685"/>
                  </a:lnTo>
                  <a:lnTo>
                    <a:pt x="977011" y="250431"/>
                  </a:lnTo>
                  <a:lnTo>
                    <a:pt x="977239" y="248932"/>
                  </a:lnTo>
                  <a:lnTo>
                    <a:pt x="978115" y="247738"/>
                  </a:lnTo>
                  <a:lnTo>
                    <a:pt x="979678" y="247650"/>
                  </a:lnTo>
                  <a:lnTo>
                    <a:pt x="979538" y="245656"/>
                  </a:lnTo>
                  <a:lnTo>
                    <a:pt x="980249" y="243700"/>
                  </a:lnTo>
                  <a:lnTo>
                    <a:pt x="984605" y="240347"/>
                  </a:lnTo>
                  <a:lnTo>
                    <a:pt x="987361" y="238734"/>
                  </a:lnTo>
                  <a:lnTo>
                    <a:pt x="993343" y="231889"/>
                  </a:lnTo>
                  <a:lnTo>
                    <a:pt x="997940" y="227380"/>
                  </a:lnTo>
                  <a:close/>
                </a:path>
                <a:path w="2432684" h="3543300">
                  <a:moveTo>
                    <a:pt x="1007376" y="220256"/>
                  </a:moveTo>
                  <a:lnTo>
                    <a:pt x="1007071" y="220256"/>
                  </a:lnTo>
                  <a:lnTo>
                    <a:pt x="1006970" y="220611"/>
                  </a:lnTo>
                  <a:lnTo>
                    <a:pt x="1007376" y="220256"/>
                  </a:lnTo>
                  <a:close/>
                </a:path>
                <a:path w="2432684" h="3543300">
                  <a:moveTo>
                    <a:pt x="1053338" y="169875"/>
                  </a:moveTo>
                  <a:lnTo>
                    <a:pt x="1050239" y="168211"/>
                  </a:lnTo>
                  <a:lnTo>
                    <a:pt x="1048562" y="168605"/>
                  </a:lnTo>
                  <a:lnTo>
                    <a:pt x="1044663" y="170980"/>
                  </a:lnTo>
                  <a:lnTo>
                    <a:pt x="1042149" y="172212"/>
                  </a:lnTo>
                  <a:lnTo>
                    <a:pt x="1034580" y="179260"/>
                  </a:lnTo>
                  <a:lnTo>
                    <a:pt x="1029169" y="184823"/>
                  </a:lnTo>
                  <a:lnTo>
                    <a:pt x="1023493" y="194894"/>
                  </a:lnTo>
                  <a:lnTo>
                    <a:pt x="1021181" y="196964"/>
                  </a:lnTo>
                  <a:lnTo>
                    <a:pt x="996442" y="220459"/>
                  </a:lnTo>
                  <a:lnTo>
                    <a:pt x="999883" y="222224"/>
                  </a:lnTo>
                  <a:lnTo>
                    <a:pt x="1003617" y="220332"/>
                  </a:lnTo>
                  <a:lnTo>
                    <a:pt x="1007071" y="220256"/>
                  </a:lnTo>
                  <a:lnTo>
                    <a:pt x="1007097" y="219608"/>
                  </a:lnTo>
                  <a:lnTo>
                    <a:pt x="1015238" y="210934"/>
                  </a:lnTo>
                  <a:lnTo>
                    <a:pt x="1023023" y="202476"/>
                  </a:lnTo>
                  <a:lnTo>
                    <a:pt x="1031113" y="194310"/>
                  </a:lnTo>
                  <a:lnTo>
                    <a:pt x="1039863" y="186791"/>
                  </a:lnTo>
                  <a:lnTo>
                    <a:pt x="1044536" y="183210"/>
                  </a:lnTo>
                  <a:lnTo>
                    <a:pt x="1048512" y="178854"/>
                  </a:lnTo>
                  <a:lnTo>
                    <a:pt x="1053223" y="171691"/>
                  </a:lnTo>
                  <a:lnTo>
                    <a:pt x="1053338" y="169875"/>
                  </a:lnTo>
                  <a:close/>
                </a:path>
                <a:path w="2432684" h="3543300">
                  <a:moveTo>
                    <a:pt x="1067549" y="157759"/>
                  </a:moveTo>
                  <a:lnTo>
                    <a:pt x="1067295" y="153187"/>
                  </a:lnTo>
                  <a:lnTo>
                    <a:pt x="1066711" y="152196"/>
                  </a:lnTo>
                  <a:lnTo>
                    <a:pt x="1065453" y="151485"/>
                  </a:lnTo>
                  <a:lnTo>
                    <a:pt x="1064336" y="151536"/>
                  </a:lnTo>
                  <a:lnTo>
                    <a:pt x="1059980" y="153657"/>
                  </a:lnTo>
                  <a:lnTo>
                    <a:pt x="1059129" y="157035"/>
                  </a:lnTo>
                  <a:lnTo>
                    <a:pt x="1058900" y="160451"/>
                  </a:lnTo>
                  <a:lnTo>
                    <a:pt x="1058900" y="161163"/>
                  </a:lnTo>
                  <a:lnTo>
                    <a:pt x="1058799" y="161632"/>
                  </a:lnTo>
                  <a:lnTo>
                    <a:pt x="1059180" y="162852"/>
                  </a:lnTo>
                  <a:lnTo>
                    <a:pt x="1059561" y="164312"/>
                  </a:lnTo>
                  <a:lnTo>
                    <a:pt x="1060983" y="164287"/>
                  </a:lnTo>
                  <a:lnTo>
                    <a:pt x="1062596" y="164122"/>
                  </a:lnTo>
                  <a:lnTo>
                    <a:pt x="1065212" y="160578"/>
                  </a:lnTo>
                  <a:lnTo>
                    <a:pt x="1067549" y="157759"/>
                  </a:lnTo>
                  <a:close/>
                </a:path>
                <a:path w="2432684" h="3543300">
                  <a:moveTo>
                    <a:pt x="1099502" y="127000"/>
                  </a:moveTo>
                  <a:lnTo>
                    <a:pt x="1089113" y="127000"/>
                  </a:lnTo>
                  <a:lnTo>
                    <a:pt x="1083310" y="139700"/>
                  </a:lnTo>
                  <a:lnTo>
                    <a:pt x="1079792" y="139700"/>
                  </a:lnTo>
                  <a:lnTo>
                    <a:pt x="1073492" y="152400"/>
                  </a:lnTo>
                  <a:lnTo>
                    <a:pt x="1080211" y="152400"/>
                  </a:lnTo>
                  <a:lnTo>
                    <a:pt x="1086396" y="139700"/>
                  </a:lnTo>
                  <a:lnTo>
                    <a:pt x="1097521" y="139700"/>
                  </a:lnTo>
                  <a:lnTo>
                    <a:pt x="1099502" y="127000"/>
                  </a:lnTo>
                  <a:close/>
                </a:path>
                <a:path w="2432684" h="3543300">
                  <a:moveTo>
                    <a:pt x="1287614" y="39065"/>
                  </a:moveTo>
                  <a:lnTo>
                    <a:pt x="1287538" y="38100"/>
                  </a:lnTo>
                  <a:lnTo>
                    <a:pt x="1286395" y="38100"/>
                  </a:lnTo>
                  <a:lnTo>
                    <a:pt x="1287614" y="39065"/>
                  </a:lnTo>
                  <a:close/>
                </a:path>
                <a:path w="2432684" h="3543300">
                  <a:moveTo>
                    <a:pt x="1436751" y="184873"/>
                  </a:moveTo>
                  <a:lnTo>
                    <a:pt x="1436420" y="184746"/>
                  </a:lnTo>
                  <a:lnTo>
                    <a:pt x="1436751" y="185077"/>
                  </a:lnTo>
                  <a:lnTo>
                    <a:pt x="1436751" y="184873"/>
                  </a:lnTo>
                  <a:close/>
                </a:path>
                <a:path w="2432684" h="3543300">
                  <a:moveTo>
                    <a:pt x="1436789" y="176555"/>
                  </a:moveTo>
                  <a:lnTo>
                    <a:pt x="1436547" y="176784"/>
                  </a:lnTo>
                  <a:lnTo>
                    <a:pt x="1436789" y="176809"/>
                  </a:lnTo>
                  <a:lnTo>
                    <a:pt x="1436789" y="176555"/>
                  </a:lnTo>
                  <a:close/>
                </a:path>
                <a:path w="2432684" h="3543300">
                  <a:moveTo>
                    <a:pt x="1443177" y="3043199"/>
                  </a:moveTo>
                  <a:lnTo>
                    <a:pt x="1440954" y="3039199"/>
                  </a:lnTo>
                  <a:lnTo>
                    <a:pt x="1439824" y="3038792"/>
                  </a:lnTo>
                  <a:lnTo>
                    <a:pt x="1438338" y="3038830"/>
                  </a:lnTo>
                  <a:lnTo>
                    <a:pt x="1437246" y="3039300"/>
                  </a:lnTo>
                  <a:lnTo>
                    <a:pt x="1436230" y="3041434"/>
                  </a:lnTo>
                  <a:lnTo>
                    <a:pt x="1435862" y="3043148"/>
                  </a:lnTo>
                  <a:lnTo>
                    <a:pt x="1435531" y="3044228"/>
                  </a:lnTo>
                  <a:lnTo>
                    <a:pt x="1435798" y="3046234"/>
                  </a:lnTo>
                  <a:lnTo>
                    <a:pt x="1435811" y="3047606"/>
                  </a:lnTo>
                  <a:lnTo>
                    <a:pt x="1436433" y="3049524"/>
                  </a:lnTo>
                  <a:lnTo>
                    <a:pt x="1437271" y="3050387"/>
                  </a:lnTo>
                  <a:lnTo>
                    <a:pt x="1438630" y="3050552"/>
                  </a:lnTo>
                  <a:lnTo>
                    <a:pt x="1439659" y="3050032"/>
                  </a:lnTo>
                  <a:lnTo>
                    <a:pt x="1442910" y="3046526"/>
                  </a:lnTo>
                  <a:lnTo>
                    <a:pt x="1443177" y="3043199"/>
                  </a:lnTo>
                  <a:close/>
                </a:path>
                <a:path w="2432684" h="3543300">
                  <a:moveTo>
                    <a:pt x="1453222" y="198742"/>
                  </a:moveTo>
                  <a:lnTo>
                    <a:pt x="1453032" y="198374"/>
                  </a:lnTo>
                  <a:lnTo>
                    <a:pt x="1452816" y="198412"/>
                  </a:lnTo>
                  <a:lnTo>
                    <a:pt x="1453222" y="198742"/>
                  </a:lnTo>
                  <a:close/>
                </a:path>
                <a:path w="2432684" h="3543300">
                  <a:moveTo>
                    <a:pt x="1465745" y="3467100"/>
                  </a:moveTo>
                  <a:lnTo>
                    <a:pt x="1462836" y="3454400"/>
                  </a:lnTo>
                  <a:lnTo>
                    <a:pt x="1464348" y="3441700"/>
                  </a:lnTo>
                  <a:lnTo>
                    <a:pt x="1464056" y="3429000"/>
                  </a:lnTo>
                  <a:lnTo>
                    <a:pt x="1462747" y="3429000"/>
                  </a:lnTo>
                  <a:lnTo>
                    <a:pt x="1463116" y="3416300"/>
                  </a:lnTo>
                  <a:lnTo>
                    <a:pt x="1463471" y="3416300"/>
                  </a:lnTo>
                  <a:lnTo>
                    <a:pt x="1464043" y="3403600"/>
                  </a:lnTo>
                  <a:lnTo>
                    <a:pt x="1464017" y="3314700"/>
                  </a:lnTo>
                  <a:lnTo>
                    <a:pt x="1463903" y="3302000"/>
                  </a:lnTo>
                  <a:lnTo>
                    <a:pt x="1464195" y="3289300"/>
                  </a:lnTo>
                  <a:lnTo>
                    <a:pt x="1459585" y="3289300"/>
                  </a:lnTo>
                  <a:lnTo>
                    <a:pt x="1461604" y="3276600"/>
                  </a:lnTo>
                  <a:lnTo>
                    <a:pt x="1457909" y="3276600"/>
                  </a:lnTo>
                  <a:lnTo>
                    <a:pt x="1463624" y="3263900"/>
                  </a:lnTo>
                  <a:lnTo>
                    <a:pt x="1464259" y="3263900"/>
                  </a:lnTo>
                  <a:lnTo>
                    <a:pt x="1463751" y="3251200"/>
                  </a:lnTo>
                  <a:lnTo>
                    <a:pt x="1461770" y="3251200"/>
                  </a:lnTo>
                  <a:lnTo>
                    <a:pt x="1463205" y="3238500"/>
                  </a:lnTo>
                  <a:lnTo>
                    <a:pt x="1464221" y="3238500"/>
                  </a:lnTo>
                  <a:lnTo>
                    <a:pt x="1463675" y="3225800"/>
                  </a:lnTo>
                  <a:lnTo>
                    <a:pt x="1450784" y="3225800"/>
                  </a:lnTo>
                  <a:lnTo>
                    <a:pt x="1450149" y="3238500"/>
                  </a:lnTo>
                  <a:lnTo>
                    <a:pt x="1448739" y="3238500"/>
                  </a:lnTo>
                  <a:lnTo>
                    <a:pt x="1450403" y="3251200"/>
                  </a:lnTo>
                  <a:lnTo>
                    <a:pt x="1450962" y="3251200"/>
                  </a:lnTo>
                  <a:lnTo>
                    <a:pt x="1447368" y="3263900"/>
                  </a:lnTo>
                  <a:lnTo>
                    <a:pt x="1448866" y="3263900"/>
                  </a:lnTo>
                  <a:lnTo>
                    <a:pt x="1449324" y="3276600"/>
                  </a:lnTo>
                  <a:lnTo>
                    <a:pt x="1449946" y="3276600"/>
                  </a:lnTo>
                  <a:lnTo>
                    <a:pt x="1450060" y="3314700"/>
                  </a:lnTo>
                  <a:lnTo>
                    <a:pt x="1449895" y="3314700"/>
                  </a:lnTo>
                  <a:lnTo>
                    <a:pt x="1447850" y="3327400"/>
                  </a:lnTo>
                  <a:lnTo>
                    <a:pt x="1448231" y="3327400"/>
                  </a:lnTo>
                  <a:lnTo>
                    <a:pt x="1449882" y="3340100"/>
                  </a:lnTo>
                  <a:lnTo>
                    <a:pt x="1450136" y="3352800"/>
                  </a:lnTo>
                  <a:lnTo>
                    <a:pt x="1450936" y="3365500"/>
                  </a:lnTo>
                  <a:lnTo>
                    <a:pt x="1450098" y="3378200"/>
                  </a:lnTo>
                  <a:lnTo>
                    <a:pt x="1450086" y="3390900"/>
                  </a:lnTo>
                  <a:lnTo>
                    <a:pt x="1450365" y="3403600"/>
                  </a:lnTo>
                  <a:lnTo>
                    <a:pt x="1450416" y="3429000"/>
                  </a:lnTo>
                  <a:lnTo>
                    <a:pt x="1450149" y="3441700"/>
                  </a:lnTo>
                  <a:lnTo>
                    <a:pt x="1449959" y="3441700"/>
                  </a:lnTo>
                  <a:lnTo>
                    <a:pt x="1449641" y="3454400"/>
                  </a:lnTo>
                  <a:lnTo>
                    <a:pt x="1449374" y="3454400"/>
                  </a:lnTo>
                  <a:lnTo>
                    <a:pt x="1449578" y="3467100"/>
                  </a:lnTo>
                  <a:lnTo>
                    <a:pt x="1450238" y="3492500"/>
                  </a:lnTo>
                  <a:lnTo>
                    <a:pt x="1449590" y="3492500"/>
                  </a:lnTo>
                  <a:lnTo>
                    <a:pt x="1452168" y="3505200"/>
                  </a:lnTo>
                  <a:lnTo>
                    <a:pt x="1449984" y="3505200"/>
                  </a:lnTo>
                  <a:lnTo>
                    <a:pt x="1447965" y="3517900"/>
                  </a:lnTo>
                  <a:lnTo>
                    <a:pt x="1448460" y="3517900"/>
                  </a:lnTo>
                  <a:lnTo>
                    <a:pt x="1450873" y="3530600"/>
                  </a:lnTo>
                  <a:lnTo>
                    <a:pt x="1448523" y="3543287"/>
                  </a:lnTo>
                  <a:lnTo>
                    <a:pt x="1464106" y="3543287"/>
                  </a:lnTo>
                  <a:lnTo>
                    <a:pt x="1464094" y="3530600"/>
                  </a:lnTo>
                  <a:lnTo>
                    <a:pt x="1463954" y="3517900"/>
                  </a:lnTo>
                  <a:lnTo>
                    <a:pt x="1464170" y="3505200"/>
                  </a:lnTo>
                  <a:lnTo>
                    <a:pt x="1464246" y="3492500"/>
                  </a:lnTo>
                  <a:lnTo>
                    <a:pt x="1464119" y="3492500"/>
                  </a:lnTo>
                  <a:lnTo>
                    <a:pt x="1464398" y="3479800"/>
                  </a:lnTo>
                  <a:lnTo>
                    <a:pt x="1465656" y="3479800"/>
                  </a:lnTo>
                  <a:lnTo>
                    <a:pt x="1464221" y="3467100"/>
                  </a:lnTo>
                  <a:lnTo>
                    <a:pt x="1465745" y="3467100"/>
                  </a:lnTo>
                  <a:close/>
                </a:path>
                <a:path w="2432684" h="3543300">
                  <a:moveTo>
                    <a:pt x="1470139" y="2806814"/>
                  </a:moveTo>
                  <a:lnTo>
                    <a:pt x="1467954" y="2803283"/>
                  </a:lnTo>
                  <a:lnTo>
                    <a:pt x="1460715" y="2799892"/>
                  </a:lnTo>
                  <a:lnTo>
                    <a:pt x="1459179" y="2800489"/>
                  </a:lnTo>
                  <a:lnTo>
                    <a:pt x="1455826" y="2809824"/>
                  </a:lnTo>
                  <a:lnTo>
                    <a:pt x="1454886" y="2816466"/>
                  </a:lnTo>
                  <a:lnTo>
                    <a:pt x="1456359" y="2833547"/>
                  </a:lnTo>
                  <a:lnTo>
                    <a:pt x="1454302" y="2844647"/>
                  </a:lnTo>
                  <a:lnTo>
                    <a:pt x="1452905" y="2850578"/>
                  </a:lnTo>
                  <a:lnTo>
                    <a:pt x="1456143" y="2858744"/>
                  </a:lnTo>
                  <a:lnTo>
                    <a:pt x="1455229" y="2861335"/>
                  </a:lnTo>
                  <a:lnTo>
                    <a:pt x="1454365" y="2866225"/>
                  </a:lnTo>
                  <a:lnTo>
                    <a:pt x="1453146" y="2868841"/>
                  </a:lnTo>
                  <a:lnTo>
                    <a:pt x="1452994" y="2920784"/>
                  </a:lnTo>
                  <a:lnTo>
                    <a:pt x="1453807" y="2923311"/>
                  </a:lnTo>
                  <a:lnTo>
                    <a:pt x="1457159" y="2927019"/>
                  </a:lnTo>
                  <a:lnTo>
                    <a:pt x="1457223" y="2928721"/>
                  </a:lnTo>
                  <a:lnTo>
                    <a:pt x="1453070" y="2933166"/>
                  </a:lnTo>
                  <a:lnTo>
                    <a:pt x="1452905" y="2936735"/>
                  </a:lnTo>
                  <a:lnTo>
                    <a:pt x="1452930" y="2987510"/>
                  </a:lnTo>
                  <a:lnTo>
                    <a:pt x="1450098" y="2995752"/>
                  </a:lnTo>
                  <a:lnTo>
                    <a:pt x="1450213" y="3000679"/>
                  </a:lnTo>
                  <a:lnTo>
                    <a:pt x="1449997" y="3109976"/>
                  </a:lnTo>
                  <a:lnTo>
                    <a:pt x="1450987" y="3116757"/>
                  </a:lnTo>
                  <a:lnTo>
                    <a:pt x="1450568" y="3119805"/>
                  </a:lnTo>
                  <a:lnTo>
                    <a:pt x="1449743" y="3143377"/>
                  </a:lnTo>
                  <a:lnTo>
                    <a:pt x="1449946" y="3181553"/>
                  </a:lnTo>
                  <a:lnTo>
                    <a:pt x="1449260" y="3187001"/>
                  </a:lnTo>
                  <a:lnTo>
                    <a:pt x="1449641" y="3198634"/>
                  </a:lnTo>
                  <a:lnTo>
                    <a:pt x="1446657" y="3205403"/>
                  </a:lnTo>
                  <a:lnTo>
                    <a:pt x="1448308" y="3208744"/>
                  </a:lnTo>
                  <a:lnTo>
                    <a:pt x="1451470" y="3214217"/>
                  </a:lnTo>
                  <a:lnTo>
                    <a:pt x="1453464" y="3214916"/>
                  </a:lnTo>
                  <a:lnTo>
                    <a:pt x="1455851" y="3214992"/>
                  </a:lnTo>
                  <a:lnTo>
                    <a:pt x="1459928" y="3215157"/>
                  </a:lnTo>
                  <a:lnTo>
                    <a:pt x="1462455" y="3212427"/>
                  </a:lnTo>
                  <a:lnTo>
                    <a:pt x="1458036" y="3204730"/>
                  </a:lnTo>
                  <a:lnTo>
                    <a:pt x="1458150" y="3200692"/>
                  </a:lnTo>
                  <a:lnTo>
                    <a:pt x="1461173" y="3193732"/>
                  </a:lnTo>
                  <a:lnTo>
                    <a:pt x="1461490" y="3190938"/>
                  </a:lnTo>
                  <a:lnTo>
                    <a:pt x="1463751" y="3185731"/>
                  </a:lnTo>
                  <a:lnTo>
                    <a:pt x="1463484" y="3183267"/>
                  </a:lnTo>
                  <a:lnTo>
                    <a:pt x="1461071" y="3175520"/>
                  </a:lnTo>
                  <a:lnTo>
                    <a:pt x="1458379" y="3170364"/>
                  </a:lnTo>
                  <a:lnTo>
                    <a:pt x="1463802" y="3164992"/>
                  </a:lnTo>
                  <a:lnTo>
                    <a:pt x="1463687" y="3163786"/>
                  </a:lnTo>
                  <a:lnTo>
                    <a:pt x="1464538" y="3157931"/>
                  </a:lnTo>
                  <a:lnTo>
                    <a:pt x="1461579" y="3153245"/>
                  </a:lnTo>
                  <a:lnTo>
                    <a:pt x="1463116" y="3146717"/>
                  </a:lnTo>
                  <a:lnTo>
                    <a:pt x="1461566" y="3144799"/>
                  </a:lnTo>
                  <a:lnTo>
                    <a:pt x="1459865" y="3141357"/>
                  </a:lnTo>
                  <a:lnTo>
                    <a:pt x="1460055" y="3139757"/>
                  </a:lnTo>
                  <a:lnTo>
                    <a:pt x="1463167" y="3135490"/>
                  </a:lnTo>
                  <a:lnTo>
                    <a:pt x="1464106" y="3132531"/>
                  </a:lnTo>
                  <a:lnTo>
                    <a:pt x="1463763" y="3104705"/>
                  </a:lnTo>
                  <a:lnTo>
                    <a:pt x="1463040" y="3096526"/>
                  </a:lnTo>
                  <a:lnTo>
                    <a:pt x="1462265" y="3090888"/>
                  </a:lnTo>
                  <a:lnTo>
                    <a:pt x="1464449" y="3084919"/>
                  </a:lnTo>
                  <a:lnTo>
                    <a:pt x="1461579" y="3078581"/>
                  </a:lnTo>
                  <a:lnTo>
                    <a:pt x="1461985" y="3077400"/>
                  </a:lnTo>
                  <a:lnTo>
                    <a:pt x="1464995" y="3072053"/>
                  </a:lnTo>
                  <a:lnTo>
                    <a:pt x="1462646" y="3066427"/>
                  </a:lnTo>
                  <a:lnTo>
                    <a:pt x="1468183" y="3056725"/>
                  </a:lnTo>
                  <a:lnTo>
                    <a:pt x="1464030" y="3052381"/>
                  </a:lnTo>
                  <a:lnTo>
                    <a:pt x="1464195" y="3044355"/>
                  </a:lnTo>
                  <a:lnTo>
                    <a:pt x="1463827" y="3041129"/>
                  </a:lnTo>
                  <a:lnTo>
                    <a:pt x="1465097" y="3030232"/>
                  </a:lnTo>
                  <a:lnTo>
                    <a:pt x="1463763" y="3022536"/>
                  </a:lnTo>
                  <a:lnTo>
                    <a:pt x="1463992" y="3012617"/>
                  </a:lnTo>
                  <a:lnTo>
                    <a:pt x="1463636" y="3010116"/>
                  </a:lnTo>
                  <a:lnTo>
                    <a:pt x="1460792" y="3005023"/>
                  </a:lnTo>
                  <a:lnTo>
                    <a:pt x="1462087" y="3002483"/>
                  </a:lnTo>
                  <a:lnTo>
                    <a:pt x="1463941" y="2993021"/>
                  </a:lnTo>
                  <a:lnTo>
                    <a:pt x="1464462" y="2986684"/>
                  </a:lnTo>
                  <a:lnTo>
                    <a:pt x="1463789" y="2980385"/>
                  </a:lnTo>
                  <a:lnTo>
                    <a:pt x="1461376" y="2974162"/>
                  </a:lnTo>
                  <a:lnTo>
                    <a:pt x="1460601" y="2972765"/>
                  </a:lnTo>
                  <a:lnTo>
                    <a:pt x="1461071" y="2965818"/>
                  </a:lnTo>
                  <a:lnTo>
                    <a:pt x="1461795" y="2962694"/>
                  </a:lnTo>
                  <a:lnTo>
                    <a:pt x="1462024" y="2957588"/>
                  </a:lnTo>
                  <a:lnTo>
                    <a:pt x="1462557" y="2956052"/>
                  </a:lnTo>
                  <a:lnTo>
                    <a:pt x="1466151" y="2952115"/>
                  </a:lnTo>
                  <a:lnTo>
                    <a:pt x="1467218" y="2949321"/>
                  </a:lnTo>
                  <a:lnTo>
                    <a:pt x="1464513" y="2943822"/>
                  </a:lnTo>
                  <a:lnTo>
                    <a:pt x="1464297" y="2941663"/>
                  </a:lnTo>
                  <a:lnTo>
                    <a:pt x="1467231" y="2935554"/>
                  </a:lnTo>
                  <a:lnTo>
                    <a:pt x="1467167" y="2931325"/>
                  </a:lnTo>
                  <a:lnTo>
                    <a:pt x="1465910" y="2920974"/>
                  </a:lnTo>
                  <a:lnTo>
                    <a:pt x="1466977" y="2905683"/>
                  </a:lnTo>
                  <a:lnTo>
                    <a:pt x="1466684" y="2902928"/>
                  </a:lnTo>
                  <a:lnTo>
                    <a:pt x="1467015" y="2895930"/>
                  </a:lnTo>
                  <a:lnTo>
                    <a:pt x="1466126" y="2892133"/>
                  </a:lnTo>
                  <a:lnTo>
                    <a:pt x="1461503" y="2887611"/>
                  </a:lnTo>
                  <a:lnTo>
                    <a:pt x="1461300" y="2885567"/>
                  </a:lnTo>
                  <a:lnTo>
                    <a:pt x="1464868" y="2880715"/>
                  </a:lnTo>
                  <a:lnTo>
                    <a:pt x="1466088" y="2877972"/>
                  </a:lnTo>
                  <a:lnTo>
                    <a:pt x="1460474" y="2873616"/>
                  </a:lnTo>
                  <a:lnTo>
                    <a:pt x="1461401" y="2870403"/>
                  </a:lnTo>
                  <a:lnTo>
                    <a:pt x="1464792" y="2867825"/>
                  </a:lnTo>
                  <a:lnTo>
                    <a:pt x="1466507" y="2867075"/>
                  </a:lnTo>
                  <a:lnTo>
                    <a:pt x="1466735" y="2853474"/>
                  </a:lnTo>
                  <a:lnTo>
                    <a:pt x="1465783" y="2851988"/>
                  </a:lnTo>
                  <a:lnTo>
                    <a:pt x="1462481" y="2849422"/>
                  </a:lnTo>
                  <a:lnTo>
                    <a:pt x="1462582" y="2847644"/>
                  </a:lnTo>
                  <a:lnTo>
                    <a:pt x="1467027" y="2841879"/>
                  </a:lnTo>
                  <a:lnTo>
                    <a:pt x="1468031" y="2837472"/>
                  </a:lnTo>
                  <a:lnTo>
                    <a:pt x="1466278" y="2826740"/>
                  </a:lnTo>
                  <a:lnTo>
                    <a:pt x="1466227" y="2821165"/>
                  </a:lnTo>
                  <a:lnTo>
                    <a:pt x="1469428" y="2814853"/>
                  </a:lnTo>
                  <a:lnTo>
                    <a:pt x="1469364" y="2813354"/>
                  </a:lnTo>
                  <a:lnTo>
                    <a:pt x="1470139" y="2806814"/>
                  </a:lnTo>
                  <a:close/>
                </a:path>
                <a:path w="2432684" h="3543300">
                  <a:moveTo>
                    <a:pt x="1472387" y="215125"/>
                  </a:moveTo>
                  <a:lnTo>
                    <a:pt x="1472234" y="214795"/>
                  </a:lnTo>
                  <a:lnTo>
                    <a:pt x="1472006" y="214782"/>
                  </a:lnTo>
                  <a:lnTo>
                    <a:pt x="1472387" y="215125"/>
                  </a:lnTo>
                  <a:close/>
                </a:path>
                <a:path w="2432684" h="3543300">
                  <a:moveTo>
                    <a:pt x="1475079" y="217551"/>
                  </a:moveTo>
                  <a:lnTo>
                    <a:pt x="1474724" y="217563"/>
                  </a:lnTo>
                  <a:lnTo>
                    <a:pt x="1475079" y="217893"/>
                  </a:lnTo>
                  <a:lnTo>
                    <a:pt x="1475079" y="217551"/>
                  </a:lnTo>
                  <a:close/>
                </a:path>
                <a:path w="2432684" h="3543300">
                  <a:moveTo>
                    <a:pt x="1475422" y="2632646"/>
                  </a:moveTo>
                  <a:lnTo>
                    <a:pt x="1474914" y="2626779"/>
                  </a:lnTo>
                  <a:lnTo>
                    <a:pt x="1475181" y="2621457"/>
                  </a:lnTo>
                  <a:lnTo>
                    <a:pt x="1475257" y="2615450"/>
                  </a:lnTo>
                  <a:lnTo>
                    <a:pt x="1475041" y="2608669"/>
                  </a:lnTo>
                  <a:lnTo>
                    <a:pt x="1474089" y="2607564"/>
                  </a:lnTo>
                  <a:lnTo>
                    <a:pt x="1467942" y="2605367"/>
                  </a:lnTo>
                  <a:lnTo>
                    <a:pt x="1465592" y="2606027"/>
                  </a:lnTo>
                  <a:lnTo>
                    <a:pt x="1463789" y="2611361"/>
                  </a:lnTo>
                  <a:lnTo>
                    <a:pt x="1461719" y="2615222"/>
                  </a:lnTo>
                  <a:lnTo>
                    <a:pt x="1461046" y="2634094"/>
                  </a:lnTo>
                  <a:lnTo>
                    <a:pt x="1461287" y="2641587"/>
                  </a:lnTo>
                  <a:lnTo>
                    <a:pt x="1462354" y="2649042"/>
                  </a:lnTo>
                  <a:lnTo>
                    <a:pt x="1463078" y="2651976"/>
                  </a:lnTo>
                  <a:lnTo>
                    <a:pt x="1459064" y="2659723"/>
                  </a:lnTo>
                  <a:lnTo>
                    <a:pt x="1462328" y="2667431"/>
                  </a:lnTo>
                  <a:lnTo>
                    <a:pt x="1457629" y="2677541"/>
                  </a:lnTo>
                  <a:lnTo>
                    <a:pt x="1458849" y="2681440"/>
                  </a:lnTo>
                  <a:lnTo>
                    <a:pt x="1462265" y="2688171"/>
                  </a:lnTo>
                  <a:lnTo>
                    <a:pt x="1461985" y="2697251"/>
                  </a:lnTo>
                  <a:lnTo>
                    <a:pt x="1458061" y="2706141"/>
                  </a:lnTo>
                  <a:lnTo>
                    <a:pt x="1458544" y="2711970"/>
                  </a:lnTo>
                  <a:lnTo>
                    <a:pt x="1458582" y="2725115"/>
                  </a:lnTo>
                  <a:lnTo>
                    <a:pt x="1457744" y="2732608"/>
                  </a:lnTo>
                  <a:lnTo>
                    <a:pt x="1460855" y="2747213"/>
                  </a:lnTo>
                  <a:lnTo>
                    <a:pt x="1456791" y="2753677"/>
                  </a:lnTo>
                  <a:lnTo>
                    <a:pt x="1457261" y="2763545"/>
                  </a:lnTo>
                  <a:lnTo>
                    <a:pt x="1456702" y="2766110"/>
                  </a:lnTo>
                  <a:lnTo>
                    <a:pt x="1455991" y="2774162"/>
                  </a:lnTo>
                  <a:lnTo>
                    <a:pt x="1456550" y="2788183"/>
                  </a:lnTo>
                  <a:lnTo>
                    <a:pt x="1460627" y="2790101"/>
                  </a:lnTo>
                  <a:lnTo>
                    <a:pt x="1466545" y="2787954"/>
                  </a:lnTo>
                  <a:lnTo>
                    <a:pt x="1468437" y="2785935"/>
                  </a:lnTo>
                  <a:lnTo>
                    <a:pt x="1469631" y="2780576"/>
                  </a:lnTo>
                  <a:lnTo>
                    <a:pt x="1469821" y="2734957"/>
                  </a:lnTo>
                  <a:lnTo>
                    <a:pt x="1473174" y="2723464"/>
                  </a:lnTo>
                  <a:lnTo>
                    <a:pt x="1471637" y="2707284"/>
                  </a:lnTo>
                  <a:lnTo>
                    <a:pt x="1468818" y="2702941"/>
                  </a:lnTo>
                  <a:lnTo>
                    <a:pt x="1473314" y="2697403"/>
                  </a:lnTo>
                  <a:lnTo>
                    <a:pt x="1469009" y="2692806"/>
                  </a:lnTo>
                  <a:lnTo>
                    <a:pt x="1469339" y="2691307"/>
                  </a:lnTo>
                  <a:lnTo>
                    <a:pt x="1471599" y="2689009"/>
                  </a:lnTo>
                  <a:lnTo>
                    <a:pt x="1471841" y="2686964"/>
                  </a:lnTo>
                  <a:lnTo>
                    <a:pt x="1472577" y="2644673"/>
                  </a:lnTo>
                  <a:lnTo>
                    <a:pt x="1472031" y="2641193"/>
                  </a:lnTo>
                  <a:lnTo>
                    <a:pt x="1475422" y="2632646"/>
                  </a:lnTo>
                  <a:close/>
                </a:path>
                <a:path w="2432684" h="3543300">
                  <a:moveTo>
                    <a:pt x="1477835" y="2573832"/>
                  </a:moveTo>
                  <a:lnTo>
                    <a:pt x="1477784" y="2530005"/>
                  </a:lnTo>
                  <a:lnTo>
                    <a:pt x="1476019" y="2526741"/>
                  </a:lnTo>
                  <a:lnTo>
                    <a:pt x="1473288" y="2527782"/>
                  </a:lnTo>
                  <a:lnTo>
                    <a:pt x="1469466" y="2531580"/>
                  </a:lnTo>
                  <a:lnTo>
                    <a:pt x="1467650" y="2534069"/>
                  </a:lnTo>
                  <a:lnTo>
                    <a:pt x="1466392" y="2541841"/>
                  </a:lnTo>
                  <a:lnTo>
                    <a:pt x="1465427" y="2546261"/>
                  </a:lnTo>
                  <a:lnTo>
                    <a:pt x="1464437" y="2552941"/>
                  </a:lnTo>
                  <a:lnTo>
                    <a:pt x="1463814" y="2555532"/>
                  </a:lnTo>
                  <a:lnTo>
                    <a:pt x="1466875" y="2562910"/>
                  </a:lnTo>
                  <a:lnTo>
                    <a:pt x="1464881" y="2568067"/>
                  </a:lnTo>
                  <a:lnTo>
                    <a:pt x="1464056" y="2578379"/>
                  </a:lnTo>
                  <a:lnTo>
                    <a:pt x="1463281" y="2583218"/>
                  </a:lnTo>
                  <a:lnTo>
                    <a:pt x="1460957" y="2591663"/>
                  </a:lnTo>
                  <a:lnTo>
                    <a:pt x="1461668" y="2595295"/>
                  </a:lnTo>
                  <a:lnTo>
                    <a:pt x="1464792" y="2598851"/>
                  </a:lnTo>
                  <a:lnTo>
                    <a:pt x="1465745" y="2599080"/>
                  </a:lnTo>
                  <a:lnTo>
                    <a:pt x="1466494" y="2599486"/>
                  </a:lnTo>
                  <a:lnTo>
                    <a:pt x="1470863" y="2598801"/>
                  </a:lnTo>
                  <a:lnTo>
                    <a:pt x="1473682" y="2598051"/>
                  </a:lnTo>
                  <a:lnTo>
                    <a:pt x="1474673" y="2597188"/>
                  </a:lnTo>
                  <a:lnTo>
                    <a:pt x="1474838" y="2593467"/>
                  </a:lnTo>
                  <a:lnTo>
                    <a:pt x="1475193" y="2590203"/>
                  </a:lnTo>
                  <a:lnTo>
                    <a:pt x="1473847" y="2584386"/>
                  </a:lnTo>
                  <a:lnTo>
                    <a:pt x="1473466" y="2581910"/>
                  </a:lnTo>
                  <a:lnTo>
                    <a:pt x="1477391" y="2576893"/>
                  </a:lnTo>
                  <a:lnTo>
                    <a:pt x="1477835" y="2573832"/>
                  </a:lnTo>
                  <a:close/>
                </a:path>
                <a:path w="2432684" h="3543300">
                  <a:moveTo>
                    <a:pt x="1486065" y="1690268"/>
                  </a:moveTo>
                  <a:lnTo>
                    <a:pt x="1485544" y="1687423"/>
                  </a:lnTo>
                  <a:lnTo>
                    <a:pt x="1481480" y="1686128"/>
                  </a:lnTo>
                  <a:lnTo>
                    <a:pt x="1480896" y="1682915"/>
                  </a:lnTo>
                  <a:lnTo>
                    <a:pt x="1478991" y="1679790"/>
                  </a:lnTo>
                  <a:lnTo>
                    <a:pt x="1477772" y="1679448"/>
                  </a:lnTo>
                  <a:lnTo>
                    <a:pt x="1476362" y="1679663"/>
                  </a:lnTo>
                  <a:lnTo>
                    <a:pt x="1475308" y="1680489"/>
                  </a:lnTo>
                  <a:lnTo>
                    <a:pt x="1475117" y="1684172"/>
                  </a:lnTo>
                  <a:lnTo>
                    <a:pt x="1475193" y="1687322"/>
                  </a:lnTo>
                  <a:lnTo>
                    <a:pt x="1475193" y="1690471"/>
                  </a:lnTo>
                  <a:lnTo>
                    <a:pt x="1474825" y="1690471"/>
                  </a:lnTo>
                  <a:lnTo>
                    <a:pt x="1474825" y="1694078"/>
                  </a:lnTo>
                  <a:lnTo>
                    <a:pt x="1474698" y="1697697"/>
                  </a:lnTo>
                  <a:lnTo>
                    <a:pt x="1475003" y="1703590"/>
                  </a:lnTo>
                  <a:lnTo>
                    <a:pt x="1475892" y="1705698"/>
                  </a:lnTo>
                  <a:lnTo>
                    <a:pt x="1477797" y="1707184"/>
                  </a:lnTo>
                  <a:lnTo>
                    <a:pt x="1478559" y="1707845"/>
                  </a:lnTo>
                  <a:lnTo>
                    <a:pt x="1479232" y="1707832"/>
                  </a:lnTo>
                  <a:lnTo>
                    <a:pt x="1479664" y="1707349"/>
                  </a:lnTo>
                  <a:lnTo>
                    <a:pt x="1481455" y="1701533"/>
                  </a:lnTo>
                  <a:lnTo>
                    <a:pt x="1481048" y="1695361"/>
                  </a:lnTo>
                  <a:lnTo>
                    <a:pt x="1486065" y="1690268"/>
                  </a:lnTo>
                  <a:close/>
                </a:path>
                <a:path w="2432684" h="3543300">
                  <a:moveTo>
                    <a:pt x="1486420" y="1585391"/>
                  </a:moveTo>
                  <a:lnTo>
                    <a:pt x="1485595" y="1582750"/>
                  </a:lnTo>
                  <a:lnTo>
                    <a:pt x="1481086" y="1578584"/>
                  </a:lnTo>
                  <a:lnTo>
                    <a:pt x="1478483" y="1576705"/>
                  </a:lnTo>
                  <a:lnTo>
                    <a:pt x="1475714" y="1573657"/>
                  </a:lnTo>
                  <a:lnTo>
                    <a:pt x="1475752" y="1571599"/>
                  </a:lnTo>
                  <a:lnTo>
                    <a:pt x="1477200" y="1569123"/>
                  </a:lnTo>
                  <a:lnTo>
                    <a:pt x="1478635" y="1567789"/>
                  </a:lnTo>
                  <a:lnTo>
                    <a:pt x="1482775" y="1565071"/>
                  </a:lnTo>
                  <a:lnTo>
                    <a:pt x="1483652" y="1562569"/>
                  </a:lnTo>
                  <a:lnTo>
                    <a:pt x="1482305" y="1553959"/>
                  </a:lnTo>
                  <a:lnTo>
                    <a:pt x="1481734" y="1548282"/>
                  </a:lnTo>
                  <a:lnTo>
                    <a:pt x="1483906" y="1540471"/>
                  </a:lnTo>
                  <a:lnTo>
                    <a:pt x="1483106" y="1537855"/>
                  </a:lnTo>
                  <a:lnTo>
                    <a:pt x="1479804" y="1530210"/>
                  </a:lnTo>
                  <a:lnTo>
                    <a:pt x="1479321" y="1524584"/>
                  </a:lnTo>
                  <a:lnTo>
                    <a:pt x="1481315" y="1515389"/>
                  </a:lnTo>
                  <a:lnTo>
                    <a:pt x="1480667" y="1512303"/>
                  </a:lnTo>
                  <a:lnTo>
                    <a:pt x="1475359" y="1509483"/>
                  </a:lnTo>
                  <a:lnTo>
                    <a:pt x="1475143" y="1507363"/>
                  </a:lnTo>
                  <a:lnTo>
                    <a:pt x="1477073" y="1501787"/>
                  </a:lnTo>
                  <a:lnTo>
                    <a:pt x="1478826" y="1498079"/>
                  </a:lnTo>
                  <a:lnTo>
                    <a:pt x="1480896" y="1492491"/>
                  </a:lnTo>
                  <a:lnTo>
                    <a:pt x="1480794" y="1490065"/>
                  </a:lnTo>
                  <a:lnTo>
                    <a:pt x="1475486" y="1486954"/>
                  </a:lnTo>
                  <a:lnTo>
                    <a:pt x="1475117" y="1483588"/>
                  </a:lnTo>
                  <a:lnTo>
                    <a:pt x="1475117" y="1476921"/>
                  </a:lnTo>
                  <a:lnTo>
                    <a:pt x="1473898" y="1474825"/>
                  </a:lnTo>
                  <a:lnTo>
                    <a:pt x="1472450" y="1473695"/>
                  </a:lnTo>
                  <a:lnTo>
                    <a:pt x="1470456" y="1473796"/>
                  </a:lnTo>
                  <a:lnTo>
                    <a:pt x="1467027" y="1510017"/>
                  </a:lnTo>
                  <a:lnTo>
                    <a:pt x="1467497" y="1518831"/>
                  </a:lnTo>
                  <a:lnTo>
                    <a:pt x="1469339" y="1527581"/>
                  </a:lnTo>
                  <a:lnTo>
                    <a:pt x="1469745" y="1528838"/>
                  </a:lnTo>
                  <a:lnTo>
                    <a:pt x="1468983" y="1539113"/>
                  </a:lnTo>
                  <a:lnTo>
                    <a:pt x="1468831" y="1546593"/>
                  </a:lnTo>
                  <a:lnTo>
                    <a:pt x="1469707" y="1580616"/>
                  </a:lnTo>
                  <a:lnTo>
                    <a:pt x="1470304" y="1590141"/>
                  </a:lnTo>
                  <a:lnTo>
                    <a:pt x="1472057" y="1602244"/>
                  </a:lnTo>
                  <a:lnTo>
                    <a:pt x="1471726" y="1605038"/>
                  </a:lnTo>
                  <a:lnTo>
                    <a:pt x="1471460" y="1610017"/>
                  </a:lnTo>
                  <a:lnTo>
                    <a:pt x="1470355" y="1612430"/>
                  </a:lnTo>
                  <a:lnTo>
                    <a:pt x="1472641" y="1621345"/>
                  </a:lnTo>
                  <a:lnTo>
                    <a:pt x="1470431" y="1636115"/>
                  </a:lnTo>
                  <a:lnTo>
                    <a:pt x="1470456" y="1637563"/>
                  </a:lnTo>
                  <a:lnTo>
                    <a:pt x="1472450" y="1645577"/>
                  </a:lnTo>
                  <a:lnTo>
                    <a:pt x="1473504" y="1652270"/>
                  </a:lnTo>
                  <a:lnTo>
                    <a:pt x="1478584" y="1675028"/>
                  </a:lnTo>
                  <a:lnTo>
                    <a:pt x="1479092" y="1674698"/>
                  </a:lnTo>
                  <a:lnTo>
                    <a:pt x="1480273" y="1672793"/>
                  </a:lnTo>
                  <a:lnTo>
                    <a:pt x="1480896" y="1667002"/>
                  </a:lnTo>
                  <a:lnTo>
                    <a:pt x="1480731" y="1661909"/>
                  </a:lnTo>
                  <a:lnTo>
                    <a:pt x="1484960" y="1657261"/>
                  </a:lnTo>
                  <a:lnTo>
                    <a:pt x="1485290" y="1655953"/>
                  </a:lnTo>
                  <a:lnTo>
                    <a:pt x="1482877" y="1650339"/>
                  </a:lnTo>
                  <a:lnTo>
                    <a:pt x="1483423" y="1645640"/>
                  </a:lnTo>
                  <a:lnTo>
                    <a:pt x="1486128" y="1639849"/>
                  </a:lnTo>
                  <a:lnTo>
                    <a:pt x="1485353" y="1638236"/>
                  </a:lnTo>
                  <a:lnTo>
                    <a:pt x="1484655" y="1634248"/>
                  </a:lnTo>
                  <a:lnTo>
                    <a:pt x="1483791" y="1631581"/>
                  </a:lnTo>
                  <a:lnTo>
                    <a:pt x="1483385" y="1608493"/>
                  </a:lnTo>
                  <a:lnTo>
                    <a:pt x="1483969" y="1598320"/>
                  </a:lnTo>
                  <a:lnTo>
                    <a:pt x="1485734" y="1588198"/>
                  </a:lnTo>
                  <a:lnTo>
                    <a:pt x="1486420" y="1585391"/>
                  </a:lnTo>
                  <a:close/>
                </a:path>
                <a:path w="2432684" h="3543300">
                  <a:moveTo>
                    <a:pt x="1487551" y="2353665"/>
                  </a:moveTo>
                  <a:lnTo>
                    <a:pt x="1484960" y="2345702"/>
                  </a:lnTo>
                  <a:lnTo>
                    <a:pt x="1486623" y="2334158"/>
                  </a:lnTo>
                  <a:lnTo>
                    <a:pt x="1486027" y="2330005"/>
                  </a:lnTo>
                  <a:lnTo>
                    <a:pt x="1485709" y="2325357"/>
                  </a:lnTo>
                  <a:lnTo>
                    <a:pt x="1484706" y="2324506"/>
                  </a:lnTo>
                  <a:lnTo>
                    <a:pt x="1483283" y="2324214"/>
                  </a:lnTo>
                  <a:lnTo>
                    <a:pt x="1481582" y="2325027"/>
                  </a:lnTo>
                  <a:lnTo>
                    <a:pt x="1480820" y="2325586"/>
                  </a:lnTo>
                  <a:lnTo>
                    <a:pt x="1478876" y="2332126"/>
                  </a:lnTo>
                  <a:lnTo>
                    <a:pt x="1475740" y="2344585"/>
                  </a:lnTo>
                  <a:lnTo>
                    <a:pt x="1473771" y="2350732"/>
                  </a:lnTo>
                  <a:lnTo>
                    <a:pt x="1472234" y="2354783"/>
                  </a:lnTo>
                  <a:lnTo>
                    <a:pt x="1472869" y="2359723"/>
                  </a:lnTo>
                  <a:lnTo>
                    <a:pt x="1472831" y="2374493"/>
                  </a:lnTo>
                  <a:lnTo>
                    <a:pt x="1472476" y="2384704"/>
                  </a:lnTo>
                  <a:lnTo>
                    <a:pt x="1471726" y="2394889"/>
                  </a:lnTo>
                  <a:lnTo>
                    <a:pt x="1469898" y="2409545"/>
                  </a:lnTo>
                  <a:lnTo>
                    <a:pt x="1469478" y="2414219"/>
                  </a:lnTo>
                  <a:lnTo>
                    <a:pt x="1470698" y="2425090"/>
                  </a:lnTo>
                  <a:lnTo>
                    <a:pt x="1470990" y="2431478"/>
                  </a:lnTo>
                  <a:lnTo>
                    <a:pt x="1470647" y="2437841"/>
                  </a:lnTo>
                  <a:lnTo>
                    <a:pt x="1469072" y="2445461"/>
                  </a:lnTo>
                  <a:lnTo>
                    <a:pt x="1469986" y="2452865"/>
                  </a:lnTo>
                  <a:lnTo>
                    <a:pt x="1469542" y="2457361"/>
                  </a:lnTo>
                  <a:lnTo>
                    <a:pt x="1467269" y="2464422"/>
                  </a:lnTo>
                  <a:lnTo>
                    <a:pt x="1467319" y="2467076"/>
                  </a:lnTo>
                  <a:lnTo>
                    <a:pt x="1469402" y="2474303"/>
                  </a:lnTo>
                  <a:lnTo>
                    <a:pt x="1468653" y="2480995"/>
                  </a:lnTo>
                  <a:lnTo>
                    <a:pt x="1468475" y="2485453"/>
                  </a:lnTo>
                  <a:lnTo>
                    <a:pt x="1469478" y="2491257"/>
                  </a:lnTo>
                  <a:lnTo>
                    <a:pt x="1469047" y="2492667"/>
                  </a:lnTo>
                  <a:lnTo>
                    <a:pt x="1466621" y="2510218"/>
                  </a:lnTo>
                  <a:lnTo>
                    <a:pt x="1470063" y="2525712"/>
                  </a:lnTo>
                  <a:lnTo>
                    <a:pt x="1476311" y="2519832"/>
                  </a:lnTo>
                  <a:lnTo>
                    <a:pt x="1479918" y="2515463"/>
                  </a:lnTo>
                  <a:lnTo>
                    <a:pt x="1480426" y="2513419"/>
                  </a:lnTo>
                  <a:lnTo>
                    <a:pt x="1480743" y="2505786"/>
                  </a:lnTo>
                  <a:lnTo>
                    <a:pt x="1480654" y="2499855"/>
                  </a:lnTo>
                  <a:lnTo>
                    <a:pt x="1480794" y="2491079"/>
                  </a:lnTo>
                  <a:lnTo>
                    <a:pt x="1479867" y="2488666"/>
                  </a:lnTo>
                  <a:lnTo>
                    <a:pt x="1476641" y="2484920"/>
                  </a:lnTo>
                  <a:lnTo>
                    <a:pt x="1476730" y="2483002"/>
                  </a:lnTo>
                  <a:lnTo>
                    <a:pt x="1480375" y="2478532"/>
                  </a:lnTo>
                  <a:lnTo>
                    <a:pt x="1480756" y="2474849"/>
                  </a:lnTo>
                  <a:lnTo>
                    <a:pt x="1482712" y="2469350"/>
                  </a:lnTo>
                  <a:lnTo>
                    <a:pt x="1481658" y="2467864"/>
                  </a:lnTo>
                  <a:lnTo>
                    <a:pt x="1477733" y="2465286"/>
                  </a:lnTo>
                  <a:lnTo>
                    <a:pt x="1477454" y="2463431"/>
                  </a:lnTo>
                  <a:lnTo>
                    <a:pt x="1479435" y="2459939"/>
                  </a:lnTo>
                  <a:lnTo>
                    <a:pt x="1480312" y="2458859"/>
                  </a:lnTo>
                  <a:lnTo>
                    <a:pt x="1482356" y="2454821"/>
                  </a:lnTo>
                  <a:lnTo>
                    <a:pt x="1482178" y="2454135"/>
                  </a:lnTo>
                  <a:lnTo>
                    <a:pt x="1478610" y="2451049"/>
                  </a:lnTo>
                  <a:lnTo>
                    <a:pt x="1477403" y="2450350"/>
                  </a:lnTo>
                  <a:lnTo>
                    <a:pt x="1474927" y="2447810"/>
                  </a:lnTo>
                  <a:lnTo>
                    <a:pt x="1475676" y="2444483"/>
                  </a:lnTo>
                  <a:lnTo>
                    <a:pt x="1481874" y="2443251"/>
                  </a:lnTo>
                  <a:lnTo>
                    <a:pt x="1483156" y="2441295"/>
                  </a:lnTo>
                  <a:lnTo>
                    <a:pt x="1483601" y="2404846"/>
                  </a:lnTo>
                  <a:lnTo>
                    <a:pt x="1483258" y="2401976"/>
                  </a:lnTo>
                  <a:lnTo>
                    <a:pt x="1480629" y="2395766"/>
                  </a:lnTo>
                  <a:lnTo>
                    <a:pt x="1480820" y="2392375"/>
                  </a:lnTo>
                  <a:lnTo>
                    <a:pt x="1486585" y="2384933"/>
                  </a:lnTo>
                  <a:lnTo>
                    <a:pt x="1486712" y="2380043"/>
                  </a:lnTo>
                  <a:lnTo>
                    <a:pt x="1486115" y="2373211"/>
                  </a:lnTo>
                  <a:lnTo>
                    <a:pt x="1485646" y="2371394"/>
                  </a:lnTo>
                  <a:lnTo>
                    <a:pt x="1483893" y="2367013"/>
                  </a:lnTo>
                  <a:lnTo>
                    <a:pt x="1484071" y="2364473"/>
                  </a:lnTo>
                  <a:lnTo>
                    <a:pt x="1486408" y="2357882"/>
                  </a:lnTo>
                  <a:lnTo>
                    <a:pt x="1487551" y="2353665"/>
                  </a:lnTo>
                  <a:close/>
                </a:path>
                <a:path w="2432684" h="3543300">
                  <a:moveTo>
                    <a:pt x="1488757" y="1253934"/>
                  </a:moveTo>
                  <a:lnTo>
                    <a:pt x="1488579" y="1252016"/>
                  </a:lnTo>
                  <a:lnTo>
                    <a:pt x="1488617" y="1250670"/>
                  </a:lnTo>
                  <a:lnTo>
                    <a:pt x="1488071" y="1248664"/>
                  </a:lnTo>
                  <a:lnTo>
                    <a:pt x="1487170" y="1247470"/>
                  </a:lnTo>
                  <a:lnTo>
                    <a:pt x="1485646" y="1247762"/>
                  </a:lnTo>
                  <a:lnTo>
                    <a:pt x="1483995" y="1248257"/>
                  </a:lnTo>
                  <a:lnTo>
                    <a:pt x="1482318" y="1251978"/>
                  </a:lnTo>
                  <a:lnTo>
                    <a:pt x="1482229" y="1255077"/>
                  </a:lnTo>
                  <a:lnTo>
                    <a:pt x="1483614" y="1258658"/>
                  </a:lnTo>
                  <a:lnTo>
                    <a:pt x="1484579" y="1259306"/>
                  </a:lnTo>
                  <a:lnTo>
                    <a:pt x="1485950" y="1259357"/>
                  </a:lnTo>
                  <a:lnTo>
                    <a:pt x="1487081" y="1258862"/>
                  </a:lnTo>
                  <a:lnTo>
                    <a:pt x="1488071" y="1256753"/>
                  </a:lnTo>
                  <a:lnTo>
                    <a:pt x="1488427" y="1255052"/>
                  </a:lnTo>
                  <a:lnTo>
                    <a:pt x="1488757" y="1253934"/>
                  </a:lnTo>
                  <a:close/>
                </a:path>
                <a:path w="2432684" h="3543300">
                  <a:moveTo>
                    <a:pt x="1492161" y="956538"/>
                  </a:moveTo>
                  <a:lnTo>
                    <a:pt x="1488452" y="951420"/>
                  </a:lnTo>
                  <a:lnTo>
                    <a:pt x="1487449" y="951230"/>
                  </a:lnTo>
                  <a:lnTo>
                    <a:pt x="1486522" y="950988"/>
                  </a:lnTo>
                  <a:lnTo>
                    <a:pt x="1486027" y="951674"/>
                  </a:lnTo>
                  <a:lnTo>
                    <a:pt x="1485633" y="953808"/>
                  </a:lnTo>
                  <a:lnTo>
                    <a:pt x="1485417" y="955573"/>
                  </a:lnTo>
                  <a:lnTo>
                    <a:pt x="1485087" y="957719"/>
                  </a:lnTo>
                  <a:lnTo>
                    <a:pt x="1485836" y="962596"/>
                  </a:lnTo>
                  <a:lnTo>
                    <a:pt x="1486344" y="965415"/>
                  </a:lnTo>
                  <a:lnTo>
                    <a:pt x="1486877" y="965644"/>
                  </a:lnTo>
                  <a:lnTo>
                    <a:pt x="1487627" y="965708"/>
                  </a:lnTo>
                  <a:lnTo>
                    <a:pt x="1488274" y="965708"/>
                  </a:lnTo>
                  <a:lnTo>
                    <a:pt x="1492034" y="961072"/>
                  </a:lnTo>
                  <a:lnTo>
                    <a:pt x="1492161" y="956538"/>
                  </a:lnTo>
                  <a:close/>
                </a:path>
                <a:path w="2432684" h="3543300">
                  <a:moveTo>
                    <a:pt x="1492846" y="896493"/>
                  </a:moveTo>
                  <a:lnTo>
                    <a:pt x="1492631" y="892098"/>
                  </a:lnTo>
                  <a:lnTo>
                    <a:pt x="1488490" y="888441"/>
                  </a:lnTo>
                  <a:lnTo>
                    <a:pt x="1486382" y="889165"/>
                  </a:lnTo>
                  <a:lnTo>
                    <a:pt x="1485887" y="891578"/>
                  </a:lnTo>
                  <a:lnTo>
                    <a:pt x="1485328" y="894626"/>
                  </a:lnTo>
                  <a:lnTo>
                    <a:pt x="1485658" y="895946"/>
                  </a:lnTo>
                  <a:lnTo>
                    <a:pt x="1486027" y="897636"/>
                  </a:lnTo>
                  <a:lnTo>
                    <a:pt x="1486598" y="899718"/>
                  </a:lnTo>
                  <a:lnTo>
                    <a:pt x="1487030" y="900366"/>
                  </a:lnTo>
                  <a:lnTo>
                    <a:pt x="1488097" y="900239"/>
                  </a:lnTo>
                  <a:lnTo>
                    <a:pt x="1489176" y="900163"/>
                  </a:lnTo>
                  <a:lnTo>
                    <a:pt x="1492846" y="896493"/>
                  </a:lnTo>
                  <a:close/>
                </a:path>
                <a:path w="2432684" h="3543300">
                  <a:moveTo>
                    <a:pt x="1495996" y="812469"/>
                  </a:moveTo>
                  <a:lnTo>
                    <a:pt x="1495501" y="808888"/>
                  </a:lnTo>
                  <a:lnTo>
                    <a:pt x="1492021" y="806246"/>
                  </a:lnTo>
                  <a:lnTo>
                    <a:pt x="1489964" y="806716"/>
                  </a:lnTo>
                  <a:lnTo>
                    <a:pt x="1489417" y="808532"/>
                  </a:lnTo>
                  <a:lnTo>
                    <a:pt x="1489240" y="809371"/>
                  </a:lnTo>
                  <a:lnTo>
                    <a:pt x="1488960" y="810412"/>
                  </a:lnTo>
                  <a:lnTo>
                    <a:pt x="1489125" y="811491"/>
                  </a:lnTo>
                  <a:lnTo>
                    <a:pt x="1489151" y="812838"/>
                  </a:lnTo>
                  <a:lnTo>
                    <a:pt x="1489887" y="814679"/>
                  </a:lnTo>
                  <a:lnTo>
                    <a:pt x="1490865" y="815276"/>
                  </a:lnTo>
                  <a:lnTo>
                    <a:pt x="1492338" y="815555"/>
                  </a:lnTo>
                  <a:lnTo>
                    <a:pt x="1493443" y="815340"/>
                  </a:lnTo>
                  <a:lnTo>
                    <a:pt x="1495996" y="812469"/>
                  </a:lnTo>
                  <a:close/>
                </a:path>
                <a:path w="2432684" h="3543300">
                  <a:moveTo>
                    <a:pt x="1513344" y="240322"/>
                  </a:moveTo>
                  <a:lnTo>
                    <a:pt x="1513052" y="239788"/>
                  </a:lnTo>
                  <a:lnTo>
                    <a:pt x="1507921" y="234861"/>
                  </a:lnTo>
                  <a:lnTo>
                    <a:pt x="1503133" y="230174"/>
                  </a:lnTo>
                  <a:lnTo>
                    <a:pt x="1494904" y="222605"/>
                  </a:lnTo>
                  <a:lnTo>
                    <a:pt x="1491348" y="219811"/>
                  </a:lnTo>
                  <a:lnTo>
                    <a:pt x="1488630" y="217411"/>
                  </a:lnTo>
                  <a:lnTo>
                    <a:pt x="1485252" y="214452"/>
                  </a:lnTo>
                  <a:lnTo>
                    <a:pt x="1482750" y="211810"/>
                  </a:lnTo>
                  <a:lnTo>
                    <a:pt x="1479943" y="209562"/>
                  </a:lnTo>
                  <a:lnTo>
                    <a:pt x="1448028" y="182511"/>
                  </a:lnTo>
                  <a:lnTo>
                    <a:pt x="1446174" y="180581"/>
                  </a:lnTo>
                  <a:lnTo>
                    <a:pt x="1444040" y="178752"/>
                  </a:lnTo>
                  <a:lnTo>
                    <a:pt x="1440878" y="176974"/>
                  </a:lnTo>
                  <a:lnTo>
                    <a:pt x="1440319" y="176669"/>
                  </a:lnTo>
                  <a:lnTo>
                    <a:pt x="1438300" y="176974"/>
                  </a:lnTo>
                  <a:lnTo>
                    <a:pt x="1436789" y="176809"/>
                  </a:lnTo>
                  <a:lnTo>
                    <a:pt x="1436751" y="184873"/>
                  </a:lnTo>
                  <a:lnTo>
                    <a:pt x="1445996" y="188480"/>
                  </a:lnTo>
                  <a:lnTo>
                    <a:pt x="1448841" y="190830"/>
                  </a:lnTo>
                  <a:lnTo>
                    <a:pt x="1453032" y="198374"/>
                  </a:lnTo>
                  <a:lnTo>
                    <a:pt x="1455191" y="198005"/>
                  </a:lnTo>
                  <a:lnTo>
                    <a:pt x="1457782" y="198221"/>
                  </a:lnTo>
                  <a:lnTo>
                    <a:pt x="1462303" y="204660"/>
                  </a:lnTo>
                  <a:lnTo>
                    <a:pt x="1466862" y="207721"/>
                  </a:lnTo>
                  <a:lnTo>
                    <a:pt x="1471561" y="212458"/>
                  </a:lnTo>
                  <a:lnTo>
                    <a:pt x="1471828" y="213918"/>
                  </a:lnTo>
                  <a:lnTo>
                    <a:pt x="1472234" y="214795"/>
                  </a:lnTo>
                  <a:lnTo>
                    <a:pt x="1473962" y="214909"/>
                  </a:lnTo>
                  <a:lnTo>
                    <a:pt x="1475066" y="215861"/>
                  </a:lnTo>
                  <a:lnTo>
                    <a:pt x="1475079" y="217551"/>
                  </a:lnTo>
                  <a:lnTo>
                    <a:pt x="1477619" y="217411"/>
                  </a:lnTo>
                  <a:lnTo>
                    <a:pt x="1480045" y="218554"/>
                  </a:lnTo>
                  <a:lnTo>
                    <a:pt x="1484503" y="222465"/>
                  </a:lnTo>
                  <a:lnTo>
                    <a:pt x="1486839" y="224612"/>
                  </a:lnTo>
                  <a:lnTo>
                    <a:pt x="1489011" y="226910"/>
                  </a:lnTo>
                  <a:lnTo>
                    <a:pt x="1493951" y="231508"/>
                  </a:lnTo>
                  <a:lnTo>
                    <a:pt x="1499311" y="235572"/>
                  </a:lnTo>
                  <a:lnTo>
                    <a:pt x="1504823" y="239433"/>
                  </a:lnTo>
                  <a:lnTo>
                    <a:pt x="1510245" y="243420"/>
                  </a:lnTo>
                  <a:lnTo>
                    <a:pt x="1510665" y="243776"/>
                  </a:lnTo>
                  <a:lnTo>
                    <a:pt x="1512023" y="243547"/>
                  </a:lnTo>
                  <a:lnTo>
                    <a:pt x="1513014" y="242570"/>
                  </a:lnTo>
                  <a:lnTo>
                    <a:pt x="1513154" y="241528"/>
                  </a:lnTo>
                  <a:lnTo>
                    <a:pt x="1513344" y="240322"/>
                  </a:lnTo>
                  <a:close/>
                </a:path>
                <a:path w="2432684" h="3543300">
                  <a:moveTo>
                    <a:pt x="1575549" y="294665"/>
                  </a:moveTo>
                  <a:lnTo>
                    <a:pt x="1572768" y="289052"/>
                  </a:lnTo>
                  <a:lnTo>
                    <a:pt x="1568526" y="285559"/>
                  </a:lnTo>
                  <a:lnTo>
                    <a:pt x="1556473" y="276199"/>
                  </a:lnTo>
                  <a:lnTo>
                    <a:pt x="1548866" y="269963"/>
                  </a:lnTo>
                  <a:lnTo>
                    <a:pt x="1541411" y="263563"/>
                  </a:lnTo>
                  <a:lnTo>
                    <a:pt x="1529664" y="253022"/>
                  </a:lnTo>
                  <a:lnTo>
                    <a:pt x="1524736" y="249897"/>
                  </a:lnTo>
                  <a:lnTo>
                    <a:pt x="1519034" y="246761"/>
                  </a:lnTo>
                  <a:lnTo>
                    <a:pt x="1517726" y="247180"/>
                  </a:lnTo>
                  <a:lnTo>
                    <a:pt x="1516697" y="248196"/>
                  </a:lnTo>
                  <a:lnTo>
                    <a:pt x="1516329" y="249605"/>
                  </a:lnTo>
                  <a:lnTo>
                    <a:pt x="1518627" y="252476"/>
                  </a:lnTo>
                  <a:lnTo>
                    <a:pt x="1520494" y="255193"/>
                  </a:lnTo>
                  <a:lnTo>
                    <a:pt x="1522996" y="257022"/>
                  </a:lnTo>
                  <a:lnTo>
                    <a:pt x="1532966" y="264668"/>
                  </a:lnTo>
                  <a:lnTo>
                    <a:pt x="1542643" y="272656"/>
                  </a:lnTo>
                  <a:lnTo>
                    <a:pt x="1564665" y="291795"/>
                  </a:lnTo>
                  <a:lnTo>
                    <a:pt x="1571917" y="297053"/>
                  </a:lnTo>
                  <a:lnTo>
                    <a:pt x="1572958" y="296964"/>
                  </a:lnTo>
                  <a:lnTo>
                    <a:pt x="1573834" y="297129"/>
                  </a:lnTo>
                  <a:lnTo>
                    <a:pt x="1574190" y="296913"/>
                  </a:lnTo>
                  <a:lnTo>
                    <a:pt x="1574761" y="296760"/>
                  </a:lnTo>
                  <a:lnTo>
                    <a:pt x="1575549" y="294665"/>
                  </a:lnTo>
                  <a:close/>
                </a:path>
                <a:path w="2432684" h="3543300">
                  <a:moveTo>
                    <a:pt x="1589874" y="307581"/>
                  </a:moveTo>
                  <a:lnTo>
                    <a:pt x="1587258" y="303987"/>
                  </a:lnTo>
                  <a:lnTo>
                    <a:pt x="1584604" y="301091"/>
                  </a:lnTo>
                  <a:lnTo>
                    <a:pt x="1580210" y="300291"/>
                  </a:lnTo>
                  <a:lnTo>
                    <a:pt x="1579740" y="300875"/>
                  </a:lnTo>
                  <a:lnTo>
                    <a:pt x="1579384" y="301612"/>
                  </a:lnTo>
                  <a:lnTo>
                    <a:pt x="1579283" y="302183"/>
                  </a:lnTo>
                  <a:lnTo>
                    <a:pt x="1581200" y="305549"/>
                  </a:lnTo>
                  <a:lnTo>
                    <a:pt x="1584286" y="307365"/>
                  </a:lnTo>
                  <a:lnTo>
                    <a:pt x="1586661" y="310273"/>
                  </a:lnTo>
                  <a:lnTo>
                    <a:pt x="1587334" y="310108"/>
                  </a:lnTo>
                  <a:lnTo>
                    <a:pt x="1587779" y="310134"/>
                  </a:lnTo>
                  <a:lnTo>
                    <a:pt x="1588135" y="309930"/>
                  </a:lnTo>
                  <a:lnTo>
                    <a:pt x="1588681" y="309829"/>
                  </a:lnTo>
                  <a:lnTo>
                    <a:pt x="1589189" y="308775"/>
                  </a:lnTo>
                  <a:lnTo>
                    <a:pt x="1589874" y="307581"/>
                  </a:lnTo>
                  <a:close/>
                </a:path>
                <a:path w="2432684" h="3543300">
                  <a:moveTo>
                    <a:pt x="1601381" y="314820"/>
                  </a:moveTo>
                  <a:lnTo>
                    <a:pt x="1599133" y="312826"/>
                  </a:lnTo>
                  <a:lnTo>
                    <a:pt x="1595475" y="311378"/>
                  </a:lnTo>
                  <a:lnTo>
                    <a:pt x="1594281" y="311912"/>
                  </a:lnTo>
                  <a:lnTo>
                    <a:pt x="1593265" y="313016"/>
                  </a:lnTo>
                  <a:lnTo>
                    <a:pt x="1592897" y="314198"/>
                  </a:lnTo>
                  <a:lnTo>
                    <a:pt x="1594180" y="317385"/>
                  </a:lnTo>
                  <a:lnTo>
                    <a:pt x="1595856" y="319455"/>
                  </a:lnTo>
                  <a:lnTo>
                    <a:pt x="1598980" y="320598"/>
                  </a:lnTo>
                  <a:lnTo>
                    <a:pt x="1599666" y="320814"/>
                  </a:lnTo>
                  <a:lnTo>
                    <a:pt x="1600415" y="320014"/>
                  </a:lnTo>
                  <a:lnTo>
                    <a:pt x="1600822" y="319227"/>
                  </a:lnTo>
                  <a:lnTo>
                    <a:pt x="1601317" y="318477"/>
                  </a:lnTo>
                  <a:lnTo>
                    <a:pt x="1601381" y="314820"/>
                  </a:lnTo>
                  <a:close/>
                </a:path>
                <a:path w="2432684" h="3543300">
                  <a:moveTo>
                    <a:pt x="1620189" y="333336"/>
                  </a:moveTo>
                  <a:lnTo>
                    <a:pt x="1620177" y="332867"/>
                  </a:lnTo>
                  <a:lnTo>
                    <a:pt x="1618424" y="329133"/>
                  </a:lnTo>
                  <a:lnTo>
                    <a:pt x="1615770" y="326783"/>
                  </a:lnTo>
                  <a:lnTo>
                    <a:pt x="1611630" y="325069"/>
                  </a:lnTo>
                  <a:lnTo>
                    <a:pt x="1610309" y="325996"/>
                  </a:lnTo>
                  <a:lnTo>
                    <a:pt x="1609445" y="326263"/>
                  </a:lnTo>
                  <a:lnTo>
                    <a:pt x="1609331" y="327240"/>
                  </a:lnTo>
                  <a:lnTo>
                    <a:pt x="1609102" y="327761"/>
                  </a:lnTo>
                  <a:lnTo>
                    <a:pt x="1611007" y="331863"/>
                  </a:lnTo>
                  <a:lnTo>
                    <a:pt x="1613687" y="334683"/>
                  </a:lnTo>
                  <a:lnTo>
                    <a:pt x="1618284" y="336118"/>
                  </a:lnTo>
                  <a:lnTo>
                    <a:pt x="1620126" y="334797"/>
                  </a:lnTo>
                  <a:lnTo>
                    <a:pt x="1620189" y="333336"/>
                  </a:lnTo>
                  <a:close/>
                </a:path>
                <a:path w="2432684" h="3543300">
                  <a:moveTo>
                    <a:pt x="2432532" y="1155700"/>
                  </a:moveTo>
                  <a:lnTo>
                    <a:pt x="2426563" y="1143000"/>
                  </a:lnTo>
                  <a:lnTo>
                    <a:pt x="2416149" y="1143000"/>
                  </a:lnTo>
                  <a:lnTo>
                    <a:pt x="2416149" y="1155700"/>
                  </a:lnTo>
                  <a:lnTo>
                    <a:pt x="2412695" y="1155700"/>
                  </a:lnTo>
                  <a:lnTo>
                    <a:pt x="2413304" y="1143000"/>
                  </a:lnTo>
                  <a:lnTo>
                    <a:pt x="2414968" y="1143000"/>
                  </a:lnTo>
                  <a:lnTo>
                    <a:pt x="2416149" y="1155700"/>
                  </a:lnTo>
                  <a:lnTo>
                    <a:pt x="2416149" y="1143000"/>
                  </a:lnTo>
                  <a:lnTo>
                    <a:pt x="2415921" y="1143000"/>
                  </a:lnTo>
                  <a:lnTo>
                    <a:pt x="2408390" y="1130300"/>
                  </a:lnTo>
                  <a:lnTo>
                    <a:pt x="2400947" y="1130300"/>
                  </a:lnTo>
                  <a:lnTo>
                    <a:pt x="2395994" y="1121752"/>
                  </a:lnTo>
                  <a:lnTo>
                    <a:pt x="2395994" y="1130300"/>
                  </a:lnTo>
                  <a:lnTo>
                    <a:pt x="2395893" y="1141539"/>
                  </a:lnTo>
                  <a:lnTo>
                    <a:pt x="2393734" y="1130300"/>
                  </a:lnTo>
                  <a:lnTo>
                    <a:pt x="2395994" y="1130300"/>
                  </a:lnTo>
                  <a:lnTo>
                    <a:pt x="2395994" y="1121752"/>
                  </a:lnTo>
                  <a:lnTo>
                    <a:pt x="2393594" y="1117600"/>
                  </a:lnTo>
                  <a:lnTo>
                    <a:pt x="2388578" y="1117600"/>
                  </a:lnTo>
                  <a:lnTo>
                    <a:pt x="2378875" y="1104900"/>
                  </a:lnTo>
                  <a:lnTo>
                    <a:pt x="2367711" y="1104900"/>
                  </a:lnTo>
                  <a:lnTo>
                    <a:pt x="2368613" y="1114577"/>
                  </a:lnTo>
                  <a:lnTo>
                    <a:pt x="2366454" y="1104900"/>
                  </a:lnTo>
                  <a:lnTo>
                    <a:pt x="2365997" y="1104900"/>
                  </a:lnTo>
                  <a:lnTo>
                    <a:pt x="2358453" y="1090168"/>
                  </a:lnTo>
                  <a:lnTo>
                    <a:pt x="2358453" y="1104900"/>
                  </a:lnTo>
                  <a:lnTo>
                    <a:pt x="2351748" y="1104900"/>
                  </a:lnTo>
                  <a:lnTo>
                    <a:pt x="2349360" y="1092200"/>
                  </a:lnTo>
                  <a:lnTo>
                    <a:pt x="2355735" y="1092200"/>
                  </a:lnTo>
                  <a:lnTo>
                    <a:pt x="2358453" y="1104900"/>
                  </a:lnTo>
                  <a:lnTo>
                    <a:pt x="2358453" y="1090168"/>
                  </a:lnTo>
                  <a:lnTo>
                    <a:pt x="2352992" y="1079500"/>
                  </a:lnTo>
                  <a:lnTo>
                    <a:pt x="2334158" y="1066800"/>
                  </a:lnTo>
                  <a:lnTo>
                    <a:pt x="2330970" y="1062532"/>
                  </a:lnTo>
                  <a:lnTo>
                    <a:pt x="2330970" y="1079500"/>
                  </a:lnTo>
                  <a:lnTo>
                    <a:pt x="2328659" y="1079500"/>
                  </a:lnTo>
                  <a:lnTo>
                    <a:pt x="2328405" y="1066800"/>
                  </a:lnTo>
                  <a:lnTo>
                    <a:pt x="2330831" y="1066800"/>
                  </a:lnTo>
                  <a:lnTo>
                    <a:pt x="2330970" y="1079500"/>
                  </a:lnTo>
                  <a:lnTo>
                    <a:pt x="2330970" y="1062532"/>
                  </a:lnTo>
                  <a:lnTo>
                    <a:pt x="2324697" y="1054100"/>
                  </a:lnTo>
                  <a:lnTo>
                    <a:pt x="2322804" y="1054100"/>
                  </a:lnTo>
                  <a:lnTo>
                    <a:pt x="2322804" y="1066800"/>
                  </a:lnTo>
                  <a:lnTo>
                    <a:pt x="2314283" y="1066800"/>
                  </a:lnTo>
                  <a:lnTo>
                    <a:pt x="2309469" y="1054100"/>
                  </a:lnTo>
                  <a:lnTo>
                    <a:pt x="2318562" y="1054100"/>
                  </a:lnTo>
                  <a:lnTo>
                    <a:pt x="2322804" y="1066800"/>
                  </a:lnTo>
                  <a:lnTo>
                    <a:pt x="2322804" y="1054100"/>
                  </a:lnTo>
                  <a:lnTo>
                    <a:pt x="2319515" y="1054100"/>
                  </a:lnTo>
                  <a:lnTo>
                    <a:pt x="2314498" y="1041400"/>
                  </a:lnTo>
                  <a:lnTo>
                    <a:pt x="2304440" y="1041400"/>
                  </a:lnTo>
                  <a:lnTo>
                    <a:pt x="2304440" y="1054100"/>
                  </a:lnTo>
                  <a:lnTo>
                    <a:pt x="2304173" y="1054100"/>
                  </a:lnTo>
                  <a:lnTo>
                    <a:pt x="2304046" y="1047750"/>
                  </a:lnTo>
                  <a:lnTo>
                    <a:pt x="2304440" y="1054100"/>
                  </a:lnTo>
                  <a:lnTo>
                    <a:pt x="2304440" y="1041400"/>
                  </a:lnTo>
                  <a:lnTo>
                    <a:pt x="2303907" y="1041400"/>
                  </a:lnTo>
                  <a:lnTo>
                    <a:pt x="2303716" y="1041400"/>
                  </a:lnTo>
                  <a:lnTo>
                    <a:pt x="2299233" y="1028700"/>
                  </a:lnTo>
                  <a:lnTo>
                    <a:pt x="2293137" y="1028700"/>
                  </a:lnTo>
                  <a:lnTo>
                    <a:pt x="2292654" y="1027633"/>
                  </a:lnTo>
                  <a:lnTo>
                    <a:pt x="2292654" y="1041400"/>
                  </a:lnTo>
                  <a:lnTo>
                    <a:pt x="2290330" y="1041400"/>
                  </a:lnTo>
                  <a:lnTo>
                    <a:pt x="2289975" y="1028700"/>
                  </a:lnTo>
                  <a:lnTo>
                    <a:pt x="2292502" y="1028700"/>
                  </a:lnTo>
                  <a:lnTo>
                    <a:pt x="2292654" y="1041400"/>
                  </a:lnTo>
                  <a:lnTo>
                    <a:pt x="2292654" y="1027633"/>
                  </a:lnTo>
                  <a:lnTo>
                    <a:pt x="2287397" y="1016000"/>
                  </a:lnTo>
                  <a:lnTo>
                    <a:pt x="2279408" y="1016000"/>
                  </a:lnTo>
                  <a:lnTo>
                    <a:pt x="2279027" y="1015403"/>
                  </a:lnTo>
                  <a:lnTo>
                    <a:pt x="2279027" y="1028700"/>
                  </a:lnTo>
                  <a:lnTo>
                    <a:pt x="2277135" y="1028700"/>
                  </a:lnTo>
                  <a:lnTo>
                    <a:pt x="2276729" y="1016000"/>
                  </a:lnTo>
                  <a:lnTo>
                    <a:pt x="2278900" y="1016000"/>
                  </a:lnTo>
                  <a:lnTo>
                    <a:pt x="2279027" y="1028700"/>
                  </a:lnTo>
                  <a:lnTo>
                    <a:pt x="2279027" y="1015403"/>
                  </a:lnTo>
                  <a:lnTo>
                    <a:pt x="2271331" y="1003300"/>
                  </a:lnTo>
                  <a:lnTo>
                    <a:pt x="2267356" y="997000"/>
                  </a:lnTo>
                  <a:lnTo>
                    <a:pt x="2267356" y="1007884"/>
                  </a:lnTo>
                  <a:lnTo>
                    <a:pt x="2265388" y="1003300"/>
                  </a:lnTo>
                  <a:lnTo>
                    <a:pt x="2267089" y="1003300"/>
                  </a:lnTo>
                  <a:lnTo>
                    <a:pt x="2267356" y="1007884"/>
                  </a:lnTo>
                  <a:lnTo>
                    <a:pt x="2267356" y="997000"/>
                  </a:lnTo>
                  <a:lnTo>
                    <a:pt x="2263330" y="990600"/>
                  </a:lnTo>
                  <a:lnTo>
                    <a:pt x="2255532" y="990600"/>
                  </a:lnTo>
                  <a:lnTo>
                    <a:pt x="2254072" y="983881"/>
                  </a:lnTo>
                  <a:lnTo>
                    <a:pt x="2254072" y="1001991"/>
                  </a:lnTo>
                  <a:lnTo>
                    <a:pt x="2251494" y="990600"/>
                  </a:lnTo>
                  <a:lnTo>
                    <a:pt x="2254059" y="990600"/>
                  </a:lnTo>
                  <a:lnTo>
                    <a:pt x="2254072" y="1001991"/>
                  </a:lnTo>
                  <a:lnTo>
                    <a:pt x="2254072" y="983881"/>
                  </a:lnTo>
                  <a:lnTo>
                    <a:pt x="2252776" y="977900"/>
                  </a:lnTo>
                  <a:lnTo>
                    <a:pt x="2242756" y="977900"/>
                  </a:lnTo>
                  <a:lnTo>
                    <a:pt x="2242756" y="990130"/>
                  </a:lnTo>
                  <a:lnTo>
                    <a:pt x="2232406" y="977900"/>
                  </a:lnTo>
                  <a:lnTo>
                    <a:pt x="2241766" y="977900"/>
                  </a:lnTo>
                  <a:lnTo>
                    <a:pt x="2242756" y="990130"/>
                  </a:lnTo>
                  <a:lnTo>
                    <a:pt x="2242756" y="977900"/>
                  </a:lnTo>
                  <a:lnTo>
                    <a:pt x="2242553" y="977900"/>
                  </a:lnTo>
                  <a:lnTo>
                    <a:pt x="2237651" y="965200"/>
                  </a:lnTo>
                  <a:lnTo>
                    <a:pt x="2232241" y="965200"/>
                  </a:lnTo>
                  <a:lnTo>
                    <a:pt x="2226716" y="952627"/>
                  </a:lnTo>
                  <a:lnTo>
                    <a:pt x="2226716" y="977900"/>
                  </a:lnTo>
                  <a:lnTo>
                    <a:pt x="2226614" y="965200"/>
                  </a:lnTo>
                  <a:lnTo>
                    <a:pt x="2226691" y="965530"/>
                  </a:lnTo>
                  <a:lnTo>
                    <a:pt x="2226716" y="977900"/>
                  </a:lnTo>
                  <a:lnTo>
                    <a:pt x="2226716" y="952627"/>
                  </a:lnTo>
                  <a:lnTo>
                    <a:pt x="2226665" y="952500"/>
                  </a:lnTo>
                  <a:lnTo>
                    <a:pt x="2221230" y="952500"/>
                  </a:lnTo>
                  <a:lnTo>
                    <a:pt x="2218512" y="947381"/>
                  </a:lnTo>
                  <a:lnTo>
                    <a:pt x="2218512" y="957897"/>
                  </a:lnTo>
                  <a:lnTo>
                    <a:pt x="2216023" y="952500"/>
                  </a:lnTo>
                  <a:lnTo>
                    <a:pt x="2218398" y="952500"/>
                  </a:lnTo>
                  <a:lnTo>
                    <a:pt x="2218512" y="957897"/>
                  </a:lnTo>
                  <a:lnTo>
                    <a:pt x="2218512" y="947381"/>
                  </a:lnTo>
                  <a:lnTo>
                    <a:pt x="2214499" y="939800"/>
                  </a:lnTo>
                  <a:lnTo>
                    <a:pt x="2208225" y="939800"/>
                  </a:lnTo>
                  <a:lnTo>
                    <a:pt x="2205355" y="927100"/>
                  </a:lnTo>
                  <a:lnTo>
                    <a:pt x="2204872" y="927100"/>
                  </a:lnTo>
                  <a:lnTo>
                    <a:pt x="2204872" y="951141"/>
                  </a:lnTo>
                  <a:lnTo>
                    <a:pt x="2202281" y="939800"/>
                  </a:lnTo>
                  <a:lnTo>
                    <a:pt x="2204555" y="939800"/>
                  </a:lnTo>
                  <a:lnTo>
                    <a:pt x="2204872" y="951141"/>
                  </a:lnTo>
                  <a:lnTo>
                    <a:pt x="2204872" y="927100"/>
                  </a:lnTo>
                  <a:lnTo>
                    <a:pt x="2199741" y="927100"/>
                  </a:lnTo>
                  <a:lnTo>
                    <a:pt x="2196033" y="922502"/>
                  </a:lnTo>
                  <a:lnTo>
                    <a:pt x="2196033" y="934821"/>
                  </a:lnTo>
                  <a:lnTo>
                    <a:pt x="2193988" y="927100"/>
                  </a:lnTo>
                  <a:lnTo>
                    <a:pt x="2195449" y="927100"/>
                  </a:lnTo>
                  <a:lnTo>
                    <a:pt x="2196033" y="934821"/>
                  </a:lnTo>
                  <a:lnTo>
                    <a:pt x="2196033" y="922502"/>
                  </a:lnTo>
                  <a:lnTo>
                    <a:pt x="2189518" y="914400"/>
                  </a:lnTo>
                  <a:lnTo>
                    <a:pt x="2184641" y="914400"/>
                  </a:lnTo>
                  <a:lnTo>
                    <a:pt x="2174875" y="901700"/>
                  </a:lnTo>
                  <a:lnTo>
                    <a:pt x="2169972" y="889000"/>
                  </a:lnTo>
                  <a:lnTo>
                    <a:pt x="2166035" y="889000"/>
                  </a:lnTo>
                  <a:lnTo>
                    <a:pt x="2166035" y="901700"/>
                  </a:lnTo>
                  <a:lnTo>
                    <a:pt x="2162467" y="901700"/>
                  </a:lnTo>
                  <a:lnTo>
                    <a:pt x="2160943" y="889000"/>
                  </a:lnTo>
                  <a:lnTo>
                    <a:pt x="2162200" y="889000"/>
                  </a:lnTo>
                  <a:lnTo>
                    <a:pt x="2166035" y="901700"/>
                  </a:lnTo>
                  <a:lnTo>
                    <a:pt x="2166035" y="889000"/>
                  </a:lnTo>
                  <a:lnTo>
                    <a:pt x="2164384" y="889000"/>
                  </a:lnTo>
                  <a:lnTo>
                    <a:pt x="2160587" y="876300"/>
                  </a:lnTo>
                  <a:lnTo>
                    <a:pt x="2154364" y="876300"/>
                  </a:lnTo>
                  <a:lnTo>
                    <a:pt x="2149271" y="863600"/>
                  </a:lnTo>
                  <a:lnTo>
                    <a:pt x="2146389" y="863600"/>
                  </a:lnTo>
                  <a:lnTo>
                    <a:pt x="2146389" y="876300"/>
                  </a:lnTo>
                  <a:lnTo>
                    <a:pt x="2140724" y="876300"/>
                  </a:lnTo>
                  <a:lnTo>
                    <a:pt x="2137372" y="863600"/>
                  </a:lnTo>
                  <a:lnTo>
                    <a:pt x="2142274" y="863600"/>
                  </a:lnTo>
                  <a:lnTo>
                    <a:pt x="2146389" y="876300"/>
                  </a:lnTo>
                  <a:lnTo>
                    <a:pt x="2146389" y="863600"/>
                  </a:lnTo>
                  <a:lnTo>
                    <a:pt x="2144026" y="863600"/>
                  </a:lnTo>
                  <a:lnTo>
                    <a:pt x="2134412" y="849109"/>
                  </a:lnTo>
                  <a:lnTo>
                    <a:pt x="2134412" y="863600"/>
                  </a:lnTo>
                  <a:lnTo>
                    <a:pt x="2132685" y="863600"/>
                  </a:lnTo>
                  <a:lnTo>
                    <a:pt x="2128850" y="850900"/>
                  </a:lnTo>
                  <a:lnTo>
                    <a:pt x="2132253" y="850900"/>
                  </a:lnTo>
                  <a:lnTo>
                    <a:pt x="2134412" y="863600"/>
                  </a:lnTo>
                  <a:lnTo>
                    <a:pt x="2134412" y="849109"/>
                  </a:lnTo>
                  <a:lnTo>
                    <a:pt x="2125865" y="836218"/>
                  </a:lnTo>
                  <a:lnTo>
                    <a:pt x="2125865" y="876300"/>
                  </a:lnTo>
                  <a:lnTo>
                    <a:pt x="2122652" y="876300"/>
                  </a:lnTo>
                  <a:lnTo>
                    <a:pt x="2121027" y="863600"/>
                  </a:lnTo>
                  <a:lnTo>
                    <a:pt x="2123833" y="863600"/>
                  </a:lnTo>
                  <a:lnTo>
                    <a:pt x="2125865" y="876300"/>
                  </a:lnTo>
                  <a:lnTo>
                    <a:pt x="2125865" y="836218"/>
                  </a:lnTo>
                  <a:lnTo>
                    <a:pt x="2123452" y="832573"/>
                  </a:lnTo>
                  <a:lnTo>
                    <a:pt x="2123452" y="850900"/>
                  </a:lnTo>
                  <a:lnTo>
                    <a:pt x="2120049" y="850900"/>
                  </a:lnTo>
                  <a:lnTo>
                    <a:pt x="2114232" y="838200"/>
                  </a:lnTo>
                  <a:lnTo>
                    <a:pt x="2120900" y="838200"/>
                  </a:lnTo>
                  <a:lnTo>
                    <a:pt x="2123452" y="850900"/>
                  </a:lnTo>
                  <a:lnTo>
                    <a:pt x="2123452" y="832573"/>
                  </a:lnTo>
                  <a:lnTo>
                    <a:pt x="2118766" y="825500"/>
                  </a:lnTo>
                  <a:lnTo>
                    <a:pt x="2112505" y="825500"/>
                  </a:lnTo>
                  <a:lnTo>
                    <a:pt x="2112505" y="838200"/>
                  </a:lnTo>
                  <a:lnTo>
                    <a:pt x="2110511" y="838200"/>
                  </a:lnTo>
                  <a:lnTo>
                    <a:pt x="2110333" y="827227"/>
                  </a:lnTo>
                  <a:lnTo>
                    <a:pt x="2112505" y="838200"/>
                  </a:lnTo>
                  <a:lnTo>
                    <a:pt x="2112505" y="825500"/>
                  </a:lnTo>
                  <a:lnTo>
                    <a:pt x="2110295" y="825500"/>
                  </a:lnTo>
                  <a:lnTo>
                    <a:pt x="2109990" y="825500"/>
                  </a:lnTo>
                  <a:lnTo>
                    <a:pt x="2108809" y="825500"/>
                  </a:lnTo>
                  <a:lnTo>
                    <a:pt x="2101697" y="816660"/>
                  </a:lnTo>
                  <a:lnTo>
                    <a:pt x="2101697" y="825500"/>
                  </a:lnTo>
                  <a:lnTo>
                    <a:pt x="2100364" y="825500"/>
                  </a:lnTo>
                  <a:lnTo>
                    <a:pt x="2099665" y="816610"/>
                  </a:lnTo>
                  <a:lnTo>
                    <a:pt x="2101697" y="825500"/>
                  </a:lnTo>
                  <a:lnTo>
                    <a:pt x="2101697" y="816660"/>
                  </a:lnTo>
                  <a:lnTo>
                    <a:pt x="2099437" y="813841"/>
                  </a:lnTo>
                  <a:lnTo>
                    <a:pt x="2099360" y="812800"/>
                  </a:lnTo>
                  <a:lnTo>
                    <a:pt x="2098776" y="812800"/>
                  </a:lnTo>
                  <a:lnTo>
                    <a:pt x="2098852" y="813117"/>
                  </a:lnTo>
                  <a:lnTo>
                    <a:pt x="2098598" y="812800"/>
                  </a:lnTo>
                  <a:lnTo>
                    <a:pt x="2093442" y="800100"/>
                  </a:lnTo>
                  <a:lnTo>
                    <a:pt x="2088565" y="800100"/>
                  </a:lnTo>
                  <a:lnTo>
                    <a:pt x="2081834" y="787400"/>
                  </a:lnTo>
                  <a:lnTo>
                    <a:pt x="2079104" y="787400"/>
                  </a:lnTo>
                  <a:lnTo>
                    <a:pt x="2080996" y="800100"/>
                  </a:lnTo>
                  <a:lnTo>
                    <a:pt x="2087765" y="800100"/>
                  </a:lnTo>
                  <a:lnTo>
                    <a:pt x="2090305" y="812800"/>
                  </a:lnTo>
                  <a:lnTo>
                    <a:pt x="2087257" y="812800"/>
                  </a:lnTo>
                  <a:lnTo>
                    <a:pt x="2086190" y="810983"/>
                  </a:lnTo>
                  <a:lnTo>
                    <a:pt x="2086190" y="1016000"/>
                  </a:lnTo>
                  <a:lnTo>
                    <a:pt x="2084374" y="1016000"/>
                  </a:lnTo>
                  <a:lnTo>
                    <a:pt x="2083663" y="1005001"/>
                  </a:lnTo>
                  <a:lnTo>
                    <a:pt x="2086190" y="1016000"/>
                  </a:lnTo>
                  <a:lnTo>
                    <a:pt x="2086190" y="810983"/>
                  </a:lnTo>
                  <a:lnTo>
                    <a:pt x="2079815" y="800100"/>
                  </a:lnTo>
                  <a:lnTo>
                    <a:pt x="2076602" y="800100"/>
                  </a:lnTo>
                  <a:lnTo>
                    <a:pt x="2076602" y="1003300"/>
                  </a:lnTo>
                  <a:lnTo>
                    <a:pt x="2072474" y="1003300"/>
                  </a:lnTo>
                  <a:lnTo>
                    <a:pt x="2068995" y="990600"/>
                  </a:lnTo>
                  <a:lnTo>
                    <a:pt x="2071014" y="990600"/>
                  </a:lnTo>
                  <a:lnTo>
                    <a:pt x="2076602" y="1003300"/>
                  </a:lnTo>
                  <a:lnTo>
                    <a:pt x="2076602" y="800100"/>
                  </a:lnTo>
                  <a:lnTo>
                    <a:pt x="2075751" y="800100"/>
                  </a:lnTo>
                  <a:lnTo>
                    <a:pt x="2070836" y="787400"/>
                  </a:lnTo>
                  <a:lnTo>
                    <a:pt x="2079078" y="787400"/>
                  </a:lnTo>
                  <a:lnTo>
                    <a:pt x="2072233" y="774700"/>
                  </a:lnTo>
                  <a:lnTo>
                    <a:pt x="2068779" y="774700"/>
                  </a:lnTo>
                  <a:lnTo>
                    <a:pt x="2068779" y="787400"/>
                  </a:lnTo>
                  <a:lnTo>
                    <a:pt x="2067128" y="787400"/>
                  </a:lnTo>
                  <a:lnTo>
                    <a:pt x="2066290" y="776376"/>
                  </a:lnTo>
                  <a:lnTo>
                    <a:pt x="2068779" y="787400"/>
                  </a:lnTo>
                  <a:lnTo>
                    <a:pt x="2068779" y="774700"/>
                  </a:lnTo>
                  <a:lnTo>
                    <a:pt x="2067052" y="774700"/>
                  </a:lnTo>
                  <a:lnTo>
                    <a:pt x="2063432" y="770242"/>
                  </a:lnTo>
                  <a:lnTo>
                    <a:pt x="2063432" y="977900"/>
                  </a:lnTo>
                  <a:lnTo>
                    <a:pt x="2062962" y="990600"/>
                  </a:lnTo>
                  <a:lnTo>
                    <a:pt x="2062746" y="990600"/>
                  </a:lnTo>
                  <a:lnTo>
                    <a:pt x="2061464" y="977900"/>
                  </a:lnTo>
                  <a:lnTo>
                    <a:pt x="2063432" y="977900"/>
                  </a:lnTo>
                  <a:lnTo>
                    <a:pt x="2063432" y="770242"/>
                  </a:lnTo>
                  <a:lnTo>
                    <a:pt x="2056765" y="762000"/>
                  </a:lnTo>
                  <a:lnTo>
                    <a:pt x="2057234" y="774700"/>
                  </a:lnTo>
                  <a:lnTo>
                    <a:pt x="2054974" y="774700"/>
                  </a:lnTo>
                  <a:lnTo>
                    <a:pt x="2054961" y="772871"/>
                  </a:lnTo>
                  <a:lnTo>
                    <a:pt x="2056752" y="762000"/>
                  </a:lnTo>
                  <a:lnTo>
                    <a:pt x="2055126" y="758367"/>
                  </a:lnTo>
                  <a:lnTo>
                    <a:pt x="2055126" y="762000"/>
                  </a:lnTo>
                  <a:lnTo>
                    <a:pt x="2054923" y="767638"/>
                  </a:lnTo>
                  <a:lnTo>
                    <a:pt x="2054872" y="762000"/>
                  </a:lnTo>
                  <a:lnTo>
                    <a:pt x="2055126" y="762000"/>
                  </a:lnTo>
                  <a:lnTo>
                    <a:pt x="2055126" y="758367"/>
                  </a:lnTo>
                  <a:lnTo>
                    <a:pt x="2051088" y="749300"/>
                  </a:lnTo>
                  <a:lnTo>
                    <a:pt x="2047138" y="749300"/>
                  </a:lnTo>
                  <a:lnTo>
                    <a:pt x="2047138" y="762000"/>
                  </a:lnTo>
                  <a:lnTo>
                    <a:pt x="2045525" y="762000"/>
                  </a:lnTo>
                  <a:lnTo>
                    <a:pt x="2044484" y="751420"/>
                  </a:lnTo>
                  <a:lnTo>
                    <a:pt x="2047138" y="762000"/>
                  </a:lnTo>
                  <a:lnTo>
                    <a:pt x="2047138" y="749300"/>
                  </a:lnTo>
                  <a:lnTo>
                    <a:pt x="2044280" y="749300"/>
                  </a:lnTo>
                  <a:lnTo>
                    <a:pt x="2043950" y="749300"/>
                  </a:lnTo>
                  <a:lnTo>
                    <a:pt x="2043772" y="749300"/>
                  </a:lnTo>
                  <a:lnTo>
                    <a:pt x="2041461" y="736600"/>
                  </a:lnTo>
                  <a:lnTo>
                    <a:pt x="2038769" y="736600"/>
                  </a:lnTo>
                  <a:lnTo>
                    <a:pt x="2038769" y="939634"/>
                  </a:lnTo>
                  <a:lnTo>
                    <a:pt x="2010702" y="914400"/>
                  </a:lnTo>
                  <a:lnTo>
                    <a:pt x="2010625" y="901700"/>
                  </a:lnTo>
                  <a:lnTo>
                    <a:pt x="2010702" y="914323"/>
                  </a:lnTo>
                  <a:lnTo>
                    <a:pt x="2014308" y="901700"/>
                  </a:lnTo>
                  <a:lnTo>
                    <a:pt x="2017344" y="914400"/>
                  </a:lnTo>
                  <a:lnTo>
                    <a:pt x="2022843" y="914400"/>
                  </a:lnTo>
                  <a:lnTo>
                    <a:pt x="2029218" y="927100"/>
                  </a:lnTo>
                  <a:lnTo>
                    <a:pt x="2037511" y="927100"/>
                  </a:lnTo>
                  <a:lnTo>
                    <a:pt x="2038769" y="939634"/>
                  </a:lnTo>
                  <a:lnTo>
                    <a:pt x="2038769" y="736600"/>
                  </a:lnTo>
                  <a:lnTo>
                    <a:pt x="2034133" y="736600"/>
                  </a:lnTo>
                  <a:lnTo>
                    <a:pt x="2032736" y="734733"/>
                  </a:lnTo>
                  <a:lnTo>
                    <a:pt x="2032736" y="748779"/>
                  </a:lnTo>
                  <a:lnTo>
                    <a:pt x="2026894" y="736600"/>
                  </a:lnTo>
                  <a:lnTo>
                    <a:pt x="2032609" y="736600"/>
                  </a:lnTo>
                  <a:lnTo>
                    <a:pt x="2032736" y="748779"/>
                  </a:lnTo>
                  <a:lnTo>
                    <a:pt x="2032736" y="734733"/>
                  </a:lnTo>
                  <a:lnTo>
                    <a:pt x="2024976" y="724293"/>
                  </a:lnTo>
                  <a:lnTo>
                    <a:pt x="2024976" y="736600"/>
                  </a:lnTo>
                  <a:lnTo>
                    <a:pt x="2023008" y="736600"/>
                  </a:lnTo>
                  <a:lnTo>
                    <a:pt x="2019566" y="724662"/>
                  </a:lnTo>
                  <a:lnTo>
                    <a:pt x="2024976" y="736600"/>
                  </a:lnTo>
                  <a:lnTo>
                    <a:pt x="2024976" y="724293"/>
                  </a:lnTo>
                  <a:lnTo>
                    <a:pt x="2010854" y="705319"/>
                  </a:lnTo>
                  <a:lnTo>
                    <a:pt x="2010854" y="723900"/>
                  </a:lnTo>
                  <a:lnTo>
                    <a:pt x="2008682" y="723900"/>
                  </a:lnTo>
                  <a:lnTo>
                    <a:pt x="2008403" y="711200"/>
                  </a:lnTo>
                  <a:lnTo>
                    <a:pt x="2010727" y="711200"/>
                  </a:lnTo>
                  <a:lnTo>
                    <a:pt x="2010854" y="723900"/>
                  </a:lnTo>
                  <a:lnTo>
                    <a:pt x="2010854" y="705319"/>
                  </a:lnTo>
                  <a:lnTo>
                    <a:pt x="2005787" y="698500"/>
                  </a:lnTo>
                  <a:lnTo>
                    <a:pt x="2002764" y="698500"/>
                  </a:lnTo>
                  <a:lnTo>
                    <a:pt x="2002764" y="889000"/>
                  </a:lnTo>
                  <a:lnTo>
                    <a:pt x="2002104" y="901242"/>
                  </a:lnTo>
                  <a:lnTo>
                    <a:pt x="1998179" y="889000"/>
                  </a:lnTo>
                  <a:lnTo>
                    <a:pt x="2002764" y="889000"/>
                  </a:lnTo>
                  <a:lnTo>
                    <a:pt x="2002764" y="698500"/>
                  </a:lnTo>
                  <a:lnTo>
                    <a:pt x="2000351" y="698500"/>
                  </a:lnTo>
                  <a:lnTo>
                    <a:pt x="2000237" y="698360"/>
                  </a:lnTo>
                  <a:lnTo>
                    <a:pt x="2000237" y="711200"/>
                  </a:lnTo>
                  <a:lnTo>
                    <a:pt x="1996846" y="711200"/>
                  </a:lnTo>
                  <a:lnTo>
                    <a:pt x="1994027" y="699503"/>
                  </a:lnTo>
                  <a:lnTo>
                    <a:pt x="1994027" y="889000"/>
                  </a:lnTo>
                  <a:lnTo>
                    <a:pt x="1991652" y="889000"/>
                  </a:lnTo>
                  <a:lnTo>
                    <a:pt x="1986927" y="876300"/>
                  </a:lnTo>
                  <a:lnTo>
                    <a:pt x="1992503" y="876300"/>
                  </a:lnTo>
                  <a:lnTo>
                    <a:pt x="1994027" y="889000"/>
                  </a:lnTo>
                  <a:lnTo>
                    <a:pt x="1994027" y="699503"/>
                  </a:lnTo>
                  <a:lnTo>
                    <a:pt x="1993785" y="698500"/>
                  </a:lnTo>
                  <a:lnTo>
                    <a:pt x="1996325" y="698500"/>
                  </a:lnTo>
                  <a:lnTo>
                    <a:pt x="2000237" y="711200"/>
                  </a:lnTo>
                  <a:lnTo>
                    <a:pt x="2000237" y="698360"/>
                  </a:lnTo>
                  <a:lnTo>
                    <a:pt x="1983600" y="676617"/>
                  </a:lnTo>
                  <a:lnTo>
                    <a:pt x="1983600" y="876300"/>
                  </a:lnTo>
                  <a:lnTo>
                    <a:pt x="1981085" y="876300"/>
                  </a:lnTo>
                  <a:lnTo>
                    <a:pt x="1981200" y="863600"/>
                  </a:lnTo>
                  <a:lnTo>
                    <a:pt x="1982470" y="863600"/>
                  </a:lnTo>
                  <a:lnTo>
                    <a:pt x="1983600" y="876300"/>
                  </a:lnTo>
                  <a:lnTo>
                    <a:pt x="1983600" y="676617"/>
                  </a:lnTo>
                  <a:lnTo>
                    <a:pt x="1980907" y="673100"/>
                  </a:lnTo>
                  <a:lnTo>
                    <a:pt x="1975231" y="667854"/>
                  </a:lnTo>
                  <a:lnTo>
                    <a:pt x="1975231" y="673100"/>
                  </a:lnTo>
                  <a:lnTo>
                    <a:pt x="1975053" y="685800"/>
                  </a:lnTo>
                  <a:lnTo>
                    <a:pt x="1973834" y="685800"/>
                  </a:lnTo>
                  <a:lnTo>
                    <a:pt x="1973059" y="673100"/>
                  </a:lnTo>
                  <a:lnTo>
                    <a:pt x="1975231" y="673100"/>
                  </a:lnTo>
                  <a:lnTo>
                    <a:pt x="1975231" y="667854"/>
                  </a:lnTo>
                  <a:lnTo>
                    <a:pt x="1972106" y="664972"/>
                  </a:lnTo>
                  <a:lnTo>
                    <a:pt x="1972106" y="863600"/>
                  </a:lnTo>
                  <a:lnTo>
                    <a:pt x="1967839" y="863600"/>
                  </a:lnTo>
                  <a:lnTo>
                    <a:pt x="1964156" y="850900"/>
                  </a:lnTo>
                  <a:lnTo>
                    <a:pt x="1971636" y="850900"/>
                  </a:lnTo>
                  <a:lnTo>
                    <a:pt x="1972106" y="863600"/>
                  </a:lnTo>
                  <a:lnTo>
                    <a:pt x="1972106" y="664972"/>
                  </a:lnTo>
                  <a:lnTo>
                    <a:pt x="1962353" y="655942"/>
                  </a:lnTo>
                  <a:lnTo>
                    <a:pt x="1962353" y="850900"/>
                  </a:lnTo>
                  <a:lnTo>
                    <a:pt x="1961502" y="850900"/>
                  </a:lnTo>
                  <a:lnTo>
                    <a:pt x="1953158" y="838200"/>
                  </a:lnTo>
                  <a:lnTo>
                    <a:pt x="1957222" y="838200"/>
                  </a:lnTo>
                  <a:lnTo>
                    <a:pt x="1962353" y="850900"/>
                  </a:lnTo>
                  <a:lnTo>
                    <a:pt x="1962353" y="655942"/>
                  </a:lnTo>
                  <a:lnTo>
                    <a:pt x="1961616" y="655269"/>
                  </a:lnTo>
                  <a:lnTo>
                    <a:pt x="1961616" y="673100"/>
                  </a:lnTo>
                  <a:lnTo>
                    <a:pt x="1958365" y="673100"/>
                  </a:lnTo>
                  <a:lnTo>
                    <a:pt x="1956435" y="660400"/>
                  </a:lnTo>
                  <a:lnTo>
                    <a:pt x="1961299" y="660400"/>
                  </a:lnTo>
                  <a:lnTo>
                    <a:pt x="1961616" y="673100"/>
                  </a:lnTo>
                  <a:lnTo>
                    <a:pt x="1961616" y="655269"/>
                  </a:lnTo>
                  <a:lnTo>
                    <a:pt x="1950618" y="645096"/>
                  </a:lnTo>
                  <a:lnTo>
                    <a:pt x="1950618" y="660400"/>
                  </a:lnTo>
                  <a:lnTo>
                    <a:pt x="1948446" y="660400"/>
                  </a:lnTo>
                  <a:lnTo>
                    <a:pt x="1948395" y="658952"/>
                  </a:lnTo>
                  <a:lnTo>
                    <a:pt x="1948395" y="831253"/>
                  </a:lnTo>
                  <a:lnTo>
                    <a:pt x="1944446" y="825500"/>
                  </a:lnTo>
                  <a:lnTo>
                    <a:pt x="1945665" y="825500"/>
                  </a:lnTo>
                  <a:lnTo>
                    <a:pt x="1948395" y="831253"/>
                  </a:lnTo>
                  <a:lnTo>
                    <a:pt x="1948395" y="658952"/>
                  </a:lnTo>
                  <a:lnTo>
                    <a:pt x="1948002" y="647700"/>
                  </a:lnTo>
                  <a:lnTo>
                    <a:pt x="1949513" y="647700"/>
                  </a:lnTo>
                  <a:lnTo>
                    <a:pt x="1950618" y="660400"/>
                  </a:lnTo>
                  <a:lnTo>
                    <a:pt x="1950618" y="645096"/>
                  </a:lnTo>
                  <a:lnTo>
                    <a:pt x="1939709" y="635000"/>
                  </a:lnTo>
                  <a:lnTo>
                    <a:pt x="1937372" y="630097"/>
                  </a:lnTo>
                  <a:lnTo>
                    <a:pt x="1937372" y="825500"/>
                  </a:lnTo>
                  <a:lnTo>
                    <a:pt x="1937118" y="825500"/>
                  </a:lnTo>
                  <a:lnTo>
                    <a:pt x="1933676" y="812800"/>
                  </a:lnTo>
                  <a:lnTo>
                    <a:pt x="1935149" y="812800"/>
                  </a:lnTo>
                  <a:lnTo>
                    <a:pt x="1937372" y="825500"/>
                  </a:lnTo>
                  <a:lnTo>
                    <a:pt x="1937372" y="630097"/>
                  </a:lnTo>
                  <a:lnTo>
                    <a:pt x="1936927" y="629158"/>
                  </a:lnTo>
                  <a:lnTo>
                    <a:pt x="1936927" y="635000"/>
                  </a:lnTo>
                  <a:lnTo>
                    <a:pt x="1936762" y="647700"/>
                  </a:lnTo>
                  <a:lnTo>
                    <a:pt x="1935543" y="647700"/>
                  </a:lnTo>
                  <a:lnTo>
                    <a:pt x="1934756" y="635000"/>
                  </a:lnTo>
                  <a:lnTo>
                    <a:pt x="1936927" y="635000"/>
                  </a:lnTo>
                  <a:lnTo>
                    <a:pt x="1936927" y="629158"/>
                  </a:lnTo>
                  <a:lnTo>
                    <a:pt x="1933663" y="622300"/>
                  </a:lnTo>
                  <a:lnTo>
                    <a:pt x="1930603" y="620166"/>
                  </a:lnTo>
                  <a:lnTo>
                    <a:pt x="1930603" y="812800"/>
                  </a:lnTo>
                  <a:lnTo>
                    <a:pt x="1925421" y="812800"/>
                  </a:lnTo>
                  <a:lnTo>
                    <a:pt x="1921522" y="800100"/>
                  </a:lnTo>
                  <a:lnTo>
                    <a:pt x="1922729" y="800100"/>
                  </a:lnTo>
                  <a:lnTo>
                    <a:pt x="1930603" y="812800"/>
                  </a:lnTo>
                  <a:lnTo>
                    <a:pt x="1930603" y="620166"/>
                  </a:lnTo>
                  <a:lnTo>
                    <a:pt x="1930133" y="619836"/>
                  </a:lnTo>
                  <a:lnTo>
                    <a:pt x="1930133" y="660400"/>
                  </a:lnTo>
                  <a:lnTo>
                    <a:pt x="1925751" y="660400"/>
                  </a:lnTo>
                  <a:lnTo>
                    <a:pt x="1926399" y="647700"/>
                  </a:lnTo>
                  <a:lnTo>
                    <a:pt x="1930133" y="660400"/>
                  </a:lnTo>
                  <a:lnTo>
                    <a:pt x="1930133" y="619836"/>
                  </a:lnTo>
                  <a:lnTo>
                    <a:pt x="1923211" y="615010"/>
                  </a:lnTo>
                  <a:lnTo>
                    <a:pt x="1923211" y="622300"/>
                  </a:lnTo>
                  <a:lnTo>
                    <a:pt x="1923211" y="632599"/>
                  </a:lnTo>
                  <a:lnTo>
                    <a:pt x="1921903" y="622300"/>
                  </a:lnTo>
                  <a:lnTo>
                    <a:pt x="1923211" y="622300"/>
                  </a:lnTo>
                  <a:lnTo>
                    <a:pt x="1923211" y="615010"/>
                  </a:lnTo>
                  <a:lnTo>
                    <a:pt x="1917954" y="611339"/>
                  </a:lnTo>
                  <a:lnTo>
                    <a:pt x="1917954" y="800100"/>
                  </a:lnTo>
                  <a:lnTo>
                    <a:pt x="1912772" y="800100"/>
                  </a:lnTo>
                  <a:lnTo>
                    <a:pt x="1910029" y="787400"/>
                  </a:lnTo>
                  <a:lnTo>
                    <a:pt x="1915756" y="787400"/>
                  </a:lnTo>
                  <a:lnTo>
                    <a:pt x="1917954" y="800100"/>
                  </a:lnTo>
                  <a:lnTo>
                    <a:pt x="1917954" y="611339"/>
                  </a:lnTo>
                  <a:lnTo>
                    <a:pt x="1915477" y="609600"/>
                  </a:lnTo>
                  <a:lnTo>
                    <a:pt x="1913750" y="607872"/>
                  </a:lnTo>
                  <a:lnTo>
                    <a:pt x="1913750" y="622300"/>
                  </a:lnTo>
                  <a:lnTo>
                    <a:pt x="1909660" y="622300"/>
                  </a:lnTo>
                  <a:lnTo>
                    <a:pt x="1910029" y="610298"/>
                  </a:lnTo>
                  <a:lnTo>
                    <a:pt x="1913750" y="622300"/>
                  </a:lnTo>
                  <a:lnTo>
                    <a:pt x="1913750" y="607872"/>
                  </a:lnTo>
                  <a:lnTo>
                    <a:pt x="1902828" y="596900"/>
                  </a:lnTo>
                  <a:lnTo>
                    <a:pt x="1901405" y="596900"/>
                  </a:lnTo>
                  <a:lnTo>
                    <a:pt x="1901405" y="787400"/>
                  </a:lnTo>
                  <a:lnTo>
                    <a:pt x="1901012" y="774700"/>
                  </a:lnTo>
                  <a:lnTo>
                    <a:pt x="1901266" y="774700"/>
                  </a:lnTo>
                  <a:lnTo>
                    <a:pt x="1901405" y="787400"/>
                  </a:lnTo>
                  <a:lnTo>
                    <a:pt x="1901405" y="596900"/>
                  </a:lnTo>
                  <a:lnTo>
                    <a:pt x="1898700" y="596900"/>
                  </a:lnTo>
                  <a:lnTo>
                    <a:pt x="1898535" y="609600"/>
                  </a:lnTo>
                  <a:lnTo>
                    <a:pt x="1895894" y="609600"/>
                  </a:lnTo>
                  <a:lnTo>
                    <a:pt x="1896287" y="596900"/>
                  </a:lnTo>
                  <a:lnTo>
                    <a:pt x="1896554" y="596900"/>
                  </a:lnTo>
                  <a:lnTo>
                    <a:pt x="1895779" y="595299"/>
                  </a:lnTo>
                  <a:lnTo>
                    <a:pt x="1895779" y="774700"/>
                  </a:lnTo>
                  <a:lnTo>
                    <a:pt x="1888921" y="774700"/>
                  </a:lnTo>
                  <a:lnTo>
                    <a:pt x="1882063" y="762000"/>
                  </a:lnTo>
                  <a:lnTo>
                    <a:pt x="1891703" y="762000"/>
                  </a:lnTo>
                  <a:lnTo>
                    <a:pt x="1895779" y="774700"/>
                  </a:lnTo>
                  <a:lnTo>
                    <a:pt x="1895779" y="595299"/>
                  </a:lnTo>
                  <a:lnTo>
                    <a:pt x="1890420" y="584200"/>
                  </a:lnTo>
                  <a:lnTo>
                    <a:pt x="1886140" y="584200"/>
                  </a:lnTo>
                  <a:lnTo>
                    <a:pt x="1889252" y="596900"/>
                  </a:lnTo>
                  <a:lnTo>
                    <a:pt x="1883702" y="596900"/>
                  </a:lnTo>
                  <a:lnTo>
                    <a:pt x="1881593" y="584200"/>
                  </a:lnTo>
                  <a:lnTo>
                    <a:pt x="1884299" y="584200"/>
                  </a:lnTo>
                  <a:lnTo>
                    <a:pt x="1877847" y="571500"/>
                  </a:lnTo>
                  <a:lnTo>
                    <a:pt x="1871586" y="571500"/>
                  </a:lnTo>
                  <a:lnTo>
                    <a:pt x="1871256" y="570750"/>
                  </a:lnTo>
                  <a:lnTo>
                    <a:pt x="1871256" y="584200"/>
                  </a:lnTo>
                  <a:lnTo>
                    <a:pt x="1869160" y="584200"/>
                  </a:lnTo>
                  <a:lnTo>
                    <a:pt x="1868805" y="571500"/>
                  </a:lnTo>
                  <a:lnTo>
                    <a:pt x="1870163" y="571500"/>
                  </a:lnTo>
                  <a:lnTo>
                    <a:pt x="1871256" y="584200"/>
                  </a:lnTo>
                  <a:lnTo>
                    <a:pt x="1871256" y="570750"/>
                  </a:lnTo>
                  <a:lnTo>
                    <a:pt x="1868004" y="563295"/>
                  </a:lnTo>
                  <a:lnTo>
                    <a:pt x="1868004" y="749300"/>
                  </a:lnTo>
                  <a:lnTo>
                    <a:pt x="1865668" y="749300"/>
                  </a:lnTo>
                  <a:lnTo>
                    <a:pt x="1858683" y="736600"/>
                  </a:lnTo>
                  <a:lnTo>
                    <a:pt x="1864563" y="736600"/>
                  </a:lnTo>
                  <a:lnTo>
                    <a:pt x="1868004" y="749300"/>
                  </a:lnTo>
                  <a:lnTo>
                    <a:pt x="1868004" y="563295"/>
                  </a:lnTo>
                  <a:lnTo>
                    <a:pt x="1866049" y="558800"/>
                  </a:lnTo>
                  <a:lnTo>
                    <a:pt x="1859140" y="558800"/>
                  </a:lnTo>
                  <a:lnTo>
                    <a:pt x="1854301" y="546100"/>
                  </a:lnTo>
                  <a:lnTo>
                    <a:pt x="1844611" y="546100"/>
                  </a:lnTo>
                  <a:lnTo>
                    <a:pt x="1857184" y="558800"/>
                  </a:lnTo>
                  <a:lnTo>
                    <a:pt x="1857387" y="558800"/>
                  </a:lnTo>
                  <a:lnTo>
                    <a:pt x="1857768" y="571500"/>
                  </a:lnTo>
                  <a:lnTo>
                    <a:pt x="1854504" y="571500"/>
                  </a:lnTo>
                  <a:lnTo>
                    <a:pt x="1852066" y="558800"/>
                  </a:lnTo>
                  <a:lnTo>
                    <a:pt x="1851533" y="558800"/>
                  </a:lnTo>
                  <a:lnTo>
                    <a:pt x="1851533" y="812800"/>
                  </a:lnTo>
                  <a:lnTo>
                    <a:pt x="1849450" y="825500"/>
                  </a:lnTo>
                  <a:lnTo>
                    <a:pt x="1849920" y="812800"/>
                  </a:lnTo>
                  <a:lnTo>
                    <a:pt x="1851533" y="812800"/>
                  </a:lnTo>
                  <a:lnTo>
                    <a:pt x="1851533" y="558800"/>
                  </a:lnTo>
                  <a:lnTo>
                    <a:pt x="1842490" y="558800"/>
                  </a:lnTo>
                  <a:lnTo>
                    <a:pt x="1842490" y="571500"/>
                  </a:lnTo>
                  <a:lnTo>
                    <a:pt x="1841385" y="571500"/>
                  </a:lnTo>
                  <a:lnTo>
                    <a:pt x="1841385" y="723900"/>
                  </a:lnTo>
                  <a:lnTo>
                    <a:pt x="1838807" y="723900"/>
                  </a:lnTo>
                  <a:lnTo>
                    <a:pt x="1834375" y="711200"/>
                  </a:lnTo>
                  <a:lnTo>
                    <a:pt x="1828825" y="711200"/>
                  </a:lnTo>
                  <a:lnTo>
                    <a:pt x="1823148" y="698500"/>
                  </a:lnTo>
                  <a:lnTo>
                    <a:pt x="1829511" y="698500"/>
                  </a:lnTo>
                  <a:lnTo>
                    <a:pt x="1835277" y="711200"/>
                  </a:lnTo>
                  <a:lnTo>
                    <a:pt x="1841385" y="723900"/>
                  </a:lnTo>
                  <a:lnTo>
                    <a:pt x="1841385" y="571500"/>
                  </a:lnTo>
                  <a:lnTo>
                    <a:pt x="1838388" y="571500"/>
                  </a:lnTo>
                  <a:lnTo>
                    <a:pt x="1838820" y="558800"/>
                  </a:lnTo>
                  <a:lnTo>
                    <a:pt x="1839417" y="558800"/>
                  </a:lnTo>
                  <a:lnTo>
                    <a:pt x="1842490" y="571500"/>
                  </a:lnTo>
                  <a:lnTo>
                    <a:pt x="1842490" y="558800"/>
                  </a:lnTo>
                  <a:lnTo>
                    <a:pt x="1841538" y="558800"/>
                  </a:lnTo>
                  <a:lnTo>
                    <a:pt x="1833981" y="546100"/>
                  </a:lnTo>
                  <a:lnTo>
                    <a:pt x="1830400" y="546100"/>
                  </a:lnTo>
                  <a:lnTo>
                    <a:pt x="1822234" y="533400"/>
                  </a:lnTo>
                  <a:lnTo>
                    <a:pt x="1829650" y="533400"/>
                  </a:lnTo>
                  <a:lnTo>
                    <a:pt x="1838604" y="546100"/>
                  </a:lnTo>
                  <a:lnTo>
                    <a:pt x="1843163" y="546100"/>
                  </a:lnTo>
                  <a:lnTo>
                    <a:pt x="1830298" y="533400"/>
                  </a:lnTo>
                  <a:lnTo>
                    <a:pt x="1823834" y="520700"/>
                  </a:lnTo>
                  <a:lnTo>
                    <a:pt x="1819414" y="520700"/>
                  </a:lnTo>
                  <a:lnTo>
                    <a:pt x="1819414" y="698500"/>
                  </a:lnTo>
                  <a:lnTo>
                    <a:pt x="1809915" y="698500"/>
                  </a:lnTo>
                  <a:lnTo>
                    <a:pt x="1809102" y="685800"/>
                  </a:lnTo>
                  <a:lnTo>
                    <a:pt x="1817268" y="685800"/>
                  </a:lnTo>
                  <a:lnTo>
                    <a:pt x="1819414" y="698500"/>
                  </a:lnTo>
                  <a:lnTo>
                    <a:pt x="1819414" y="520700"/>
                  </a:lnTo>
                  <a:lnTo>
                    <a:pt x="1816569" y="520700"/>
                  </a:lnTo>
                  <a:lnTo>
                    <a:pt x="1816925" y="533400"/>
                  </a:lnTo>
                  <a:lnTo>
                    <a:pt x="1815109" y="533400"/>
                  </a:lnTo>
                  <a:lnTo>
                    <a:pt x="1814436" y="520700"/>
                  </a:lnTo>
                  <a:lnTo>
                    <a:pt x="1808022" y="513143"/>
                  </a:lnTo>
                  <a:lnTo>
                    <a:pt x="1808022" y="685800"/>
                  </a:lnTo>
                  <a:lnTo>
                    <a:pt x="1800377" y="685800"/>
                  </a:lnTo>
                  <a:lnTo>
                    <a:pt x="1793011" y="673100"/>
                  </a:lnTo>
                  <a:lnTo>
                    <a:pt x="1800098" y="673100"/>
                  </a:lnTo>
                  <a:lnTo>
                    <a:pt x="1808022" y="685800"/>
                  </a:lnTo>
                  <a:lnTo>
                    <a:pt x="1808022" y="513143"/>
                  </a:lnTo>
                  <a:lnTo>
                    <a:pt x="1804504" y="508927"/>
                  </a:lnTo>
                  <a:lnTo>
                    <a:pt x="1804504" y="520700"/>
                  </a:lnTo>
                  <a:lnTo>
                    <a:pt x="1803450" y="520700"/>
                  </a:lnTo>
                  <a:lnTo>
                    <a:pt x="1803425" y="510667"/>
                  </a:lnTo>
                  <a:lnTo>
                    <a:pt x="1804504" y="520700"/>
                  </a:lnTo>
                  <a:lnTo>
                    <a:pt x="1804504" y="508927"/>
                  </a:lnTo>
                  <a:lnTo>
                    <a:pt x="1803742" y="508000"/>
                  </a:lnTo>
                  <a:lnTo>
                    <a:pt x="1798434" y="495300"/>
                  </a:lnTo>
                  <a:lnTo>
                    <a:pt x="1796364" y="495300"/>
                  </a:lnTo>
                  <a:lnTo>
                    <a:pt x="1796364" y="508000"/>
                  </a:lnTo>
                  <a:lnTo>
                    <a:pt x="1789874" y="508000"/>
                  </a:lnTo>
                  <a:lnTo>
                    <a:pt x="1789874" y="673100"/>
                  </a:lnTo>
                  <a:lnTo>
                    <a:pt x="1785924" y="673100"/>
                  </a:lnTo>
                  <a:lnTo>
                    <a:pt x="1783842" y="660400"/>
                  </a:lnTo>
                  <a:lnTo>
                    <a:pt x="1787499" y="660400"/>
                  </a:lnTo>
                  <a:lnTo>
                    <a:pt x="1789874" y="673100"/>
                  </a:lnTo>
                  <a:lnTo>
                    <a:pt x="1789874" y="508000"/>
                  </a:lnTo>
                  <a:lnTo>
                    <a:pt x="1789557" y="508000"/>
                  </a:lnTo>
                  <a:lnTo>
                    <a:pt x="1786801" y="495300"/>
                  </a:lnTo>
                  <a:lnTo>
                    <a:pt x="1790865" y="495300"/>
                  </a:lnTo>
                  <a:lnTo>
                    <a:pt x="1796364" y="508000"/>
                  </a:lnTo>
                  <a:lnTo>
                    <a:pt x="1796364" y="495300"/>
                  </a:lnTo>
                  <a:lnTo>
                    <a:pt x="1791944" y="495300"/>
                  </a:lnTo>
                  <a:lnTo>
                    <a:pt x="1785772" y="482600"/>
                  </a:lnTo>
                  <a:lnTo>
                    <a:pt x="1777796" y="482600"/>
                  </a:lnTo>
                  <a:lnTo>
                    <a:pt x="1777796" y="660400"/>
                  </a:lnTo>
                  <a:lnTo>
                    <a:pt x="1774532" y="660400"/>
                  </a:lnTo>
                  <a:lnTo>
                    <a:pt x="1769325" y="647700"/>
                  </a:lnTo>
                  <a:lnTo>
                    <a:pt x="1772259" y="647700"/>
                  </a:lnTo>
                  <a:lnTo>
                    <a:pt x="1777796" y="660400"/>
                  </a:lnTo>
                  <a:lnTo>
                    <a:pt x="1777796" y="482600"/>
                  </a:lnTo>
                  <a:lnTo>
                    <a:pt x="1775548" y="482600"/>
                  </a:lnTo>
                  <a:lnTo>
                    <a:pt x="1775625" y="495300"/>
                  </a:lnTo>
                  <a:lnTo>
                    <a:pt x="1774075" y="495300"/>
                  </a:lnTo>
                  <a:lnTo>
                    <a:pt x="1773326" y="482600"/>
                  </a:lnTo>
                  <a:lnTo>
                    <a:pt x="1774177" y="482600"/>
                  </a:lnTo>
                  <a:lnTo>
                    <a:pt x="1768716" y="469900"/>
                  </a:lnTo>
                  <a:lnTo>
                    <a:pt x="1765007" y="465861"/>
                  </a:lnTo>
                  <a:lnTo>
                    <a:pt x="1765007" y="482600"/>
                  </a:lnTo>
                  <a:lnTo>
                    <a:pt x="1763509" y="482600"/>
                  </a:lnTo>
                  <a:lnTo>
                    <a:pt x="1763509" y="647700"/>
                  </a:lnTo>
                  <a:lnTo>
                    <a:pt x="1758467" y="647700"/>
                  </a:lnTo>
                  <a:lnTo>
                    <a:pt x="1753628" y="635000"/>
                  </a:lnTo>
                  <a:lnTo>
                    <a:pt x="1759267" y="635000"/>
                  </a:lnTo>
                  <a:lnTo>
                    <a:pt x="1763509" y="647700"/>
                  </a:lnTo>
                  <a:lnTo>
                    <a:pt x="1763509" y="482600"/>
                  </a:lnTo>
                  <a:lnTo>
                    <a:pt x="1762264" y="482600"/>
                  </a:lnTo>
                  <a:lnTo>
                    <a:pt x="1757641" y="469900"/>
                  </a:lnTo>
                  <a:lnTo>
                    <a:pt x="1760435" y="469900"/>
                  </a:lnTo>
                  <a:lnTo>
                    <a:pt x="1765007" y="482600"/>
                  </a:lnTo>
                  <a:lnTo>
                    <a:pt x="1765007" y="465861"/>
                  </a:lnTo>
                  <a:lnTo>
                    <a:pt x="1757083" y="457200"/>
                  </a:lnTo>
                  <a:lnTo>
                    <a:pt x="1754593" y="454609"/>
                  </a:lnTo>
                  <a:lnTo>
                    <a:pt x="1754593" y="469900"/>
                  </a:lnTo>
                  <a:lnTo>
                    <a:pt x="1751634" y="469900"/>
                  </a:lnTo>
                  <a:lnTo>
                    <a:pt x="1751634" y="635000"/>
                  </a:lnTo>
                  <a:lnTo>
                    <a:pt x="1744649" y="635000"/>
                  </a:lnTo>
                  <a:lnTo>
                    <a:pt x="1739430" y="622300"/>
                  </a:lnTo>
                  <a:lnTo>
                    <a:pt x="1746885" y="622300"/>
                  </a:lnTo>
                  <a:lnTo>
                    <a:pt x="1751634" y="635000"/>
                  </a:lnTo>
                  <a:lnTo>
                    <a:pt x="1751634" y="469900"/>
                  </a:lnTo>
                  <a:lnTo>
                    <a:pt x="1747685" y="469900"/>
                  </a:lnTo>
                  <a:lnTo>
                    <a:pt x="1743951" y="457200"/>
                  </a:lnTo>
                  <a:lnTo>
                    <a:pt x="1747227" y="457200"/>
                  </a:lnTo>
                  <a:lnTo>
                    <a:pt x="1754593" y="469900"/>
                  </a:lnTo>
                  <a:lnTo>
                    <a:pt x="1754593" y="454609"/>
                  </a:lnTo>
                  <a:lnTo>
                    <a:pt x="1744903" y="444500"/>
                  </a:lnTo>
                  <a:lnTo>
                    <a:pt x="1737944" y="444500"/>
                  </a:lnTo>
                  <a:lnTo>
                    <a:pt x="1737944" y="457200"/>
                  </a:lnTo>
                  <a:lnTo>
                    <a:pt x="1737017" y="457200"/>
                  </a:lnTo>
                  <a:lnTo>
                    <a:pt x="1736001" y="455561"/>
                  </a:lnTo>
                  <a:lnTo>
                    <a:pt x="1736001" y="622300"/>
                  </a:lnTo>
                  <a:lnTo>
                    <a:pt x="1732851" y="622300"/>
                  </a:lnTo>
                  <a:lnTo>
                    <a:pt x="1729193" y="609600"/>
                  </a:lnTo>
                  <a:lnTo>
                    <a:pt x="1732648" y="609600"/>
                  </a:lnTo>
                  <a:lnTo>
                    <a:pt x="1736001" y="622300"/>
                  </a:lnTo>
                  <a:lnTo>
                    <a:pt x="1736001" y="455561"/>
                  </a:lnTo>
                  <a:lnTo>
                    <a:pt x="1730108" y="446049"/>
                  </a:lnTo>
                  <a:lnTo>
                    <a:pt x="1730108" y="457200"/>
                  </a:lnTo>
                  <a:lnTo>
                    <a:pt x="1729917" y="469900"/>
                  </a:lnTo>
                  <a:lnTo>
                    <a:pt x="1728609" y="469900"/>
                  </a:lnTo>
                  <a:lnTo>
                    <a:pt x="1728609" y="609600"/>
                  </a:lnTo>
                  <a:lnTo>
                    <a:pt x="1717878" y="609600"/>
                  </a:lnTo>
                  <a:lnTo>
                    <a:pt x="1712976" y="596900"/>
                  </a:lnTo>
                  <a:lnTo>
                    <a:pt x="1702117" y="596900"/>
                  </a:lnTo>
                  <a:lnTo>
                    <a:pt x="1698282" y="584200"/>
                  </a:lnTo>
                  <a:lnTo>
                    <a:pt x="1702574" y="584200"/>
                  </a:lnTo>
                  <a:lnTo>
                    <a:pt x="1713242" y="596900"/>
                  </a:lnTo>
                  <a:lnTo>
                    <a:pt x="1721053" y="596900"/>
                  </a:lnTo>
                  <a:lnTo>
                    <a:pt x="1728609" y="609600"/>
                  </a:lnTo>
                  <a:lnTo>
                    <a:pt x="1728609" y="469900"/>
                  </a:lnTo>
                  <a:lnTo>
                    <a:pt x="1728381" y="469900"/>
                  </a:lnTo>
                  <a:lnTo>
                    <a:pt x="1724609" y="457200"/>
                  </a:lnTo>
                  <a:lnTo>
                    <a:pt x="1730108" y="457200"/>
                  </a:lnTo>
                  <a:lnTo>
                    <a:pt x="1730108" y="446049"/>
                  </a:lnTo>
                  <a:lnTo>
                    <a:pt x="1729155" y="444500"/>
                  </a:lnTo>
                  <a:lnTo>
                    <a:pt x="1731264" y="444500"/>
                  </a:lnTo>
                  <a:lnTo>
                    <a:pt x="1737944" y="457200"/>
                  </a:lnTo>
                  <a:lnTo>
                    <a:pt x="1737944" y="444500"/>
                  </a:lnTo>
                  <a:lnTo>
                    <a:pt x="1732648" y="444500"/>
                  </a:lnTo>
                  <a:lnTo>
                    <a:pt x="1720799" y="431800"/>
                  </a:lnTo>
                  <a:lnTo>
                    <a:pt x="1719249" y="431800"/>
                  </a:lnTo>
                  <a:lnTo>
                    <a:pt x="1717230" y="419100"/>
                  </a:lnTo>
                  <a:lnTo>
                    <a:pt x="1710550" y="419100"/>
                  </a:lnTo>
                  <a:lnTo>
                    <a:pt x="1711375" y="431800"/>
                  </a:lnTo>
                  <a:lnTo>
                    <a:pt x="1717675" y="431800"/>
                  </a:lnTo>
                  <a:lnTo>
                    <a:pt x="1724406" y="444500"/>
                  </a:lnTo>
                  <a:lnTo>
                    <a:pt x="1718144" y="444500"/>
                  </a:lnTo>
                  <a:lnTo>
                    <a:pt x="1709394" y="431800"/>
                  </a:lnTo>
                  <a:lnTo>
                    <a:pt x="1706245" y="431800"/>
                  </a:lnTo>
                  <a:lnTo>
                    <a:pt x="1697545" y="419100"/>
                  </a:lnTo>
                  <a:lnTo>
                    <a:pt x="1708200" y="419100"/>
                  </a:lnTo>
                  <a:lnTo>
                    <a:pt x="1701622" y="406400"/>
                  </a:lnTo>
                  <a:lnTo>
                    <a:pt x="1697316" y="406400"/>
                  </a:lnTo>
                  <a:lnTo>
                    <a:pt x="1697316" y="584200"/>
                  </a:lnTo>
                  <a:lnTo>
                    <a:pt x="1688998" y="584200"/>
                  </a:lnTo>
                  <a:lnTo>
                    <a:pt x="1683893" y="571500"/>
                  </a:lnTo>
                  <a:lnTo>
                    <a:pt x="1689925" y="571500"/>
                  </a:lnTo>
                  <a:lnTo>
                    <a:pt x="1697316" y="584200"/>
                  </a:lnTo>
                  <a:lnTo>
                    <a:pt x="1697316" y="406400"/>
                  </a:lnTo>
                  <a:lnTo>
                    <a:pt x="1696237" y="406400"/>
                  </a:lnTo>
                  <a:lnTo>
                    <a:pt x="1695653" y="405244"/>
                  </a:lnTo>
                  <a:lnTo>
                    <a:pt x="1695653" y="419100"/>
                  </a:lnTo>
                  <a:lnTo>
                    <a:pt x="1693354" y="419100"/>
                  </a:lnTo>
                  <a:lnTo>
                    <a:pt x="1687868" y="408889"/>
                  </a:lnTo>
                  <a:lnTo>
                    <a:pt x="1687868" y="431800"/>
                  </a:lnTo>
                  <a:lnTo>
                    <a:pt x="1686280" y="431800"/>
                  </a:lnTo>
                  <a:lnTo>
                    <a:pt x="1685848" y="419100"/>
                  </a:lnTo>
                  <a:lnTo>
                    <a:pt x="1687360" y="419100"/>
                  </a:lnTo>
                  <a:lnTo>
                    <a:pt x="1687868" y="431800"/>
                  </a:lnTo>
                  <a:lnTo>
                    <a:pt x="1687868" y="408889"/>
                  </a:lnTo>
                  <a:lnTo>
                    <a:pt x="1686534" y="406400"/>
                  </a:lnTo>
                  <a:lnTo>
                    <a:pt x="1690268" y="406400"/>
                  </a:lnTo>
                  <a:lnTo>
                    <a:pt x="1695653" y="419100"/>
                  </a:lnTo>
                  <a:lnTo>
                    <a:pt x="1695653" y="405244"/>
                  </a:lnTo>
                  <a:lnTo>
                    <a:pt x="1689836" y="393700"/>
                  </a:lnTo>
                  <a:lnTo>
                    <a:pt x="1684375" y="393700"/>
                  </a:lnTo>
                  <a:lnTo>
                    <a:pt x="1684159" y="406400"/>
                  </a:lnTo>
                  <a:lnTo>
                    <a:pt x="1680946" y="406400"/>
                  </a:lnTo>
                  <a:lnTo>
                    <a:pt x="1680946" y="571500"/>
                  </a:lnTo>
                  <a:lnTo>
                    <a:pt x="1678546" y="571500"/>
                  </a:lnTo>
                  <a:lnTo>
                    <a:pt x="1672780" y="558800"/>
                  </a:lnTo>
                  <a:lnTo>
                    <a:pt x="1675828" y="558800"/>
                  </a:lnTo>
                  <a:lnTo>
                    <a:pt x="1680946" y="571500"/>
                  </a:lnTo>
                  <a:lnTo>
                    <a:pt x="1680946" y="406400"/>
                  </a:lnTo>
                  <a:lnTo>
                    <a:pt x="1674863" y="406400"/>
                  </a:lnTo>
                  <a:lnTo>
                    <a:pt x="1669072" y="394157"/>
                  </a:lnTo>
                  <a:lnTo>
                    <a:pt x="1669072" y="787400"/>
                  </a:lnTo>
                  <a:lnTo>
                    <a:pt x="1667319" y="787400"/>
                  </a:lnTo>
                  <a:lnTo>
                    <a:pt x="1666633" y="774700"/>
                  </a:lnTo>
                  <a:lnTo>
                    <a:pt x="1668970" y="774700"/>
                  </a:lnTo>
                  <a:lnTo>
                    <a:pt x="1669072" y="787400"/>
                  </a:lnTo>
                  <a:lnTo>
                    <a:pt x="1669072" y="394157"/>
                  </a:lnTo>
                  <a:lnTo>
                    <a:pt x="1668856" y="393700"/>
                  </a:lnTo>
                  <a:lnTo>
                    <a:pt x="1663090" y="393700"/>
                  </a:lnTo>
                  <a:lnTo>
                    <a:pt x="1663090" y="546100"/>
                  </a:lnTo>
                  <a:lnTo>
                    <a:pt x="1662747" y="558800"/>
                  </a:lnTo>
                  <a:lnTo>
                    <a:pt x="1662201" y="558800"/>
                  </a:lnTo>
                  <a:lnTo>
                    <a:pt x="1660169" y="546100"/>
                  </a:lnTo>
                  <a:lnTo>
                    <a:pt x="1663090" y="546100"/>
                  </a:lnTo>
                  <a:lnTo>
                    <a:pt x="1663090" y="393700"/>
                  </a:lnTo>
                  <a:lnTo>
                    <a:pt x="1658912" y="385711"/>
                  </a:lnTo>
                  <a:lnTo>
                    <a:pt x="1658912" y="774700"/>
                  </a:lnTo>
                  <a:lnTo>
                    <a:pt x="1654200" y="774700"/>
                  </a:lnTo>
                  <a:lnTo>
                    <a:pt x="1654187" y="762000"/>
                  </a:lnTo>
                  <a:lnTo>
                    <a:pt x="1656270" y="762000"/>
                  </a:lnTo>
                  <a:lnTo>
                    <a:pt x="1658912" y="774700"/>
                  </a:lnTo>
                  <a:lnTo>
                    <a:pt x="1658912" y="385711"/>
                  </a:lnTo>
                  <a:lnTo>
                    <a:pt x="1656473" y="381000"/>
                  </a:lnTo>
                  <a:lnTo>
                    <a:pt x="1666646" y="381000"/>
                  </a:lnTo>
                  <a:lnTo>
                    <a:pt x="1670329" y="393700"/>
                  </a:lnTo>
                  <a:lnTo>
                    <a:pt x="1672717" y="393700"/>
                  </a:lnTo>
                  <a:lnTo>
                    <a:pt x="1673021" y="381000"/>
                  </a:lnTo>
                  <a:lnTo>
                    <a:pt x="1667827" y="381000"/>
                  </a:lnTo>
                  <a:lnTo>
                    <a:pt x="1661896" y="368300"/>
                  </a:lnTo>
                  <a:lnTo>
                    <a:pt x="1653425" y="368300"/>
                  </a:lnTo>
                  <a:lnTo>
                    <a:pt x="1653425" y="546100"/>
                  </a:lnTo>
                  <a:lnTo>
                    <a:pt x="1650225" y="546100"/>
                  </a:lnTo>
                  <a:lnTo>
                    <a:pt x="1650225" y="863600"/>
                  </a:lnTo>
                  <a:lnTo>
                    <a:pt x="1648409" y="863600"/>
                  </a:lnTo>
                  <a:lnTo>
                    <a:pt x="1647748" y="852373"/>
                  </a:lnTo>
                  <a:lnTo>
                    <a:pt x="1650225" y="863600"/>
                  </a:lnTo>
                  <a:lnTo>
                    <a:pt x="1650225" y="546100"/>
                  </a:lnTo>
                  <a:lnTo>
                    <a:pt x="1647634" y="546100"/>
                  </a:lnTo>
                  <a:lnTo>
                    <a:pt x="1646631" y="533400"/>
                  </a:lnTo>
                  <a:lnTo>
                    <a:pt x="1652244" y="533400"/>
                  </a:lnTo>
                  <a:lnTo>
                    <a:pt x="1653425" y="546100"/>
                  </a:lnTo>
                  <a:lnTo>
                    <a:pt x="1653425" y="368300"/>
                  </a:lnTo>
                  <a:lnTo>
                    <a:pt x="1650644" y="368300"/>
                  </a:lnTo>
                  <a:lnTo>
                    <a:pt x="1645767" y="355600"/>
                  </a:lnTo>
                  <a:lnTo>
                    <a:pt x="1637182" y="355600"/>
                  </a:lnTo>
                  <a:lnTo>
                    <a:pt x="1641995" y="368300"/>
                  </a:lnTo>
                  <a:lnTo>
                    <a:pt x="1641741" y="368300"/>
                  </a:lnTo>
                  <a:lnTo>
                    <a:pt x="1641741" y="622300"/>
                  </a:lnTo>
                  <a:lnTo>
                    <a:pt x="1637639" y="622300"/>
                  </a:lnTo>
                  <a:lnTo>
                    <a:pt x="1636356" y="609600"/>
                  </a:lnTo>
                  <a:lnTo>
                    <a:pt x="1639620" y="609600"/>
                  </a:lnTo>
                  <a:lnTo>
                    <a:pt x="1641741" y="622300"/>
                  </a:lnTo>
                  <a:lnTo>
                    <a:pt x="1641741" y="368300"/>
                  </a:lnTo>
                  <a:lnTo>
                    <a:pt x="1638681" y="368300"/>
                  </a:lnTo>
                  <a:lnTo>
                    <a:pt x="1638681" y="520700"/>
                  </a:lnTo>
                  <a:lnTo>
                    <a:pt x="1638655" y="533400"/>
                  </a:lnTo>
                  <a:lnTo>
                    <a:pt x="1637385" y="533400"/>
                  </a:lnTo>
                  <a:lnTo>
                    <a:pt x="1623580" y="522655"/>
                  </a:lnTo>
                  <a:lnTo>
                    <a:pt x="1623580" y="736600"/>
                  </a:lnTo>
                  <a:lnTo>
                    <a:pt x="1621777" y="749300"/>
                  </a:lnTo>
                  <a:lnTo>
                    <a:pt x="1618132" y="749300"/>
                  </a:lnTo>
                  <a:lnTo>
                    <a:pt x="1617522" y="736600"/>
                  </a:lnTo>
                  <a:lnTo>
                    <a:pt x="1623580" y="736600"/>
                  </a:lnTo>
                  <a:lnTo>
                    <a:pt x="1623580" y="522655"/>
                  </a:lnTo>
                  <a:lnTo>
                    <a:pt x="1621078" y="520700"/>
                  </a:lnTo>
                  <a:lnTo>
                    <a:pt x="1614360" y="510286"/>
                  </a:lnTo>
                  <a:lnTo>
                    <a:pt x="1614360" y="749300"/>
                  </a:lnTo>
                  <a:lnTo>
                    <a:pt x="1613966" y="762000"/>
                  </a:lnTo>
                  <a:lnTo>
                    <a:pt x="1612277" y="762000"/>
                  </a:lnTo>
                  <a:lnTo>
                    <a:pt x="1610245" y="749300"/>
                  </a:lnTo>
                  <a:lnTo>
                    <a:pt x="1614360" y="749300"/>
                  </a:lnTo>
                  <a:lnTo>
                    <a:pt x="1614360" y="510286"/>
                  </a:lnTo>
                  <a:lnTo>
                    <a:pt x="1604695" y="495300"/>
                  </a:lnTo>
                  <a:lnTo>
                    <a:pt x="1607362" y="495300"/>
                  </a:lnTo>
                  <a:lnTo>
                    <a:pt x="1613598" y="508000"/>
                  </a:lnTo>
                  <a:lnTo>
                    <a:pt x="1618056" y="508000"/>
                  </a:lnTo>
                  <a:lnTo>
                    <a:pt x="1627759" y="520700"/>
                  </a:lnTo>
                  <a:lnTo>
                    <a:pt x="1638681" y="520700"/>
                  </a:lnTo>
                  <a:lnTo>
                    <a:pt x="1638681" y="368300"/>
                  </a:lnTo>
                  <a:lnTo>
                    <a:pt x="1636166" y="368300"/>
                  </a:lnTo>
                  <a:lnTo>
                    <a:pt x="1627085" y="355600"/>
                  </a:lnTo>
                  <a:lnTo>
                    <a:pt x="1632445" y="355600"/>
                  </a:lnTo>
                  <a:lnTo>
                    <a:pt x="1627568" y="342900"/>
                  </a:lnTo>
                  <a:lnTo>
                    <a:pt x="1623225" y="342900"/>
                  </a:lnTo>
                  <a:lnTo>
                    <a:pt x="1624203" y="355600"/>
                  </a:lnTo>
                  <a:lnTo>
                    <a:pt x="1620583" y="355600"/>
                  </a:lnTo>
                  <a:lnTo>
                    <a:pt x="1614754" y="342900"/>
                  </a:lnTo>
                  <a:lnTo>
                    <a:pt x="1601406" y="342900"/>
                  </a:lnTo>
                  <a:lnTo>
                    <a:pt x="1601406" y="584200"/>
                  </a:lnTo>
                  <a:lnTo>
                    <a:pt x="1599603" y="584200"/>
                  </a:lnTo>
                  <a:lnTo>
                    <a:pt x="1596618" y="576199"/>
                  </a:lnTo>
                  <a:lnTo>
                    <a:pt x="1596618" y="787400"/>
                  </a:lnTo>
                  <a:lnTo>
                    <a:pt x="1592694" y="787400"/>
                  </a:lnTo>
                  <a:lnTo>
                    <a:pt x="1592008" y="774700"/>
                  </a:lnTo>
                  <a:lnTo>
                    <a:pt x="1595234" y="774700"/>
                  </a:lnTo>
                  <a:lnTo>
                    <a:pt x="1596618" y="787400"/>
                  </a:lnTo>
                  <a:lnTo>
                    <a:pt x="1596618" y="576199"/>
                  </a:lnTo>
                  <a:lnTo>
                    <a:pt x="1594866" y="571500"/>
                  </a:lnTo>
                  <a:lnTo>
                    <a:pt x="1598371" y="571500"/>
                  </a:lnTo>
                  <a:lnTo>
                    <a:pt x="1601406" y="584200"/>
                  </a:lnTo>
                  <a:lnTo>
                    <a:pt x="1601406" y="342900"/>
                  </a:lnTo>
                  <a:lnTo>
                    <a:pt x="1601063" y="342900"/>
                  </a:lnTo>
                  <a:lnTo>
                    <a:pt x="1598549" y="330200"/>
                  </a:lnTo>
                  <a:lnTo>
                    <a:pt x="1589824" y="330200"/>
                  </a:lnTo>
                  <a:lnTo>
                    <a:pt x="1586280" y="325526"/>
                  </a:lnTo>
                  <a:lnTo>
                    <a:pt x="1586280" y="482600"/>
                  </a:lnTo>
                  <a:lnTo>
                    <a:pt x="1585976" y="482600"/>
                  </a:lnTo>
                  <a:lnTo>
                    <a:pt x="1585976" y="698500"/>
                  </a:lnTo>
                  <a:lnTo>
                    <a:pt x="1578089" y="698500"/>
                  </a:lnTo>
                  <a:lnTo>
                    <a:pt x="1578991" y="685800"/>
                  </a:lnTo>
                  <a:lnTo>
                    <a:pt x="1582750" y="685800"/>
                  </a:lnTo>
                  <a:lnTo>
                    <a:pt x="1585976" y="698500"/>
                  </a:lnTo>
                  <a:lnTo>
                    <a:pt x="1585976" y="482600"/>
                  </a:lnTo>
                  <a:lnTo>
                    <a:pt x="1579841" y="482600"/>
                  </a:lnTo>
                  <a:lnTo>
                    <a:pt x="1572602" y="469900"/>
                  </a:lnTo>
                  <a:lnTo>
                    <a:pt x="1579740" y="469900"/>
                  </a:lnTo>
                  <a:lnTo>
                    <a:pt x="1586280" y="482600"/>
                  </a:lnTo>
                  <a:lnTo>
                    <a:pt x="1586280" y="325526"/>
                  </a:lnTo>
                  <a:lnTo>
                    <a:pt x="1580210" y="317500"/>
                  </a:lnTo>
                  <a:lnTo>
                    <a:pt x="1570761" y="305219"/>
                  </a:lnTo>
                  <a:lnTo>
                    <a:pt x="1570761" y="469900"/>
                  </a:lnTo>
                  <a:lnTo>
                    <a:pt x="1567497" y="469900"/>
                  </a:lnTo>
                  <a:lnTo>
                    <a:pt x="1557934" y="457200"/>
                  </a:lnTo>
                  <a:lnTo>
                    <a:pt x="1553425" y="457200"/>
                  </a:lnTo>
                  <a:lnTo>
                    <a:pt x="1548460" y="444500"/>
                  </a:lnTo>
                  <a:lnTo>
                    <a:pt x="1549704" y="444500"/>
                  </a:lnTo>
                  <a:lnTo>
                    <a:pt x="1559140" y="457200"/>
                  </a:lnTo>
                  <a:lnTo>
                    <a:pt x="1569275" y="457200"/>
                  </a:lnTo>
                  <a:lnTo>
                    <a:pt x="1570761" y="469900"/>
                  </a:lnTo>
                  <a:lnTo>
                    <a:pt x="1570761" y="305219"/>
                  </a:lnTo>
                  <a:lnTo>
                    <a:pt x="1570443" y="304800"/>
                  </a:lnTo>
                  <a:lnTo>
                    <a:pt x="1555191" y="304800"/>
                  </a:lnTo>
                  <a:lnTo>
                    <a:pt x="1552092" y="292100"/>
                  </a:lnTo>
                  <a:lnTo>
                    <a:pt x="1547672" y="292100"/>
                  </a:lnTo>
                  <a:lnTo>
                    <a:pt x="1549603" y="304800"/>
                  </a:lnTo>
                  <a:lnTo>
                    <a:pt x="1545971" y="304800"/>
                  </a:lnTo>
                  <a:lnTo>
                    <a:pt x="1546237" y="292100"/>
                  </a:lnTo>
                  <a:lnTo>
                    <a:pt x="1545602" y="292100"/>
                  </a:lnTo>
                  <a:lnTo>
                    <a:pt x="1543519" y="279400"/>
                  </a:lnTo>
                  <a:lnTo>
                    <a:pt x="1540167" y="279400"/>
                  </a:lnTo>
                  <a:lnTo>
                    <a:pt x="1540167" y="444500"/>
                  </a:lnTo>
                  <a:lnTo>
                    <a:pt x="1538503" y="444500"/>
                  </a:lnTo>
                  <a:lnTo>
                    <a:pt x="1536852" y="440080"/>
                  </a:lnTo>
                  <a:lnTo>
                    <a:pt x="1540167" y="444500"/>
                  </a:lnTo>
                  <a:lnTo>
                    <a:pt x="1540167" y="279400"/>
                  </a:lnTo>
                  <a:lnTo>
                    <a:pt x="1534960" y="279400"/>
                  </a:lnTo>
                  <a:lnTo>
                    <a:pt x="1534960" y="609600"/>
                  </a:lnTo>
                  <a:lnTo>
                    <a:pt x="1534236" y="609600"/>
                  </a:lnTo>
                  <a:lnTo>
                    <a:pt x="1533067" y="596900"/>
                  </a:lnTo>
                  <a:lnTo>
                    <a:pt x="1533563" y="596900"/>
                  </a:lnTo>
                  <a:lnTo>
                    <a:pt x="1534960" y="609600"/>
                  </a:lnTo>
                  <a:lnTo>
                    <a:pt x="1534960" y="279400"/>
                  </a:lnTo>
                  <a:lnTo>
                    <a:pt x="1530883" y="279400"/>
                  </a:lnTo>
                  <a:lnTo>
                    <a:pt x="1522844" y="266700"/>
                  </a:lnTo>
                  <a:lnTo>
                    <a:pt x="1511223" y="266700"/>
                  </a:lnTo>
                  <a:lnTo>
                    <a:pt x="1508340" y="254000"/>
                  </a:lnTo>
                  <a:lnTo>
                    <a:pt x="1499768" y="254000"/>
                  </a:lnTo>
                  <a:lnTo>
                    <a:pt x="1499768" y="406400"/>
                  </a:lnTo>
                  <a:lnTo>
                    <a:pt x="1492732" y="406400"/>
                  </a:lnTo>
                  <a:lnTo>
                    <a:pt x="1484884" y="393700"/>
                  </a:lnTo>
                  <a:lnTo>
                    <a:pt x="1477048" y="393700"/>
                  </a:lnTo>
                  <a:lnTo>
                    <a:pt x="1469390" y="383057"/>
                  </a:lnTo>
                  <a:lnTo>
                    <a:pt x="1469390" y="1295400"/>
                  </a:lnTo>
                  <a:lnTo>
                    <a:pt x="1466964" y="1295400"/>
                  </a:lnTo>
                  <a:lnTo>
                    <a:pt x="1466964" y="1384300"/>
                  </a:lnTo>
                  <a:lnTo>
                    <a:pt x="1464233" y="1384300"/>
                  </a:lnTo>
                  <a:lnTo>
                    <a:pt x="1464233" y="1397000"/>
                  </a:lnTo>
                  <a:lnTo>
                    <a:pt x="1464157" y="1409700"/>
                  </a:lnTo>
                  <a:lnTo>
                    <a:pt x="1461376" y="1409700"/>
                  </a:lnTo>
                  <a:lnTo>
                    <a:pt x="1460982" y="1397000"/>
                  </a:lnTo>
                  <a:lnTo>
                    <a:pt x="1464233" y="1397000"/>
                  </a:lnTo>
                  <a:lnTo>
                    <a:pt x="1464233" y="1384300"/>
                  </a:lnTo>
                  <a:lnTo>
                    <a:pt x="1459941" y="1384300"/>
                  </a:lnTo>
                  <a:lnTo>
                    <a:pt x="1458683" y="1371600"/>
                  </a:lnTo>
                  <a:lnTo>
                    <a:pt x="1462405" y="1371600"/>
                  </a:lnTo>
                  <a:lnTo>
                    <a:pt x="1463624" y="1358900"/>
                  </a:lnTo>
                  <a:lnTo>
                    <a:pt x="1460830" y="1358900"/>
                  </a:lnTo>
                  <a:lnTo>
                    <a:pt x="1461871" y="1346200"/>
                  </a:lnTo>
                  <a:lnTo>
                    <a:pt x="1462493" y="1333500"/>
                  </a:lnTo>
                  <a:lnTo>
                    <a:pt x="1461071" y="1333500"/>
                  </a:lnTo>
                  <a:lnTo>
                    <a:pt x="1461223" y="1320800"/>
                  </a:lnTo>
                  <a:lnTo>
                    <a:pt x="1463941" y="1320800"/>
                  </a:lnTo>
                  <a:lnTo>
                    <a:pt x="1464183" y="1333500"/>
                  </a:lnTo>
                  <a:lnTo>
                    <a:pt x="1464868" y="1333500"/>
                  </a:lnTo>
                  <a:lnTo>
                    <a:pt x="1464348" y="1345234"/>
                  </a:lnTo>
                  <a:lnTo>
                    <a:pt x="1463979" y="1333500"/>
                  </a:lnTo>
                  <a:lnTo>
                    <a:pt x="1462493" y="1333500"/>
                  </a:lnTo>
                  <a:lnTo>
                    <a:pt x="1463548" y="1346200"/>
                  </a:lnTo>
                  <a:lnTo>
                    <a:pt x="1464665" y="1358900"/>
                  </a:lnTo>
                  <a:lnTo>
                    <a:pt x="1464449" y="1358900"/>
                  </a:lnTo>
                  <a:lnTo>
                    <a:pt x="1463344" y="1371600"/>
                  </a:lnTo>
                  <a:lnTo>
                    <a:pt x="1466837" y="1371600"/>
                  </a:lnTo>
                  <a:lnTo>
                    <a:pt x="1466964" y="1384300"/>
                  </a:lnTo>
                  <a:lnTo>
                    <a:pt x="1466964" y="1295400"/>
                  </a:lnTo>
                  <a:lnTo>
                    <a:pt x="1459826" y="1295400"/>
                  </a:lnTo>
                  <a:lnTo>
                    <a:pt x="1460487" y="1282700"/>
                  </a:lnTo>
                  <a:lnTo>
                    <a:pt x="1458252" y="1282700"/>
                  </a:lnTo>
                  <a:lnTo>
                    <a:pt x="1457591" y="1270000"/>
                  </a:lnTo>
                  <a:lnTo>
                    <a:pt x="1463941" y="1270000"/>
                  </a:lnTo>
                  <a:lnTo>
                    <a:pt x="1464424" y="1282700"/>
                  </a:lnTo>
                  <a:lnTo>
                    <a:pt x="1463865" y="1282700"/>
                  </a:lnTo>
                  <a:lnTo>
                    <a:pt x="1469390" y="1295400"/>
                  </a:lnTo>
                  <a:lnTo>
                    <a:pt x="1469390" y="383057"/>
                  </a:lnTo>
                  <a:lnTo>
                    <a:pt x="1467916" y="381000"/>
                  </a:lnTo>
                  <a:lnTo>
                    <a:pt x="1465884" y="381000"/>
                  </a:lnTo>
                  <a:lnTo>
                    <a:pt x="1465884" y="1130300"/>
                  </a:lnTo>
                  <a:lnTo>
                    <a:pt x="1464551" y="1130300"/>
                  </a:lnTo>
                  <a:lnTo>
                    <a:pt x="1464246" y="1131252"/>
                  </a:lnTo>
                  <a:lnTo>
                    <a:pt x="1464246" y="1219200"/>
                  </a:lnTo>
                  <a:lnTo>
                    <a:pt x="1463979" y="1231900"/>
                  </a:lnTo>
                  <a:lnTo>
                    <a:pt x="1463103" y="1244600"/>
                  </a:lnTo>
                  <a:lnTo>
                    <a:pt x="1463243" y="1244600"/>
                  </a:lnTo>
                  <a:lnTo>
                    <a:pt x="1463040" y="1257300"/>
                  </a:lnTo>
                  <a:lnTo>
                    <a:pt x="1459382" y="1257300"/>
                  </a:lnTo>
                  <a:lnTo>
                    <a:pt x="1458595" y="1244600"/>
                  </a:lnTo>
                  <a:lnTo>
                    <a:pt x="1458442" y="1244600"/>
                  </a:lnTo>
                  <a:lnTo>
                    <a:pt x="1459966" y="1231900"/>
                  </a:lnTo>
                  <a:lnTo>
                    <a:pt x="1459814" y="1231900"/>
                  </a:lnTo>
                  <a:lnTo>
                    <a:pt x="1455915" y="1219200"/>
                  </a:lnTo>
                  <a:lnTo>
                    <a:pt x="1456867" y="1219200"/>
                  </a:lnTo>
                  <a:lnTo>
                    <a:pt x="1456258" y="1206500"/>
                  </a:lnTo>
                  <a:lnTo>
                    <a:pt x="1454137" y="1206500"/>
                  </a:lnTo>
                  <a:lnTo>
                    <a:pt x="1455508" y="1193800"/>
                  </a:lnTo>
                  <a:lnTo>
                    <a:pt x="1461185" y="1193800"/>
                  </a:lnTo>
                  <a:lnTo>
                    <a:pt x="1463065" y="1206500"/>
                  </a:lnTo>
                  <a:lnTo>
                    <a:pt x="1460995" y="1206500"/>
                  </a:lnTo>
                  <a:lnTo>
                    <a:pt x="1461058" y="1219200"/>
                  </a:lnTo>
                  <a:lnTo>
                    <a:pt x="1464246" y="1219200"/>
                  </a:lnTo>
                  <a:lnTo>
                    <a:pt x="1464246" y="1131252"/>
                  </a:lnTo>
                  <a:lnTo>
                    <a:pt x="1463560" y="1133398"/>
                  </a:lnTo>
                  <a:lnTo>
                    <a:pt x="1463560" y="1155700"/>
                  </a:lnTo>
                  <a:lnTo>
                    <a:pt x="1462493" y="1168400"/>
                  </a:lnTo>
                  <a:lnTo>
                    <a:pt x="1458595" y="1168400"/>
                  </a:lnTo>
                  <a:lnTo>
                    <a:pt x="1459433" y="1155700"/>
                  </a:lnTo>
                  <a:lnTo>
                    <a:pt x="1463560" y="1155700"/>
                  </a:lnTo>
                  <a:lnTo>
                    <a:pt x="1463560" y="1133398"/>
                  </a:lnTo>
                  <a:lnTo>
                    <a:pt x="1460487" y="1143000"/>
                  </a:lnTo>
                  <a:lnTo>
                    <a:pt x="1457591" y="1143000"/>
                  </a:lnTo>
                  <a:lnTo>
                    <a:pt x="1458595" y="1130300"/>
                  </a:lnTo>
                  <a:lnTo>
                    <a:pt x="1458810" y="1130300"/>
                  </a:lnTo>
                  <a:lnTo>
                    <a:pt x="1461528" y="1117600"/>
                  </a:lnTo>
                  <a:lnTo>
                    <a:pt x="1458734" y="1117600"/>
                  </a:lnTo>
                  <a:lnTo>
                    <a:pt x="1455953" y="1104900"/>
                  </a:lnTo>
                  <a:lnTo>
                    <a:pt x="1459306" y="1104900"/>
                  </a:lnTo>
                  <a:lnTo>
                    <a:pt x="1455839" y="1092200"/>
                  </a:lnTo>
                  <a:lnTo>
                    <a:pt x="1462036" y="1092200"/>
                  </a:lnTo>
                  <a:lnTo>
                    <a:pt x="1461617" y="1079500"/>
                  </a:lnTo>
                  <a:lnTo>
                    <a:pt x="1463560" y="1079500"/>
                  </a:lnTo>
                  <a:lnTo>
                    <a:pt x="1463433" y="1092200"/>
                  </a:lnTo>
                  <a:lnTo>
                    <a:pt x="1462874" y="1104900"/>
                  </a:lnTo>
                  <a:lnTo>
                    <a:pt x="1464614" y="1117600"/>
                  </a:lnTo>
                  <a:lnTo>
                    <a:pt x="1462125" y="1117600"/>
                  </a:lnTo>
                  <a:lnTo>
                    <a:pt x="1465884" y="1130300"/>
                  </a:lnTo>
                  <a:lnTo>
                    <a:pt x="1465884" y="381000"/>
                  </a:lnTo>
                  <a:lnTo>
                    <a:pt x="1465618" y="381000"/>
                  </a:lnTo>
                  <a:lnTo>
                    <a:pt x="1467256" y="368300"/>
                  </a:lnTo>
                  <a:lnTo>
                    <a:pt x="1468894" y="368300"/>
                  </a:lnTo>
                  <a:lnTo>
                    <a:pt x="1473936" y="381000"/>
                  </a:lnTo>
                  <a:lnTo>
                    <a:pt x="1485849" y="381000"/>
                  </a:lnTo>
                  <a:lnTo>
                    <a:pt x="1490395" y="393700"/>
                  </a:lnTo>
                  <a:lnTo>
                    <a:pt x="1494942" y="393700"/>
                  </a:lnTo>
                  <a:lnTo>
                    <a:pt x="1499768" y="406400"/>
                  </a:lnTo>
                  <a:lnTo>
                    <a:pt x="1499768" y="254000"/>
                  </a:lnTo>
                  <a:lnTo>
                    <a:pt x="1497482" y="254000"/>
                  </a:lnTo>
                  <a:lnTo>
                    <a:pt x="1496771" y="241300"/>
                  </a:lnTo>
                  <a:lnTo>
                    <a:pt x="1474724" y="228600"/>
                  </a:lnTo>
                  <a:lnTo>
                    <a:pt x="1471917" y="228600"/>
                  </a:lnTo>
                  <a:lnTo>
                    <a:pt x="1472006" y="215900"/>
                  </a:lnTo>
                  <a:lnTo>
                    <a:pt x="1463903" y="215900"/>
                  </a:lnTo>
                  <a:lnTo>
                    <a:pt x="1463903" y="1042682"/>
                  </a:lnTo>
                  <a:lnTo>
                    <a:pt x="1463776" y="1054100"/>
                  </a:lnTo>
                  <a:lnTo>
                    <a:pt x="1460360" y="1054100"/>
                  </a:lnTo>
                  <a:lnTo>
                    <a:pt x="1459293" y="1041400"/>
                  </a:lnTo>
                  <a:lnTo>
                    <a:pt x="1459814" y="1041400"/>
                  </a:lnTo>
                  <a:lnTo>
                    <a:pt x="1461236" y="1028700"/>
                  </a:lnTo>
                  <a:lnTo>
                    <a:pt x="1462316" y="1028700"/>
                  </a:lnTo>
                  <a:lnTo>
                    <a:pt x="1462671" y="1016000"/>
                  </a:lnTo>
                  <a:lnTo>
                    <a:pt x="1461630" y="1016000"/>
                  </a:lnTo>
                  <a:lnTo>
                    <a:pt x="1461604" y="1003300"/>
                  </a:lnTo>
                  <a:lnTo>
                    <a:pt x="1463802" y="1003300"/>
                  </a:lnTo>
                  <a:lnTo>
                    <a:pt x="1463357" y="1016000"/>
                  </a:lnTo>
                  <a:lnTo>
                    <a:pt x="1462671" y="1016000"/>
                  </a:lnTo>
                  <a:lnTo>
                    <a:pt x="1463852" y="1028700"/>
                  </a:lnTo>
                  <a:lnTo>
                    <a:pt x="1463802" y="1041400"/>
                  </a:lnTo>
                  <a:lnTo>
                    <a:pt x="1463903" y="1042682"/>
                  </a:lnTo>
                  <a:lnTo>
                    <a:pt x="1463903" y="215900"/>
                  </a:lnTo>
                  <a:lnTo>
                    <a:pt x="1456588" y="215900"/>
                  </a:lnTo>
                  <a:lnTo>
                    <a:pt x="1452829" y="203200"/>
                  </a:lnTo>
                  <a:lnTo>
                    <a:pt x="1452816" y="368300"/>
                  </a:lnTo>
                  <a:lnTo>
                    <a:pt x="1448168" y="368300"/>
                  </a:lnTo>
                  <a:lnTo>
                    <a:pt x="1448168" y="2095500"/>
                  </a:lnTo>
                  <a:lnTo>
                    <a:pt x="1446860" y="2108200"/>
                  </a:lnTo>
                  <a:lnTo>
                    <a:pt x="1445412" y="2108200"/>
                  </a:lnTo>
                  <a:lnTo>
                    <a:pt x="1445412" y="2222500"/>
                  </a:lnTo>
                  <a:lnTo>
                    <a:pt x="1441323" y="2235200"/>
                  </a:lnTo>
                  <a:lnTo>
                    <a:pt x="1441589" y="2247900"/>
                  </a:lnTo>
                  <a:lnTo>
                    <a:pt x="1441577" y="2249055"/>
                  </a:lnTo>
                  <a:lnTo>
                    <a:pt x="1441577" y="2286000"/>
                  </a:lnTo>
                  <a:lnTo>
                    <a:pt x="1441272" y="2286000"/>
                  </a:lnTo>
                  <a:lnTo>
                    <a:pt x="1439722" y="2293912"/>
                  </a:lnTo>
                  <a:lnTo>
                    <a:pt x="1439722" y="2362200"/>
                  </a:lnTo>
                  <a:lnTo>
                    <a:pt x="1436547" y="2373503"/>
                  </a:lnTo>
                  <a:lnTo>
                    <a:pt x="1436547" y="2413000"/>
                  </a:lnTo>
                  <a:lnTo>
                    <a:pt x="1433322" y="2413000"/>
                  </a:lnTo>
                  <a:lnTo>
                    <a:pt x="1433322" y="2451100"/>
                  </a:lnTo>
                  <a:lnTo>
                    <a:pt x="1432306" y="2463800"/>
                  </a:lnTo>
                  <a:lnTo>
                    <a:pt x="1431696" y="2463800"/>
                  </a:lnTo>
                  <a:lnTo>
                    <a:pt x="1431696" y="2501900"/>
                  </a:lnTo>
                  <a:lnTo>
                    <a:pt x="1431378" y="2514600"/>
                  </a:lnTo>
                  <a:lnTo>
                    <a:pt x="1430718" y="2514600"/>
                  </a:lnTo>
                  <a:lnTo>
                    <a:pt x="1429829" y="2527300"/>
                  </a:lnTo>
                  <a:lnTo>
                    <a:pt x="1430210" y="2540000"/>
                  </a:lnTo>
                  <a:lnTo>
                    <a:pt x="1427543" y="2552700"/>
                  </a:lnTo>
                  <a:lnTo>
                    <a:pt x="1427708" y="2552700"/>
                  </a:lnTo>
                  <a:lnTo>
                    <a:pt x="1427797" y="2565400"/>
                  </a:lnTo>
                  <a:lnTo>
                    <a:pt x="1427454" y="2578100"/>
                  </a:lnTo>
                  <a:lnTo>
                    <a:pt x="1426946" y="2590800"/>
                  </a:lnTo>
                  <a:lnTo>
                    <a:pt x="1426502" y="2590800"/>
                  </a:lnTo>
                  <a:lnTo>
                    <a:pt x="1426425" y="2603500"/>
                  </a:lnTo>
                  <a:lnTo>
                    <a:pt x="1426006" y="2603500"/>
                  </a:lnTo>
                  <a:lnTo>
                    <a:pt x="1426006" y="2616200"/>
                  </a:lnTo>
                  <a:lnTo>
                    <a:pt x="1425575" y="2628900"/>
                  </a:lnTo>
                  <a:lnTo>
                    <a:pt x="1424546" y="2641600"/>
                  </a:lnTo>
                  <a:lnTo>
                    <a:pt x="1423530" y="2641600"/>
                  </a:lnTo>
                  <a:lnTo>
                    <a:pt x="1423530" y="2667000"/>
                  </a:lnTo>
                  <a:lnTo>
                    <a:pt x="1423530" y="2679700"/>
                  </a:lnTo>
                  <a:lnTo>
                    <a:pt x="1420723" y="2679700"/>
                  </a:lnTo>
                  <a:lnTo>
                    <a:pt x="1420723" y="2730500"/>
                  </a:lnTo>
                  <a:lnTo>
                    <a:pt x="1420342" y="2743200"/>
                  </a:lnTo>
                  <a:lnTo>
                    <a:pt x="1419479" y="2743200"/>
                  </a:lnTo>
                  <a:lnTo>
                    <a:pt x="1420469" y="2755900"/>
                  </a:lnTo>
                  <a:lnTo>
                    <a:pt x="1420202" y="2768600"/>
                  </a:lnTo>
                  <a:lnTo>
                    <a:pt x="1417701" y="2768600"/>
                  </a:lnTo>
                  <a:lnTo>
                    <a:pt x="1417701" y="2755900"/>
                  </a:lnTo>
                  <a:lnTo>
                    <a:pt x="1417866" y="2755900"/>
                  </a:lnTo>
                  <a:lnTo>
                    <a:pt x="1418196" y="2743200"/>
                  </a:lnTo>
                  <a:lnTo>
                    <a:pt x="1419047" y="2743200"/>
                  </a:lnTo>
                  <a:lnTo>
                    <a:pt x="1417916" y="2730500"/>
                  </a:lnTo>
                  <a:lnTo>
                    <a:pt x="1420723" y="2730500"/>
                  </a:lnTo>
                  <a:lnTo>
                    <a:pt x="1420723" y="2679700"/>
                  </a:lnTo>
                  <a:lnTo>
                    <a:pt x="1417650" y="2679700"/>
                  </a:lnTo>
                  <a:lnTo>
                    <a:pt x="1417650" y="2832100"/>
                  </a:lnTo>
                  <a:lnTo>
                    <a:pt x="1417637" y="2844800"/>
                  </a:lnTo>
                  <a:lnTo>
                    <a:pt x="1417485" y="2857500"/>
                  </a:lnTo>
                  <a:lnTo>
                    <a:pt x="1417205" y="2857500"/>
                  </a:lnTo>
                  <a:lnTo>
                    <a:pt x="1417205" y="2870200"/>
                  </a:lnTo>
                  <a:lnTo>
                    <a:pt x="1417104" y="2895600"/>
                  </a:lnTo>
                  <a:lnTo>
                    <a:pt x="1415910" y="2895600"/>
                  </a:lnTo>
                  <a:lnTo>
                    <a:pt x="1415910" y="3467100"/>
                  </a:lnTo>
                  <a:lnTo>
                    <a:pt x="1414005" y="3479800"/>
                  </a:lnTo>
                  <a:lnTo>
                    <a:pt x="1412316" y="3479800"/>
                  </a:lnTo>
                  <a:lnTo>
                    <a:pt x="1411986" y="3467100"/>
                  </a:lnTo>
                  <a:lnTo>
                    <a:pt x="1412557" y="3467100"/>
                  </a:lnTo>
                  <a:lnTo>
                    <a:pt x="1413192" y="3454400"/>
                  </a:lnTo>
                  <a:lnTo>
                    <a:pt x="1413751" y="3454400"/>
                  </a:lnTo>
                  <a:lnTo>
                    <a:pt x="1414068" y="3467100"/>
                  </a:lnTo>
                  <a:lnTo>
                    <a:pt x="1415910" y="3467100"/>
                  </a:lnTo>
                  <a:lnTo>
                    <a:pt x="1415910" y="2895600"/>
                  </a:lnTo>
                  <a:lnTo>
                    <a:pt x="1415034" y="2895600"/>
                  </a:lnTo>
                  <a:lnTo>
                    <a:pt x="1415034" y="3136900"/>
                  </a:lnTo>
                  <a:lnTo>
                    <a:pt x="1414830" y="3149600"/>
                  </a:lnTo>
                  <a:lnTo>
                    <a:pt x="1411922" y="3149600"/>
                  </a:lnTo>
                  <a:lnTo>
                    <a:pt x="1411744" y="3144672"/>
                  </a:lnTo>
                  <a:lnTo>
                    <a:pt x="1411744" y="3340100"/>
                  </a:lnTo>
                  <a:lnTo>
                    <a:pt x="1411668" y="3352800"/>
                  </a:lnTo>
                  <a:lnTo>
                    <a:pt x="1410589" y="3352800"/>
                  </a:lnTo>
                  <a:lnTo>
                    <a:pt x="1409649" y="3340100"/>
                  </a:lnTo>
                  <a:lnTo>
                    <a:pt x="1411744" y="3340100"/>
                  </a:lnTo>
                  <a:lnTo>
                    <a:pt x="1411744" y="3144672"/>
                  </a:lnTo>
                  <a:lnTo>
                    <a:pt x="1411465" y="3136900"/>
                  </a:lnTo>
                  <a:lnTo>
                    <a:pt x="1409446" y="3136900"/>
                  </a:lnTo>
                  <a:lnTo>
                    <a:pt x="1409750" y="3124200"/>
                  </a:lnTo>
                  <a:lnTo>
                    <a:pt x="1413230" y="3124200"/>
                  </a:lnTo>
                  <a:lnTo>
                    <a:pt x="1414043" y="3136900"/>
                  </a:lnTo>
                  <a:lnTo>
                    <a:pt x="1415034" y="3136900"/>
                  </a:lnTo>
                  <a:lnTo>
                    <a:pt x="1415034" y="2895600"/>
                  </a:lnTo>
                  <a:lnTo>
                    <a:pt x="1415021" y="2882900"/>
                  </a:lnTo>
                  <a:lnTo>
                    <a:pt x="1414995" y="2870200"/>
                  </a:lnTo>
                  <a:lnTo>
                    <a:pt x="1417205" y="2870200"/>
                  </a:lnTo>
                  <a:lnTo>
                    <a:pt x="1417205" y="2857500"/>
                  </a:lnTo>
                  <a:lnTo>
                    <a:pt x="1415719" y="2857500"/>
                  </a:lnTo>
                  <a:lnTo>
                    <a:pt x="1414589" y="2844800"/>
                  </a:lnTo>
                  <a:lnTo>
                    <a:pt x="1414614" y="2832100"/>
                  </a:lnTo>
                  <a:lnTo>
                    <a:pt x="1417650" y="2832100"/>
                  </a:lnTo>
                  <a:lnTo>
                    <a:pt x="1417650" y="2679700"/>
                  </a:lnTo>
                  <a:lnTo>
                    <a:pt x="1416786" y="2679700"/>
                  </a:lnTo>
                  <a:lnTo>
                    <a:pt x="1416469" y="2667000"/>
                  </a:lnTo>
                  <a:lnTo>
                    <a:pt x="1423530" y="2667000"/>
                  </a:lnTo>
                  <a:lnTo>
                    <a:pt x="1423530" y="2641600"/>
                  </a:lnTo>
                  <a:lnTo>
                    <a:pt x="1419872" y="2641600"/>
                  </a:lnTo>
                  <a:lnTo>
                    <a:pt x="1422577" y="2628900"/>
                  </a:lnTo>
                  <a:lnTo>
                    <a:pt x="1423060" y="2628900"/>
                  </a:lnTo>
                  <a:lnTo>
                    <a:pt x="1423301" y="2616200"/>
                  </a:lnTo>
                  <a:lnTo>
                    <a:pt x="1426006" y="2616200"/>
                  </a:lnTo>
                  <a:lnTo>
                    <a:pt x="1426006" y="2603500"/>
                  </a:lnTo>
                  <a:lnTo>
                    <a:pt x="1420190" y="2603500"/>
                  </a:lnTo>
                  <a:lnTo>
                    <a:pt x="1423454" y="2590800"/>
                  </a:lnTo>
                  <a:lnTo>
                    <a:pt x="1423060" y="2590800"/>
                  </a:lnTo>
                  <a:lnTo>
                    <a:pt x="1423365" y="2578100"/>
                  </a:lnTo>
                  <a:lnTo>
                    <a:pt x="1423225" y="2578100"/>
                  </a:lnTo>
                  <a:lnTo>
                    <a:pt x="1426806" y="2565400"/>
                  </a:lnTo>
                  <a:lnTo>
                    <a:pt x="1426197" y="2565400"/>
                  </a:lnTo>
                  <a:lnTo>
                    <a:pt x="1426464" y="2552700"/>
                  </a:lnTo>
                  <a:lnTo>
                    <a:pt x="1426705" y="2552700"/>
                  </a:lnTo>
                  <a:lnTo>
                    <a:pt x="1423403" y="2540000"/>
                  </a:lnTo>
                  <a:lnTo>
                    <a:pt x="1426273" y="2540000"/>
                  </a:lnTo>
                  <a:lnTo>
                    <a:pt x="1425016" y="2527300"/>
                  </a:lnTo>
                  <a:lnTo>
                    <a:pt x="1423377" y="2514600"/>
                  </a:lnTo>
                  <a:lnTo>
                    <a:pt x="1428597" y="2514600"/>
                  </a:lnTo>
                  <a:lnTo>
                    <a:pt x="1428788" y="2501900"/>
                  </a:lnTo>
                  <a:lnTo>
                    <a:pt x="1431696" y="2501900"/>
                  </a:lnTo>
                  <a:lnTo>
                    <a:pt x="1431696" y="2463800"/>
                  </a:lnTo>
                  <a:lnTo>
                    <a:pt x="1430108" y="2463800"/>
                  </a:lnTo>
                  <a:lnTo>
                    <a:pt x="1429232" y="2451100"/>
                  </a:lnTo>
                  <a:lnTo>
                    <a:pt x="1433322" y="2451100"/>
                  </a:lnTo>
                  <a:lnTo>
                    <a:pt x="1433322" y="2413000"/>
                  </a:lnTo>
                  <a:lnTo>
                    <a:pt x="1433131" y="2413000"/>
                  </a:lnTo>
                  <a:lnTo>
                    <a:pt x="1433131" y="2425700"/>
                  </a:lnTo>
                  <a:lnTo>
                    <a:pt x="1432966" y="2438400"/>
                  </a:lnTo>
                  <a:lnTo>
                    <a:pt x="1431467" y="2438400"/>
                  </a:lnTo>
                  <a:lnTo>
                    <a:pt x="1430972" y="2425700"/>
                  </a:lnTo>
                  <a:lnTo>
                    <a:pt x="1433131" y="2425700"/>
                  </a:lnTo>
                  <a:lnTo>
                    <a:pt x="1433131" y="2413000"/>
                  </a:lnTo>
                  <a:lnTo>
                    <a:pt x="1432280" y="2413000"/>
                  </a:lnTo>
                  <a:lnTo>
                    <a:pt x="1431861" y="2400300"/>
                  </a:lnTo>
                  <a:lnTo>
                    <a:pt x="1434960" y="2400300"/>
                  </a:lnTo>
                  <a:lnTo>
                    <a:pt x="1436547" y="2413000"/>
                  </a:lnTo>
                  <a:lnTo>
                    <a:pt x="1436547" y="2373503"/>
                  </a:lnTo>
                  <a:lnTo>
                    <a:pt x="1436154" y="2374900"/>
                  </a:lnTo>
                  <a:lnTo>
                    <a:pt x="1433347" y="2362200"/>
                  </a:lnTo>
                  <a:lnTo>
                    <a:pt x="1432356" y="2362200"/>
                  </a:lnTo>
                  <a:lnTo>
                    <a:pt x="1434668" y="2349500"/>
                  </a:lnTo>
                  <a:lnTo>
                    <a:pt x="1435900" y="2349500"/>
                  </a:lnTo>
                  <a:lnTo>
                    <a:pt x="1437424" y="2336800"/>
                  </a:lnTo>
                  <a:lnTo>
                    <a:pt x="1438795" y="2336800"/>
                  </a:lnTo>
                  <a:lnTo>
                    <a:pt x="1438770" y="2349500"/>
                  </a:lnTo>
                  <a:lnTo>
                    <a:pt x="1438973" y="2362200"/>
                  </a:lnTo>
                  <a:lnTo>
                    <a:pt x="1439722" y="2362200"/>
                  </a:lnTo>
                  <a:lnTo>
                    <a:pt x="1439722" y="2293912"/>
                  </a:lnTo>
                  <a:lnTo>
                    <a:pt x="1438783" y="2298700"/>
                  </a:lnTo>
                  <a:lnTo>
                    <a:pt x="1437017" y="2298700"/>
                  </a:lnTo>
                  <a:lnTo>
                    <a:pt x="1436903" y="2286000"/>
                  </a:lnTo>
                  <a:lnTo>
                    <a:pt x="1436598" y="2286000"/>
                  </a:lnTo>
                  <a:lnTo>
                    <a:pt x="1436992" y="2273300"/>
                  </a:lnTo>
                  <a:lnTo>
                    <a:pt x="1438643" y="2273300"/>
                  </a:lnTo>
                  <a:lnTo>
                    <a:pt x="1441577" y="2286000"/>
                  </a:lnTo>
                  <a:lnTo>
                    <a:pt x="1441577" y="2249055"/>
                  </a:lnTo>
                  <a:lnTo>
                    <a:pt x="1441450" y="2260600"/>
                  </a:lnTo>
                  <a:lnTo>
                    <a:pt x="1441196" y="2273300"/>
                  </a:lnTo>
                  <a:lnTo>
                    <a:pt x="1439367" y="2273300"/>
                  </a:lnTo>
                  <a:lnTo>
                    <a:pt x="1439887" y="2247900"/>
                  </a:lnTo>
                  <a:lnTo>
                    <a:pt x="1440116" y="2247900"/>
                  </a:lnTo>
                  <a:lnTo>
                    <a:pt x="1440268" y="2235200"/>
                  </a:lnTo>
                  <a:lnTo>
                    <a:pt x="1439964" y="2235200"/>
                  </a:lnTo>
                  <a:lnTo>
                    <a:pt x="1437360" y="2222500"/>
                  </a:lnTo>
                  <a:lnTo>
                    <a:pt x="1438732" y="2222500"/>
                  </a:lnTo>
                  <a:lnTo>
                    <a:pt x="1441132" y="2209800"/>
                  </a:lnTo>
                  <a:lnTo>
                    <a:pt x="1443913" y="2209800"/>
                  </a:lnTo>
                  <a:lnTo>
                    <a:pt x="1444726" y="2222500"/>
                  </a:lnTo>
                  <a:lnTo>
                    <a:pt x="1445412" y="2222500"/>
                  </a:lnTo>
                  <a:lnTo>
                    <a:pt x="1445412" y="2108200"/>
                  </a:lnTo>
                  <a:lnTo>
                    <a:pt x="1444675" y="2108200"/>
                  </a:lnTo>
                  <a:lnTo>
                    <a:pt x="1443736" y="2095500"/>
                  </a:lnTo>
                  <a:lnTo>
                    <a:pt x="1442974" y="2082800"/>
                  </a:lnTo>
                  <a:lnTo>
                    <a:pt x="1447253" y="2082800"/>
                  </a:lnTo>
                  <a:lnTo>
                    <a:pt x="1448168" y="2095500"/>
                  </a:lnTo>
                  <a:lnTo>
                    <a:pt x="1448168" y="368300"/>
                  </a:lnTo>
                  <a:lnTo>
                    <a:pt x="1447812" y="368300"/>
                  </a:lnTo>
                  <a:lnTo>
                    <a:pt x="1447647" y="355600"/>
                  </a:lnTo>
                  <a:lnTo>
                    <a:pt x="1452346" y="355600"/>
                  </a:lnTo>
                  <a:lnTo>
                    <a:pt x="1452816" y="368300"/>
                  </a:lnTo>
                  <a:lnTo>
                    <a:pt x="1452816" y="203200"/>
                  </a:lnTo>
                  <a:lnTo>
                    <a:pt x="1447101" y="203200"/>
                  </a:lnTo>
                  <a:lnTo>
                    <a:pt x="1447101" y="2057400"/>
                  </a:lnTo>
                  <a:lnTo>
                    <a:pt x="1446276" y="2070100"/>
                  </a:lnTo>
                  <a:lnTo>
                    <a:pt x="1445336" y="2070100"/>
                  </a:lnTo>
                  <a:lnTo>
                    <a:pt x="1444574" y="2057400"/>
                  </a:lnTo>
                  <a:lnTo>
                    <a:pt x="1447101" y="2057400"/>
                  </a:lnTo>
                  <a:lnTo>
                    <a:pt x="1447101" y="203200"/>
                  </a:lnTo>
                  <a:lnTo>
                    <a:pt x="1444942" y="203200"/>
                  </a:lnTo>
                  <a:lnTo>
                    <a:pt x="1444942" y="1854200"/>
                  </a:lnTo>
                  <a:lnTo>
                    <a:pt x="1444536" y="1857425"/>
                  </a:lnTo>
                  <a:lnTo>
                    <a:pt x="1444536" y="1955800"/>
                  </a:lnTo>
                  <a:lnTo>
                    <a:pt x="1444523" y="1968500"/>
                  </a:lnTo>
                  <a:lnTo>
                    <a:pt x="1444396" y="1968500"/>
                  </a:lnTo>
                  <a:lnTo>
                    <a:pt x="1444421" y="1981200"/>
                  </a:lnTo>
                  <a:lnTo>
                    <a:pt x="1442770" y="1981200"/>
                  </a:lnTo>
                  <a:lnTo>
                    <a:pt x="1441246" y="1968500"/>
                  </a:lnTo>
                  <a:lnTo>
                    <a:pt x="1443177" y="1955800"/>
                  </a:lnTo>
                  <a:lnTo>
                    <a:pt x="1444536" y="1955800"/>
                  </a:lnTo>
                  <a:lnTo>
                    <a:pt x="1444536" y="1857425"/>
                  </a:lnTo>
                  <a:lnTo>
                    <a:pt x="1443342" y="1866900"/>
                  </a:lnTo>
                  <a:lnTo>
                    <a:pt x="1442910" y="1854200"/>
                  </a:lnTo>
                  <a:lnTo>
                    <a:pt x="1442504" y="1866900"/>
                  </a:lnTo>
                  <a:lnTo>
                    <a:pt x="1442250" y="1854200"/>
                  </a:lnTo>
                  <a:lnTo>
                    <a:pt x="1442910" y="1854200"/>
                  </a:lnTo>
                  <a:lnTo>
                    <a:pt x="1444942" y="1854200"/>
                  </a:lnTo>
                  <a:lnTo>
                    <a:pt x="1444942" y="203200"/>
                  </a:lnTo>
                  <a:lnTo>
                    <a:pt x="1443710" y="203200"/>
                  </a:lnTo>
                  <a:lnTo>
                    <a:pt x="1439481" y="195834"/>
                  </a:lnTo>
                  <a:lnTo>
                    <a:pt x="1439481" y="355600"/>
                  </a:lnTo>
                  <a:lnTo>
                    <a:pt x="1438592" y="355600"/>
                  </a:lnTo>
                  <a:lnTo>
                    <a:pt x="1438592" y="1790700"/>
                  </a:lnTo>
                  <a:lnTo>
                    <a:pt x="1437347" y="1790700"/>
                  </a:lnTo>
                  <a:lnTo>
                    <a:pt x="1438033" y="1778000"/>
                  </a:lnTo>
                  <a:lnTo>
                    <a:pt x="1438287" y="1778000"/>
                  </a:lnTo>
                  <a:lnTo>
                    <a:pt x="1438592" y="1790700"/>
                  </a:lnTo>
                  <a:lnTo>
                    <a:pt x="1438592" y="355600"/>
                  </a:lnTo>
                  <a:lnTo>
                    <a:pt x="1436039" y="355600"/>
                  </a:lnTo>
                  <a:lnTo>
                    <a:pt x="1436039" y="1663700"/>
                  </a:lnTo>
                  <a:lnTo>
                    <a:pt x="1435950" y="1676400"/>
                  </a:lnTo>
                  <a:lnTo>
                    <a:pt x="1434693" y="1676400"/>
                  </a:lnTo>
                  <a:lnTo>
                    <a:pt x="1434731" y="1663700"/>
                  </a:lnTo>
                  <a:lnTo>
                    <a:pt x="1436039" y="1663700"/>
                  </a:lnTo>
                  <a:lnTo>
                    <a:pt x="1436039" y="355600"/>
                  </a:lnTo>
                  <a:lnTo>
                    <a:pt x="1435112" y="355600"/>
                  </a:lnTo>
                  <a:lnTo>
                    <a:pt x="1429334" y="342900"/>
                  </a:lnTo>
                  <a:lnTo>
                    <a:pt x="1435404" y="342900"/>
                  </a:lnTo>
                  <a:lnTo>
                    <a:pt x="1439481" y="355600"/>
                  </a:lnTo>
                  <a:lnTo>
                    <a:pt x="1439481" y="195834"/>
                  </a:lnTo>
                  <a:lnTo>
                    <a:pt x="1436420" y="190500"/>
                  </a:lnTo>
                  <a:lnTo>
                    <a:pt x="1436751" y="190500"/>
                  </a:lnTo>
                  <a:lnTo>
                    <a:pt x="1425333" y="177800"/>
                  </a:lnTo>
                  <a:lnTo>
                    <a:pt x="1434642" y="177800"/>
                  </a:lnTo>
                  <a:lnTo>
                    <a:pt x="1431048" y="165100"/>
                  </a:lnTo>
                  <a:lnTo>
                    <a:pt x="1416431" y="165100"/>
                  </a:lnTo>
                  <a:lnTo>
                    <a:pt x="1417777" y="177800"/>
                  </a:lnTo>
                  <a:lnTo>
                    <a:pt x="1414437" y="177800"/>
                  </a:lnTo>
                  <a:lnTo>
                    <a:pt x="1414437" y="3086100"/>
                  </a:lnTo>
                  <a:lnTo>
                    <a:pt x="1411833" y="3086100"/>
                  </a:lnTo>
                  <a:lnTo>
                    <a:pt x="1412354" y="3073400"/>
                  </a:lnTo>
                  <a:lnTo>
                    <a:pt x="1414424" y="3073400"/>
                  </a:lnTo>
                  <a:lnTo>
                    <a:pt x="1414437" y="3086100"/>
                  </a:lnTo>
                  <a:lnTo>
                    <a:pt x="1414437" y="177800"/>
                  </a:lnTo>
                  <a:lnTo>
                    <a:pt x="1413929" y="177800"/>
                  </a:lnTo>
                  <a:lnTo>
                    <a:pt x="1413929" y="3048000"/>
                  </a:lnTo>
                  <a:lnTo>
                    <a:pt x="1413598" y="3060700"/>
                  </a:lnTo>
                  <a:lnTo>
                    <a:pt x="1413154" y="3048000"/>
                  </a:lnTo>
                  <a:lnTo>
                    <a:pt x="1413929" y="3048000"/>
                  </a:lnTo>
                  <a:lnTo>
                    <a:pt x="1413929" y="177800"/>
                  </a:lnTo>
                  <a:lnTo>
                    <a:pt x="1412138" y="165100"/>
                  </a:lnTo>
                  <a:lnTo>
                    <a:pt x="1415110" y="165100"/>
                  </a:lnTo>
                  <a:lnTo>
                    <a:pt x="1411757" y="154762"/>
                  </a:lnTo>
                  <a:lnTo>
                    <a:pt x="1411757" y="3098800"/>
                  </a:lnTo>
                  <a:lnTo>
                    <a:pt x="1411617" y="3111500"/>
                  </a:lnTo>
                  <a:lnTo>
                    <a:pt x="1409865" y="3111500"/>
                  </a:lnTo>
                  <a:lnTo>
                    <a:pt x="1409966" y="3098800"/>
                  </a:lnTo>
                  <a:lnTo>
                    <a:pt x="1411757" y="3098800"/>
                  </a:lnTo>
                  <a:lnTo>
                    <a:pt x="1411757" y="154762"/>
                  </a:lnTo>
                  <a:lnTo>
                    <a:pt x="1410995" y="152400"/>
                  </a:lnTo>
                  <a:lnTo>
                    <a:pt x="1406791" y="152400"/>
                  </a:lnTo>
                  <a:lnTo>
                    <a:pt x="1406791" y="165100"/>
                  </a:lnTo>
                  <a:lnTo>
                    <a:pt x="1399844" y="165100"/>
                  </a:lnTo>
                  <a:lnTo>
                    <a:pt x="1393761" y="152400"/>
                  </a:lnTo>
                  <a:lnTo>
                    <a:pt x="1388554" y="152400"/>
                  </a:lnTo>
                  <a:lnTo>
                    <a:pt x="1385747" y="145503"/>
                  </a:lnTo>
                  <a:lnTo>
                    <a:pt x="1385747" y="1651000"/>
                  </a:lnTo>
                  <a:lnTo>
                    <a:pt x="1384909" y="1660271"/>
                  </a:lnTo>
                  <a:lnTo>
                    <a:pt x="1384947" y="1651000"/>
                  </a:lnTo>
                  <a:lnTo>
                    <a:pt x="1385747" y="1651000"/>
                  </a:lnTo>
                  <a:lnTo>
                    <a:pt x="1385747" y="145503"/>
                  </a:lnTo>
                  <a:lnTo>
                    <a:pt x="1383499" y="139966"/>
                  </a:lnTo>
                  <a:lnTo>
                    <a:pt x="1406791" y="165100"/>
                  </a:lnTo>
                  <a:lnTo>
                    <a:pt x="1406791" y="152400"/>
                  </a:lnTo>
                  <a:lnTo>
                    <a:pt x="1402359" y="152400"/>
                  </a:lnTo>
                  <a:lnTo>
                    <a:pt x="1397393" y="139700"/>
                  </a:lnTo>
                  <a:lnTo>
                    <a:pt x="1389799" y="139700"/>
                  </a:lnTo>
                  <a:lnTo>
                    <a:pt x="1385176" y="127000"/>
                  </a:lnTo>
                  <a:lnTo>
                    <a:pt x="1376730" y="114300"/>
                  </a:lnTo>
                  <a:lnTo>
                    <a:pt x="1376311" y="114300"/>
                  </a:lnTo>
                  <a:lnTo>
                    <a:pt x="1376311" y="139700"/>
                  </a:lnTo>
                  <a:lnTo>
                    <a:pt x="1374889" y="139700"/>
                  </a:lnTo>
                  <a:lnTo>
                    <a:pt x="1374076" y="127000"/>
                  </a:lnTo>
                  <a:lnTo>
                    <a:pt x="1376286" y="127000"/>
                  </a:lnTo>
                  <a:lnTo>
                    <a:pt x="1376311" y="139700"/>
                  </a:lnTo>
                  <a:lnTo>
                    <a:pt x="1376311" y="114300"/>
                  </a:lnTo>
                  <a:lnTo>
                    <a:pt x="1371600" y="114300"/>
                  </a:lnTo>
                  <a:lnTo>
                    <a:pt x="1371600" y="914400"/>
                  </a:lnTo>
                  <a:lnTo>
                    <a:pt x="1368780" y="925918"/>
                  </a:lnTo>
                  <a:lnTo>
                    <a:pt x="1368780" y="1041400"/>
                  </a:lnTo>
                  <a:lnTo>
                    <a:pt x="1368653" y="1041400"/>
                  </a:lnTo>
                  <a:lnTo>
                    <a:pt x="1368031" y="1054100"/>
                  </a:lnTo>
                  <a:lnTo>
                    <a:pt x="1361846" y="1054100"/>
                  </a:lnTo>
                  <a:lnTo>
                    <a:pt x="1365250" y="1041400"/>
                  </a:lnTo>
                  <a:lnTo>
                    <a:pt x="1361909" y="1028700"/>
                  </a:lnTo>
                  <a:lnTo>
                    <a:pt x="1362862" y="1028700"/>
                  </a:lnTo>
                  <a:lnTo>
                    <a:pt x="1362811" y="1016000"/>
                  </a:lnTo>
                  <a:lnTo>
                    <a:pt x="1364399" y="1016000"/>
                  </a:lnTo>
                  <a:lnTo>
                    <a:pt x="1362862" y="1003300"/>
                  </a:lnTo>
                  <a:lnTo>
                    <a:pt x="1365199" y="990600"/>
                  </a:lnTo>
                  <a:lnTo>
                    <a:pt x="1368132" y="990600"/>
                  </a:lnTo>
                  <a:lnTo>
                    <a:pt x="1368120" y="1003300"/>
                  </a:lnTo>
                  <a:lnTo>
                    <a:pt x="1366862" y="1003300"/>
                  </a:lnTo>
                  <a:lnTo>
                    <a:pt x="1368729" y="1016000"/>
                  </a:lnTo>
                  <a:lnTo>
                    <a:pt x="1365910" y="1028700"/>
                  </a:lnTo>
                  <a:lnTo>
                    <a:pt x="1366862" y="1028700"/>
                  </a:lnTo>
                  <a:lnTo>
                    <a:pt x="1368780" y="1041400"/>
                  </a:lnTo>
                  <a:lnTo>
                    <a:pt x="1368780" y="925918"/>
                  </a:lnTo>
                  <a:lnTo>
                    <a:pt x="1368488" y="927100"/>
                  </a:lnTo>
                  <a:lnTo>
                    <a:pt x="1365846" y="927100"/>
                  </a:lnTo>
                  <a:lnTo>
                    <a:pt x="1365681" y="914400"/>
                  </a:lnTo>
                  <a:lnTo>
                    <a:pt x="1371600" y="914400"/>
                  </a:lnTo>
                  <a:lnTo>
                    <a:pt x="1371600" y="114300"/>
                  </a:lnTo>
                  <a:lnTo>
                    <a:pt x="1370749" y="114300"/>
                  </a:lnTo>
                  <a:lnTo>
                    <a:pt x="1370749" y="838200"/>
                  </a:lnTo>
                  <a:lnTo>
                    <a:pt x="1369415" y="850900"/>
                  </a:lnTo>
                  <a:lnTo>
                    <a:pt x="1369034" y="849337"/>
                  </a:lnTo>
                  <a:lnTo>
                    <a:pt x="1369034" y="876300"/>
                  </a:lnTo>
                  <a:lnTo>
                    <a:pt x="1367459" y="876300"/>
                  </a:lnTo>
                  <a:lnTo>
                    <a:pt x="1367459" y="901700"/>
                  </a:lnTo>
                  <a:lnTo>
                    <a:pt x="1366862" y="901700"/>
                  </a:lnTo>
                  <a:lnTo>
                    <a:pt x="1367142" y="889000"/>
                  </a:lnTo>
                  <a:lnTo>
                    <a:pt x="1367459" y="901700"/>
                  </a:lnTo>
                  <a:lnTo>
                    <a:pt x="1367459" y="876300"/>
                  </a:lnTo>
                  <a:lnTo>
                    <a:pt x="1365999" y="876300"/>
                  </a:lnTo>
                  <a:lnTo>
                    <a:pt x="1365923" y="863600"/>
                  </a:lnTo>
                  <a:lnTo>
                    <a:pt x="1368666" y="863600"/>
                  </a:lnTo>
                  <a:lnTo>
                    <a:pt x="1369034" y="876300"/>
                  </a:lnTo>
                  <a:lnTo>
                    <a:pt x="1369034" y="849337"/>
                  </a:lnTo>
                  <a:lnTo>
                    <a:pt x="1366329" y="838200"/>
                  </a:lnTo>
                  <a:lnTo>
                    <a:pt x="1365250" y="838200"/>
                  </a:lnTo>
                  <a:lnTo>
                    <a:pt x="1367320" y="825500"/>
                  </a:lnTo>
                  <a:lnTo>
                    <a:pt x="1368399" y="825500"/>
                  </a:lnTo>
                  <a:lnTo>
                    <a:pt x="1369034" y="812800"/>
                  </a:lnTo>
                  <a:lnTo>
                    <a:pt x="1370457" y="812800"/>
                  </a:lnTo>
                  <a:lnTo>
                    <a:pt x="1370495" y="838200"/>
                  </a:lnTo>
                  <a:lnTo>
                    <a:pt x="1370749" y="838200"/>
                  </a:lnTo>
                  <a:lnTo>
                    <a:pt x="1370749" y="114300"/>
                  </a:lnTo>
                  <a:lnTo>
                    <a:pt x="1365338" y="114300"/>
                  </a:lnTo>
                  <a:lnTo>
                    <a:pt x="1365338" y="127000"/>
                  </a:lnTo>
                  <a:lnTo>
                    <a:pt x="1363129" y="127000"/>
                  </a:lnTo>
                  <a:lnTo>
                    <a:pt x="1363129" y="660400"/>
                  </a:lnTo>
                  <a:lnTo>
                    <a:pt x="1360398" y="660400"/>
                  </a:lnTo>
                  <a:lnTo>
                    <a:pt x="1360601" y="647700"/>
                  </a:lnTo>
                  <a:lnTo>
                    <a:pt x="1362379" y="647700"/>
                  </a:lnTo>
                  <a:lnTo>
                    <a:pt x="1363129" y="660400"/>
                  </a:lnTo>
                  <a:lnTo>
                    <a:pt x="1363129" y="127000"/>
                  </a:lnTo>
                  <a:lnTo>
                    <a:pt x="1362608" y="114300"/>
                  </a:lnTo>
                  <a:lnTo>
                    <a:pt x="1364284" y="114300"/>
                  </a:lnTo>
                  <a:lnTo>
                    <a:pt x="1365338" y="127000"/>
                  </a:lnTo>
                  <a:lnTo>
                    <a:pt x="1365338" y="114300"/>
                  </a:lnTo>
                  <a:lnTo>
                    <a:pt x="1364475" y="114300"/>
                  </a:lnTo>
                  <a:lnTo>
                    <a:pt x="1360474" y="110985"/>
                  </a:lnTo>
                  <a:lnTo>
                    <a:pt x="1360474" y="647700"/>
                  </a:lnTo>
                  <a:lnTo>
                    <a:pt x="1357972" y="647700"/>
                  </a:lnTo>
                  <a:lnTo>
                    <a:pt x="1357566" y="635000"/>
                  </a:lnTo>
                  <a:lnTo>
                    <a:pt x="1359789" y="635000"/>
                  </a:lnTo>
                  <a:lnTo>
                    <a:pt x="1360474" y="647700"/>
                  </a:lnTo>
                  <a:lnTo>
                    <a:pt x="1360474" y="110985"/>
                  </a:lnTo>
                  <a:lnTo>
                    <a:pt x="1358569" y="109397"/>
                  </a:lnTo>
                  <a:lnTo>
                    <a:pt x="1358569" y="114300"/>
                  </a:lnTo>
                  <a:lnTo>
                    <a:pt x="1354696" y="114300"/>
                  </a:lnTo>
                  <a:lnTo>
                    <a:pt x="1332014" y="91567"/>
                  </a:lnTo>
                  <a:lnTo>
                    <a:pt x="1332014" y="2006600"/>
                  </a:lnTo>
                  <a:lnTo>
                    <a:pt x="1329245" y="2019300"/>
                  </a:lnTo>
                  <a:lnTo>
                    <a:pt x="1326083" y="2019300"/>
                  </a:lnTo>
                  <a:lnTo>
                    <a:pt x="1326083" y="2209800"/>
                  </a:lnTo>
                  <a:lnTo>
                    <a:pt x="1325816" y="2222500"/>
                  </a:lnTo>
                  <a:lnTo>
                    <a:pt x="1325270" y="2222500"/>
                  </a:lnTo>
                  <a:lnTo>
                    <a:pt x="1325384" y="2209800"/>
                  </a:lnTo>
                  <a:lnTo>
                    <a:pt x="1326083" y="2209800"/>
                  </a:lnTo>
                  <a:lnTo>
                    <a:pt x="1326083" y="2019300"/>
                  </a:lnTo>
                  <a:lnTo>
                    <a:pt x="1324978" y="2019300"/>
                  </a:lnTo>
                  <a:lnTo>
                    <a:pt x="1325473" y="2006600"/>
                  </a:lnTo>
                  <a:lnTo>
                    <a:pt x="1328280" y="2006600"/>
                  </a:lnTo>
                  <a:lnTo>
                    <a:pt x="1328902" y="2006600"/>
                  </a:lnTo>
                  <a:lnTo>
                    <a:pt x="1332014" y="2006600"/>
                  </a:lnTo>
                  <a:lnTo>
                    <a:pt x="1332014" y="91567"/>
                  </a:lnTo>
                  <a:lnTo>
                    <a:pt x="1329512" y="89052"/>
                  </a:lnTo>
                  <a:lnTo>
                    <a:pt x="1329512" y="1993900"/>
                  </a:lnTo>
                  <a:lnTo>
                    <a:pt x="1328597" y="2003310"/>
                  </a:lnTo>
                  <a:lnTo>
                    <a:pt x="1327746" y="1993900"/>
                  </a:lnTo>
                  <a:lnTo>
                    <a:pt x="1329512" y="1993900"/>
                  </a:lnTo>
                  <a:lnTo>
                    <a:pt x="1329512" y="89052"/>
                  </a:lnTo>
                  <a:lnTo>
                    <a:pt x="1324267" y="83794"/>
                  </a:lnTo>
                  <a:lnTo>
                    <a:pt x="1324267" y="1778000"/>
                  </a:lnTo>
                  <a:lnTo>
                    <a:pt x="1324203" y="2324100"/>
                  </a:lnTo>
                  <a:lnTo>
                    <a:pt x="1322082" y="2324100"/>
                  </a:lnTo>
                  <a:lnTo>
                    <a:pt x="1322946" y="2311400"/>
                  </a:lnTo>
                  <a:lnTo>
                    <a:pt x="1324038" y="2311400"/>
                  </a:lnTo>
                  <a:lnTo>
                    <a:pt x="1324203" y="2324100"/>
                  </a:lnTo>
                  <a:lnTo>
                    <a:pt x="1324203" y="1778000"/>
                  </a:lnTo>
                  <a:lnTo>
                    <a:pt x="1322158" y="1778000"/>
                  </a:lnTo>
                  <a:lnTo>
                    <a:pt x="1322184" y="1765300"/>
                  </a:lnTo>
                  <a:lnTo>
                    <a:pt x="1323721" y="1765300"/>
                  </a:lnTo>
                  <a:lnTo>
                    <a:pt x="1324267" y="1778000"/>
                  </a:lnTo>
                  <a:lnTo>
                    <a:pt x="1324267" y="83794"/>
                  </a:lnTo>
                  <a:lnTo>
                    <a:pt x="1319237" y="78752"/>
                  </a:lnTo>
                  <a:lnTo>
                    <a:pt x="1319237" y="2400300"/>
                  </a:lnTo>
                  <a:lnTo>
                    <a:pt x="1318882" y="2413000"/>
                  </a:lnTo>
                  <a:lnTo>
                    <a:pt x="1316786" y="2413000"/>
                  </a:lnTo>
                  <a:lnTo>
                    <a:pt x="1316329" y="2400300"/>
                  </a:lnTo>
                  <a:lnTo>
                    <a:pt x="1319237" y="2400300"/>
                  </a:lnTo>
                  <a:lnTo>
                    <a:pt x="1319237" y="78752"/>
                  </a:lnTo>
                  <a:lnTo>
                    <a:pt x="1316736" y="76250"/>
                  </a:lnTo>
                  <a:lnTo>
                    <a:pt x="1316736" y="1955800"/>
                  </a:lnTo>
                  <a:lnTo>
                    <a:pt x="1314767" y="1968500"/>
                  </a:lnTo>
                  <a:lnTo>
                    <a:pt x="1315974" y="1981200"/>
                  </a:lnTo>
                  <a:lnTo>
                    <a:pt x="1313116" y="1981200"/>
                  </a:lnTo>
                  <a:lnTo>
                    <a:pt x="1312392" y="1993900"/>
                  </a:lnTo>
                  <a:lnTo>
                    <a:pt x="1311262" y="1993900"/>
                  </a:lnTo>
                  <a:lnTo>
                    <a:pt x="1311021" y="2006600"/>
                  </a:lnTo>
                  <a:lnTo>
                    <a:pt x="1310817" y="2019300"/>
                  </a:lnTo>
                  <a:lnTo>
                    <a:pt x="1310843" y="2032965"/>
                  </a:lnTo>
                  <a:lnTo>
                    <a:pt x="1311046" y="2044700"/>
                  </a:lnTo>
                  <a:lnTo>
                    <a:pt x="1312773" y="2044700"/>
                  </a:lnTo>
                  <a:lnTo>
                    <a:pt x="1312811" y="2057400"/>
                  </a:lnTo>
                  <a:lnTo>
                    <a:pt x="1311211" y="2057400"/>
                  </a:lnTo>
                  <a:lnTo>
                    <a:pt x="1310525" y="2070100"/>
                  </a:lnTo>
                  <a:lnTo>
                    <a:pt x="1310855" y="2070100"/>
                  </a:lnTo>
                  <a:lnTo>
                    <a:pt x="1310881" y="2082800"/>
                  </a:lnTo>
                  <a:lnTo>
                    <a:pt x="1316215" y="2082800"/>
                  </a:lnTo>
                  <a:lnTo>
                    <a:pt x="1316494" y="2095500"/>
                  </a:lnTo>
                  <a:lnTo>
                    <a:pt x="1316316" y="2108200"/>
                  </a:lnTo>
                  <a:lnTo>
                    <a:pt x="1316266" y="2120900"/>
                  </a:lnTo>
                  <a:lnTo>
                    <a:pt x="1316558" y="2133600"/>
                  </a:lnTo>
                  <a:lnTo>
                    <a:pt x="1309992" y="2133600"/>
                  </a:lnTo>
                  <a:lnTo>
                    <a:pt x="1310411" y="2146300"/>
                  </a:lnTo>
                  <a:lnTo>
                    <a:pt x="1311859" y="2146300"/>
                  </a:lnTo>
                  <a:lnTo>
                    <a:pt x="1312722" y="2159000"/>
                  </a:lnTo>
                  <a:lnTo>
                    <a:pt x="1310843" y="2159000"/>
                  </a:lnTo>
                  <a:lnTo>
                    <a:pt x="1313268" y="2171700"/>
                  </a:lnTo>
                  <a:lnTo>
                    <a:pt x="1311351" y="2171700"/>
                  </a:lnTo>
                  <a:lnTo>
                    <a:pt x="1311706" y="2184400"/>
                  </a:lnTo>
                  <a:lnTo>
                    <a:pt x="1314081" y="2184400"/>
                  </a:lnTo>
                  <a:lnTo>
                    <a:pt x="1314005" y="2197100"/>
                  </a:lnTo>
                  <a:lnTo>
                    <a:pt x="1311300" y="2197100"/>
                  </a:lnTo>
                  <a:lnTo>
                    <a:pt x="1307719" y="2209800"/>
                  </a:lnTo>
                  <a:lnTo>
                    <a:pt x="1307007" y="2209800"/>
                  </a:lnTo>
                  <a:lnTo>
                    <a:pt x="1312887" y="2222500"/>
                  </a:lnTo>
                  <a:lnTo>
                    <a:pt x="1313230" y="2222500"/>
                  </a:lnTo>
                  <a:lnTo>
                    <a:pt x="1313256" y="2235200"/>
                  </a:lnTo>
                  <a:lnTo>
                    <a:pt x="1313980" y="2235200"/>
                  </a:lnTo>
                  <a:lnTo>
                    <a:pt x="1311452" y="2247900"/>
                  </a:lnTo>
                  <a:lnTo>
                    <a:pt x="1310728" y="2247900"/>
                  </a:lnTo>
                  <a:lnTo>
                    <a:pt x="1310957" y="2260600"/>
                  </a:lnTo>
                  <a:lnTo>
                    <a:pt x="1310360" y="2273300"/>
                  </a:lnTo>
                  <a:lnTo>
                    <a:pt x="1305013" y="2273300"/>
                  </a:lnTo>
                  <a:lnTo>
                    <a:pt x="1305687" y="2286000"/>
                  </a:lnTo>
                  <a:lnTo>
                    <a:pt x="1306766" y="2286000"/>
                  </a:lnTo>
                  <a:lnTo>
                    <a:pt x="1308036" y="2298700"/>
                  </a:lnTo>
                  <a:lnTo>
                    <a:pt x="1308442" y="2298700"/>
                  </a:lnTo>
                  <a:lnTo>
                    <a:pt x="1307934" y="2311400"/>
                  </a:lnTo>
                  <a:lnTo>
                    <a:pt x="1306410" y="2324100"/>
                  </a:lnTo>
                  <a:lnTo>
                    <a:pt x="1305750" y="2324100"/>
                  </a:lnTo>
                  <a:lnTo>
                    <a:pt x="1301813" y="2336800"/>
                  </a:lnTo>
                  <a:lnTo>
                    <a:pt x="1301953" y="2336800"/>
                  </a:lnTo>
                  <a:lnTo>
                    <a:pt x="1307566" y="2349500"/>
                  </a:lnTo>
                  <a:lnTo>
                    <a:pt x="1307744" y="2349500"/>
                  </a:lnTo>
                  <a:lnTo>
                    <a:pt x="1307477" y="2362200"/>
                  </a:lnTo>
                  <a:lnTo>
                    <a:pt x="1305496" y="2362200"/>
                  </a:lnTo>
                  <a:lnTo>
                    <a:pt x="1305052" y="2374900"/>
                  </a:lnTo>
                  <a:lnTo>
                    <a:pt x="1308100" y="2374900"/>
                  </a:lnTo>
                  <a:lnTo>
                    <a:pt x="1305179" y="2387600"/>
                  </a:lnTo>
                  <a:lnTo>
                    <a:pt x="1305064" y="2400300"/>
                  </a:lnTo>
                  <a:lnTo>
                    <a:pt x="1305509" y="2400300"/>
                  </a:lnTo>
                  <a:lnTo>
                    <a:pt x="1302524" y="2413000"/>
                  </a:lnTo>
                  <a:lnTo>
                    <a:pt x="1304201" y="2413000"/>
                  </a:lnTo>
                  <a:lnTo>
                    <a:pt x="1303566" y="2425700"/>
                  </a:lnTo>
                  <a:lnTo>
                    <a:pt x="1303566" y="2806700"/>
                  </a:lnTo>
                  <a:lnTo>
                    <a:pt x="1303375" y="2819400"/>
                  </a:lnTo>
                  <a:lnTo>
                    <a:pt x="1299540" y="2819400"/>
                  </a:lnTo>
                  <a:lnTo>
                    <a:pt x="1299324" y="2806700"/>
                  </a:lnTo>
                  <a:lnTo>
                    <a:pt x="1303566" y="2806700"/>
                  </a:lnTo>
                  <a:lnTo>
                    <a:pt x="1303566" y="2425700"/>
                  </a:lnTo>
                  <a:lnTo>
                    <a:pt x="1300111" y="2425700"/>
                  </a:lnTo>
                  <a:lnTo>
                    <a:pt x="1299730" y="2438400"/>
                  </a:lnTo>
                  <a:lnTo>
                    <a:pt x="1299629" y="2451100"/>
                  </a:lnTo>
                  <a:lnTo>
                    <a:pt x="1300162" y="2463800"/>
                  </a:lnTo>
                  <a:lnTo>
                    <a:pt x="1301546" y="2476500"/>
                  </a:lnTo>
                  <a:lnTo>
                    <a:pt x="1302385" y="2476500"/>
                  </a:lnTo>
                  <a:lnTo>
                    <a:pt x="1299857" y="2489200"/>
                  </a:lnTo>
                  <a:lnTo>
                    <a:pt x="1300340" y="2489200"/>
                  </a:lnTo>
                  <a:lnTo>
                    <a:pt x="1297914" y="2501900"/>
                  </a:lnTo>
                  <a:lnTo>
                    <a:pt x="1298067" y="2501900"/>
                  </a:lnTo>
                  <a:lnTo>
                    <a:pt x="1300099" y="2514600"/>
                  </a:lnTo>
                  <a:lnTo>
                    <a:pt x="1299806" y="2527300"/>
                  </a:lnTo>
                  <a:lnTo>
                    <a:pt x="1298727" y="2540000"/>
                  </a:lnTo>
                  <a:lnTo>
                    <a:pt x="1288021" y="2540000"/>
                  </a:lnTo>
                  <a:lnTo>
                    <a:pt x="1287881" y="2552700"/>
                  </a:lnTo>
                  <a:lnTo>
                    <a:pt x="1293952" y="2552700"/>
                  </a:lnTo>
                  <a:lnTo>
                    <a:pt x="1294282" y="2565400"/>
                  </a:lnTo>
                  <a:lnTo>
                    <a:pt x="1295095" y="2578100"/>
                  </a:lnTo>
                  <a:lnTo>
                    <a:pt x="1296809" y="2590800"/>
                  </a:lnTo>
                  <a:lnTo>
                    <a:pt x="1296530" y="2590800"/>
                  </a:lnTo>
                  <a:lnTo>
                    <a:pt x="1293990" y="2603500"/>
                  </a:lnTo>
                  <a:lnTo>
                    <a:pt x="1292783" y="2616200"/>
                  </a:lnTo>
                  <a:lnTo>
                    <a:pt x="1292339" y="2628900"/>
                  </a:lnTo>
                  <a:lnTo>
                    <a:pt x="1291678" y="2628900"/>
                  </a:lnTo>
                  <a:lnTo>
                    <a:pt x="1289011" y="2641600"/>
                  </a:lnTo>
                  <a:lnTo>
                    <a:pt x="1288415" y="2641600"/>
                  </a:lnTo>
                  <a:lnTo>
                    <a:pt x="1288211" y="2667000"/>
                  </a:lnTo>
                  <a:lnTo>
                    <a:pt x="1288503" y="2679700"/>
                  </a:lnTo>
                  <a:lnTo>
                    <a:pt x="1288719" y="2692400"/>
                  </a:lnTo>
                  <a:lnTo>
                    <a:pt x="1288173" y="2705100"/>
                  </a:lnTo>
                  <a:lnTo>
                    <a:pt x="1287081" y="2705100"/>
                  </a:lnTo>
                  <a:lnTo>
                    <a:pt x="1286624" y="2717800"/>
                  </a:lnTo>
                  <a:lnTo>
                    <a:pt x="1288440" y="2717800"/>
                  </a:lnTo>
                  <a:lnTo>
                    <a:pt x="1288237" y="2730500"/>
                  </a:lnTo>
                  <a:lnTo>
                    <a:pt x="1286992" y="2730500"/>
                  </a:lnTo>
                  <a:lnTo>
                    <a:pt x="1285646" y="2743200"/>
                  </a:lnTo>
                  <a:lnTo>
                    <a:pt x="1285328" y="2743200"/>
                  </a:lnTo>
                  <a:lnTo>
                    <a:pt x="1285570" y="2755900"/>
                  </a:lnTo>
                  <a:lnTo>
                    <a:pt x="1285963" y="2755900"/>
                  </a:lnTo>
                  <a:lnTo>
                    <a:pt x="1286878" y="2768600"/>
                  </a:lnTo>
                  <a:lnTo>
                    <a:pt x="1292186" y="2768600"/>
                  </a:lnTo>
                  <a:lnTo>
                    <a:pt x="1291767" y="2781300"/>
                  </a:lnTo>
                  <a:lnTo>
                    <a:pt x="1286548" y="2781300"/>
                  </a:lnTo>
                  <a:lnTo>
                    <a:pt x="1285303" y="2794000"/>
                  </a:lnTo>
                  <a:lnTo>
                    <a:pt x="1289773" y="2794000"/>
                  </a:lnTo>
                  <a:lnTo>
                    <a:pt x="1290205" y="2806700"/>
                  </a:lnTo>
                  <a:lnTo>
                    <a:pt x="1288618" y="2806700"/>
                  </a:lnTo>
                  <a:lnTo>
                    <a:pt x="1289329" y="2819400"/>
                  </a:lnTo>
                  <a:lnTo>
                    <a:pt x="1289354" y="2832100"/>
                  </a:lnTo>
                  <a:lnTo>
                    <a:pt x="1288910" y="2832100"/>
                  </a:lnTo>
                  <a:lnTo>
                    <a:pt x="1288618" y="2844800"/>
                  </a:lnTo>
                  <a:lnTo>
                    <a:pt x="1288491" y="2857500"/>
                  </a:lnTo>
                  <a:lnTo>
                    <a:pt x="1288338" y="2870200"/>
                  </a:lnTo>
                  <a:lnTo>
                    <a:pt x="1288491" y="2870200"/>
                  </a:lnTo>
                  <a:lnTo>
                    <a:pt x="1286421" y="2882900"/>
                  </a:lnTo>
                  <a:lnTo>
                    <a:pt x="1286713" y="2882900"/>
                  </a:lnTo>
                  <a:lnTo>
                    <a:pt x="1288783" y="2895600"/>
                  </a:lnTo>
                  <a:lnTo>
                    <a:pt x="1288249" y="2895600"/>
                  </a:lnTo>
                  <a:lnTo>
                    <a:pt x="1286192" y="2901734"/>
                  </a:lnTo>
                  <a:lnTo>
                    <a:pt x="1286192" y="3390900"/>
                  </a:lnTo>
                  <a:lnTo>
                    <a:pt x="1284452" y="3390900"/>
                  </a:lnTo>
                  <a:lnTo>
                    <a:pt x="1280528" y="3403600"/>
                  </a:lnTo>
                  <a:lnTo>
                    <a:pt x="1273492" y="3403600"/>
                  </a:lnTo>
                  <a:lnTo>
                    <a:pt x="1276299" y="3390900"/>
                  </a:lnTo>
                  <a:lnTo>
                    <a:pt x="1274241" y="3390900"/>
                  </a:lnTo>
                  <a:lnTo>
                    <a:pt x="1270279" y="3378200"/>
                  </a:lnTo>
                  <a:lnTo>
                    <a:pt x="1270038" y="3378200"/>
                  </a:lnTo>
                  <a:lnTo>
                    <a:pt x="1270088" y="3365500"/>
                  </a:lnTo>
                  <a:lnTo>
                    <a:pt x="1277797" y="3365500"/>
                  </a:lnTo>
                  <a:lnTo>
                    <a:pt x="1274889" y="3352800"/>
                  </a:lnTo>
                  <a:lnTo>
                    <a:pt x="1273276" y="3352800"/>
                  </a:lnTo>
                  <a:lnTo>
                    <a:pt x="1276337" y="3340100"/>
                  </a:lnTo>
                  <a:lnTo>
                    <a:pt x="1275892" y="3340100"/>
                  </a:lnTo>
                  <a:lnTo>
                    <a:pt x="1271676" y="3327400"/>
                  </a:lnTo>
                  <a:lnTo>
                    <a:pt x="1272844" y="3327400"/>
                  </a:lnTo>
                  <a:lnTo>
                    <a:pt x="1275842" y="3314700"/>
                  </a:lnTo>
                  <a:lnTo>
                    <a:pt x="1276654" y="3314700"/>
                  </a:lnTo>
                  <a:lnTo>
                    <a:pt x="1275003" y="3302000"/>
                  </a:lnTo>
                  <a:lnTo>
                    <a:pt x="1277442" y="3302000"/>
                  </a:lnTo>
                  <a:lnTo>
                    <a:pt x="1277696" y="3290849"/>
                  </a:lnTo>
                  <a:lnTo>
                    <a:pt x="1279537" y="3302000"/>
                  </a:lnTo>
                  <a:lnTo>
                    <a:pt x="1280401" y="3302000"/>
                  </a:lnTo>
                  <a:lnTo>
                    <a:pt x="1280058" y="3314700"/>
                  </a:lnTo>
                  <a:lnTo>
                    <a:pt x="1278128" y="3314700"/>
                  </a:lnTo>
                  <a:lnTo>
                    <a:pt x="1278851" y="3327400"/>
                  </a:lnTo>
                  <a:lnTo>
                    <a:pt x="1279220" y="3327400"/>
                  </a:lnTo>
                  <a:lnTo>
                    <a:pt x="1283919" y="3340100"/>
                  </a:lnTo>
                  <a:lnTo>
                    <a:pt x="1283766" y="3340100"/>
                  </a:lnTo>
                  <a:lnTo>
                    <a:pt x="1280058" y="3352800"/>
                  </a:lnTo>
                  <a:lnTo>
                    <a:pt x="1279398" y="3352800"/>
                  </a:lnTo>
                  <a:lnTo>
                    <a:pt x="1279753" y="3365500"/>
                  </a:lnTo>
                  <a:lnTo>
                    <a:pt x="1283258" y="3365500"/>
                  </a:lnTo>
                  <a:lnTo>
                    <a:pt x="1283601" y="3378200"/>
                  </a:lnTo>
                  <a:lnTo>
                    <a:pt x="1279448" y="3378200"/>
                  </a:lnTo>
                  <a:lnTo>
                    <a:pt x="1286192" y="3390900"/>
                  </a:lnTo>
                  <a:lnTo>
                    <a:pt x="1286192" y="2901734"/>
                  </a:lnTo>
                  <a:lnTo>
                    <a:pt x="1283982" y="2908300"/>
                  </a:lnTo>
                  <a:lnTo>
                    <a:pt x="1285417" y="2908300"/>
                  </a:lnTo>
                  <a:lnTo>
                    <a:pt x="1285709" y="2921000"/>
                  </a:lnTo>
                  <a:lnTo>
                    <a:pt x="1285354" y="2921000"/>
                  </a:lnTo>
                  <a:lnTo>
                    <a:pt x="1285722" y="2933700"/>
                  </a:lnTo>
                  <a:lnTo>
                    <a:pt x="1286167" y="2933700"/>
                  </a:lnTo>
                  <a:lnTo>
                    <a:pt x="1286002" y="2946400"/>
                  </a:lnTo>
                  <a:lnTo>
                    <a:pt x="1285201" y="2959100"/>
                  </a:lnTo>
                  <a:lnTo>
                    <a:pt x="1282865" y="2959100"/>
                  </a:lnTo>
                  <a:lnTo>
                    <a:pt x="1283030" y="2971800"/>
                  </a:lnTo>
                  <a:lnTo>
                    <a:pt x="1284287" y="2984500"/>
                  </a:lnTo>
                  <a:lnTo>
                    <a:pt x="1280210" y="2984500"/>
                  </a:lnTo>
                  <a:lnTo>
                    <a:pt x="1280617" y="2997200"/>
                  </a:lnTo>
                  <a:lnTo>
                    <a:pt x="1285252" y="2997200"/>
                  </a:lnTo>
                  <a:lnTo>
                    <a:pt x="1284655" y="3009900"/>
                  </a:lnTo>
                  <a:lnTo>
                    <a:pt x="1278648" y="3009900"/>
                  </a:lnTo>
                  <a:lnTo>
                    <a:pt x="1278597" y="3022600"/>
                  </a:lnTo>
                  <a:lnTo>
                    <a:pt x="1278775" y="3035300"/>
                  </a:lnTo>
                  <a:lnTo>
                    <a:pt x="1278991" y="3048000"/>
                  </a:lnTo>
                  <a:lnTo>
                    <a:pt x="1278966" y="3060700"/>
                  </a:lnTo>
                  <a:lnTo>
                    <a:pt x="1279436" y="3060700"/>
                  </a:lnTo>
                  <a:lnTo>
                    <a:pt x="1281290" y="3073400"/>
                  </a:lnTo>
                  <a:lnTo>
                    <a:pt x="1282484" y="3073400"/>
                  </a:lnTo>
                  <a:lnTo>
                    <a:pt x="1282598" y="3086100"/>
                  </a:lnTo>
                  <a:lnTo>
                    <a:pt x="1281722" y="3086100"/>
                  </a:lnTo>
                  <a:lnTo>
                    <a:pt x="1279944" y="3098800"/>
                  </a:lnTo>
                  <a:lnTo>
                    <a:pt x="1277581" y="3098800"/>
                  </a:lnTo>
                  <a:lnTo>
                    <a:pt x="1276616" y="3111500"/>
                  </a:lnTo>
                  <a:lnTo>
                    <a:pt x="1278686" y="3124200"/>
                  </a:lnTo>
                  <a:lnTo>
                    <a:pt x="1278089" y="3124200"/>
                  </a:lnTo>
                  <a:lnTo>
                    <a:pt x="1278013" y="3136900"/>
                  </a:lnTo>
                  <a:lnTo>
                    <a:pt x="1276908" y="3149600"/>
                  </a:lnTo>
                  <a:lnTo>
                    <a:pt x="1280363" y="3149600"/>
                  </a:lnTo>
                  <a:lnTo>
                    <a:pt x="1282382" y="3162300"/>
                  </a:lnTo>
                  <a:lnTo>
                    <a:pt x="1281734" y="3167723"/>
                  </a:lnTo>
                  <a:lnTo>
                    <a:pt x="1281734" y="3289300"/>
                  </a:lnTo>
                  <a:lnTo>
                    <a:pt x="1277734" y="3289300"/>
                  </a:lnTo>
                  <a:lnTo>
                    <a:pt x="1277429" y="3289300"/>
                  </a:lnTo>
                  <a:lnTo>
                    <a:pt x="1276985" y="3289300"/>
                  </a:lnTo>
                  <a:lnTo>
                    <a:pt x="1271320" y="3276600"/>
                  </a:lnTo>
                  <a:lnTo>
                    <a:pt x="1273708" y="3263900"/>
                  </a:lnTo>
                  <a:lnTo>
                    <a:pt x="1275943" y="3263900"/>
                  </a:lnTo>
                  <a:lnTo>
                    <a:pt x="1275842" y="3276600"/>
                  </a:lnTo>
                  <a:lnTo>
                    <a:pt x="1280972" y="3276600"/>
                  </a:lnTo>
                  <a:lnTo>
                    <a:pt x="1281734" y="3289300"/>
                  </a:lnTo>
                  <a:lnTo>
                    <a:pt x="1281734" y="3167723"/>
                  </a:lnTo>
                  <a:lnTo>
                    <a:pt x="1280795" y="3175000"/>
                  </a:lnTo>
                  <a:lnTo>
                    <a:pt x="1279398" y="3175000"/>
                  </a:lnTo>
                  <a:lnTo>
                    <a:pt x="1279398" y="3225800"/>
                  </a:lnTo>
                  <a:lnTo>
                    <a:pt x="1278204" y="3225800"/>
                  </a:lnTo>
                  <a:lnTo>
                    <a:pt x="1277480" y="3238500"/>
                  </a:lnTo>
                  <a:lnTo>
                    <a:pt x="1275829" y="3238500"/>
                  </a:lnTo>
                  <a:lnTo>
                    <a:pt x="1271854" y="3225800"/>
                  </a:lnTo>
                  <a:lnTo>
                    <a:pt x="1271346" y="3225800"/>
                  </a:lnTo>
                  <a:lnTo>
                    <a:pt x="1273429" y="3213100"/>
                  </a:lnTo>
                  <a:lnTo>
                    <a:pt x="1278394" y="3213100"/>
                  </a:lnTo>
                  <a:lnTo>
                    <a:pt x="1279398" y="3225800"/>
                  </a:lnTo>
                  <a:lnTo>
                    <a:pt x="1279398" y="3175000"/>
                  </a:lnTo>
                  <a:lnTo>
                    <a:pt x="1277759" y="3175000"/>
                  </a:lnTo>
                  <a:lnTo>
                    <a:pt x="1277581" y="3187700"/>
                  </a:lnTo>
                  <a:lnTo>
                    <a:pt x="1275943" y="3187700"/>
                  </a:lnTo>
                  <a:lnTo>
                    <a:pt x="1275473" y="3175000"/>
                  </a:lnTo>
                  <a:lnTo>
                    <a:pt x="1274152" y="3175000"/>
                  </a:lnTo>
                  <a:lnTo>
                    <a:pt x="1271041" y="3162300"/>
                  </a:lnTo>
                  <a:lnTo>
                    <a:pt x="1269377" y="3162300"/>
                  </a:lnTo>
                  <a:lnTo>
                    <a:pt x="1270304" y="3149600"/>
                  </a:lnTo>
                  <a:lnTo>
                    <a:pt x="1275880" y="3149600"/>
                  </a:lnTo>
                  <a:lnTo>
                    <a:pt x="1276362" y="3136900"/>
                  </a:lnTo>
                  <a:lnTo>
                    <a:pt x="1272578" y="3136900"/>
                  </a:lnTo>
                  <a:lnTo>
                    <a:pt x="1271778" y="3124200"/>
                  </a:lnTo>
                  <a:lnTo>
                    <a:pt x="1270863" y="3124200"/>
                  </a:lnTo>
                  <a:lnTo>
                    <a:pt x="1273048" y="3111500"/>
                  </a:lnTo>
                  <a:lnTo>
                    <a:pt x="1272654" y="3111500"/>
                  </a:lnTo>
                  <a:lnTo>
                    <a:pt x="1272692" y="3060700"/>
                  </a:lnTo>
                  <a:lnTo>
                    <a:pt x="1272362" y="3060700"/>
                  </a:lnTo>
                  <a:lnTo>
                    <a:pt x="1275080" y="3048000"/>
                  </a:lnTo>
                  <a:lnTo>
                    <a:pt x="1275943" y="3048000"/>
                  </a:lnTo>
                  <a:lnTo>
                    <a:pt x="1273797" y="3035300"/>
                  </a:lnTo>
                  <a:lnTo>
                    <a:pt x="1273530" y="3022600"/>
                  </a:lnTo>
                  <a:lnTo>
                    <a:pt x="1269771" y="3022600"/>
                  </a:lnTo>
                  <a:lnTo>
                    <a:pt x="1269911" y="3009900"/>
                  </a:lnTo>
                  <a:lnTo>
                    <a:pt x="1276959" y="3009900"/>
                  </a:lnTo>
                  <a:lnTo>
                    <a:pt x="1275461" y="2997200"/>
                  </a:lnTo>
                  <a:lnTo>
                    <a:pt x="1274813" y="2984500"/>
                  </a:lnTo>
                  <a:lnTo>
                    <a:pt x="1273797" y="2984500"/>
                  </a:lnTo>
                  <a:lnTo>
                    <a:pt x="1272120" y="2971800"/>
                  </a:lnTo>
                  <a:lnTo>
                    <a:pt x="1271346" y="2971800"/>
                  </a:lnTo>
                  <a:lnTo>
                    <a:pt x="1275511" y="2959100"/>
                  </a:lnTo>
                  <a:lnTo>
                    <a:pt x="1275321" y="2959100"/>
                  </a:lnTo>
                  <a:lnTo>
                    <a:pt x="1275575" y="2946400"/>
                  </a:lnTo>
                  <a:lnTo>
                    <a:pt x="1275435" y="2946400"/>
                  </a:lnTo>
                  <a:lnTo>
                    <a:pt x="1275689" y="2933700"/>
                  </a:lnTo>
                  <a:lnTo>
                    <a:pt x="1275880" y="2933700"/>
                  </a:lnTo>
                  <a:lnTo>
                    <a:pt x="1278801" y="2921000"/>
                  </a:lnTo>
                  <a:lnTo>
                    <a:pt x="1278382" y="2921000"/>
                  </a:lnTo>
                  <a:lnTo>
                    <a:pt x="1276642" y="2908300"/>
                  </a:lnTo>
                  <a:lnTo>
                    <a:pt x="1275435" y="2895600"/>
                  </a:lnTo>
                  <a:lnTo>
                    <a:pt x="1274851" y="2895600"/>
                  </a:lnTo>
                  <a:lnTo>
                    <a:pt x="1275232" y="2882900"/>
                  </a:lnTo>
                  <a:lnTo>
                    <a:pt x="1278064" y="2882900"/>
                  </a:lnTo>
                  <a:lnTo>
                    <a:pt x="1278039" y="2870200"/>
                  </a:lnTo>
                  <a:lnTo>
                    <a:pt x="1278229" y="2870200"/>
                  </a:lnTo>
                  <a:lnTo>
                    <a:pt x="1278382" y="2832100"/>
                  </a:lnTo>
                  <a:lnTo>
                    <a:pt x="1277912" y="2832100"/>
                  </a:lnTo>
                  <a:lnTo>
                    <a:pt x="1278674" y="2819400"/>
                  </a:lnTo>
                  <a:lnTo>
                    <a:pt x="1275715" y="2819400"/>
                  </a:lnTo>
                  <a:lnTo>
                    <a:pt x="1274699" y="2806700"/>
                  </a:lnTo>
                  <a:lnTo>
                    <a:pt x="1272895" y="2806700"/>
                  </a:lnTo>
                  <a:lnTo>
                    <a:pt x="1275562" y="2794000"/>
                  </a:lnTo>
                  <a:lnTo>
                    <a:pt x="1270279" y="2794000"/>
                  </a:lnTo>
                  <a:lnTo>
                    <a:pt x="1272870" y="2781300"/>
                  </a:lnTo>
                  <a:lnTo>
                    <a:pt x="1279067" y="2781300"/>
                  </a:lnTo>
                  <a:lnTo>
                    <a:pt x="1278369" y="2768600"/>
                  </a:lnTo>
                  <a:lnTo>
                    <a:pt x="1278204" y="2768600"/>
                  </a:lnTo>
                  <a:lnTo>
                    <a:pt x="1278750" y="2755900"/>
                  </a:lnTo>
                  <a:lnTo>
                    <a:pt x="1280147" y="2755900"/>
                  </a:lnTo>
                  <a:lnTo>
                    <a:pt x="1281620" y="2743200"/>
                  </a:lnTo>
                  <a:lnTo>
                    <a:pt x="1281252" y="2743200"/>
                  </a:lnTo>
                  <a:lnTo>
                    <a:pt x="1280769" y="2730500"/>
                  </a:lnTo>
                  <a:lnTo>
                    <a:pt x="1280426" y="2730500"/>
                  </a:lnTo>
                  <a:lnTo>
                    <a:pt x="1280807" y="2717800"/>
                  </a:lnTo>
                  <a:lnTo>
                    <a:pt x="1281264" y="2705417"/>
                  </a:lnTo>
                  <a:lnTo>
                    <a:pt x="1281252" y="2692400"/>
                  </a:lnTo>
                  <a:lnTo>
                    <a:pt x="1281569" y="2692400"/>
                  </a:lnTo>
                  <a:lnTo>
                    <a:pt x="1283271" y="2679700"/>
                  </a:lnTo>
                  <a:lnTo>
                    <a:pt x="1283906" y="2679700"/>
                  </a:lnTo>
                  <a:lnTo>
                    <a:pt x="1283627" y="2667000"/>
                  </a:lnTo>
                  <a:lnTo>
                    <a:pt x="1282738" y="2667000"/>
                  </a:lnTo>
                  <a:lnTo>
                    <a:pt x="1283131" y="2654300"/>
                  </a:lnTo>
                  <a:lnTo>
                    <a:pt x="1284084" y="2654300"/>
                  </a:lnTo>
                  <a:lnTo>
                    <a:pt x="1278255" y="2641600"/>
                  </a:lnTo>
                  <a:lnTo>
                    <a:pt x="1283881" y="2641600"/>
                  </a:lnTo>
                  <a:lnTo>
                    <a:pt x="1285113" y="2628900"/>
                  </a:lnTo>
                  <a:lnTo>
                    <a:pt x="1286383" y="2628900"/>
                  </a:lnTo>
                  <a:lnTo>
                    <a:pt x="1286370" y="2616200"/>
                  </a:lnTo>
                  <a:lnTo>
                    <a:pt x="1286929" y="2616200"/>
                  </a:lnTo>
                  <a:lnTo>
                    <a:pt x="1285709" y="2603500"/>
                  </a:lnTo>
                  <a:lnTo>
                    <a:pt x="1279385" y="2603500"/>
                  </a:lnTo>
                  <a:lnTo>
                    <a:pt x="1283423" y="2590800"/>
                  </a:lnTo>
                  <a:lnTo>
                    <a:pt x="1282852" y="2590800"/>
                  </a:lnTo>
                  <a:lnTo>
                    <a:pt x="1281277" y="2578100"/>
                  </a:lnTo>
                  <a:lnTo>
                    <a:pt x="1280998" y="2578100"/>
                  </a:lnTo>
                  <a:lnTo>
                    <a:pt x="1282001" y="2565400"/>
                  </a:lnTo>
                  <a:lnTo>
                    <a:pt x="1284274" y="2565400"/>
                  </a:lnTo>
                  <a:lnTo>
                    <a:pt x="1286713" y="2552700"/>
                  </a:lnTo>
                  <a:lnTo>
                    <a:pt x="1286052" y="2552700"/>
                  </a:lnTo>
                  <a:lnTo>
                    <a:pt x="1287208" y="2540000"/>
                  </a:lnTo>
                  <a:lnTo>
                    <a:pt x="1287526" y="2540000"/>
                  </a:lnTo>
                  <a:lnTo>
                    <a:pt x="1289697" y="2527300"/>
                  </a:lnTo>
                  <a:lnTo>
                    <a:pt x="1290129" y="2514600"/>
                  </a:lnTo>
                  <a:lnTo>
                    <a:pt x="1287653" y="2514600"/>
                  </a:lnTo>
                  <a:lnTo>
                    <a:pt x="1288465" y="2501900"/>
                  </a:lnTo>
                  <a:lnTo>
                    <a:pt x="1289596" y="2501900"/>
                  </a:lnTo>
                  <a:lnTo>
                    <a:pt x="1289456" y="2489200"/>
                  </a:lnTo>
                  <a:lnTo>
                    <a:pt x="1290447" y="2476500"/>
                  </a:lnTo>
                  <a:lnTo>
                    <a:pt x="1291869" y="2476500"/>
                  </a:lnTo>
                  <a:lnTo>
                    <a:pt x="1292656" y="2463800"/>
                  </a:lnTo>
                  <a:lnTo>
                    <a:pt x="1290815" y="2463800"/>
                  </a:lnTo>
                  <a:lnTo>
                    <a:pt x="1292606" y="2451100"/>
                  </a:lnTo>
                  <a:lnTo>
                    <a:pt x="1292237" y="2451100"/>
                  </a:lnTo>
                  <a:lnTo>
                    <a:pt x="1291183" y="2438400"/>
                  </a:lnTo>
                  <a:lnTo>
                    <a:pt x="1291869" y="2425700"/>
                  </a:lnTo>
                  <a:lnTo>
                    <a:pt x="1293749" y="2425700"/>
                  </a:lnTo>
                  <a:lnTo>
                    <a:pt x="1296619" y="2413000"/>
                  </a:lnTo>
                  <a:lnTo>
                    <a:pt x="1297660" y="2413000"/>
                  </a:lnTo>
                  <a:lnTo>
                    <a:pt x="1295933" y="2400300"/>
                  </a:lnTo>
                  <a:lnTo>
                    <a:pt x="1294257" y="2400300"/>
                  </a:lnTo>
                  <a:lnTo>
                    <a:pt x="1294434" y="2387600"/>
                  </a:lnTo>
                  <a:lnTo>
                    <a:pt x="1294968" y="2387600"/>
                  </a:lnTo>
                  <a:lnTo>
                    <a:pt x="1295590" y="2374900"/>
                  </a:lnTo>
                  <a:lnTo>
                    <a:pt x="1296225" y="2374900"/>
                  </a:lnTo>
                  <a:lnTo>
                    <a:pt x="1296962" y="2362200"/>
                  </a:lnTo>
                  <a:lnTo>
                    <a:pt x="1297241" y="2362200"/>
                  </a:lnTo>
                  <a:lnTo>
                    <a:pt x="1290675" y="2349500"/>
                  </a:lnTo>
                  <a:lnTo>
                    <a:pt x="1294371" y="2349500"/>
                  </a:lnTo>
                  <a:lnTo>
                    <a:pt x="1296466" y="2336800"/>
                  </a:lnTo>
                  <a:lnTo>
                    <a:pt x="1294853" y="2336800"/>
                  </a:lnTo>
                  <a:lnTo>
                    <a:pt x="1294955" y="2324100"/>
                  </a:lnTo>
                  <a:lnTo>
                    <a:pt x="1298321" y="2324100"/>
                  </a:lnTo>
                  <a:lnTo>
                    <a:pt x="1297343" y="2311400"/>
                  </a:lnTo>
                  <a:lnTo>
                    <a:pt x="1298257" y="2311400"/>
                  </a:lnTo>
                  <a:lnTo>
                    <a:pt x="1299806" y="2298700"/>
                  </a:lnTo>
                  <a:lnTo>
                    <a:pt x="1301013" y="2298700"/>
                  </a:lnTo>
                  <a:lnTo>
                    <a:pt x="1302854" y="2286000"/>
                  </a:lnTo>
                  <a:lnTo>
                    <a:pt x="1298232" y="2273300"/>
                  </a:lnTo>
                  <a:lnTo>
                    <a:pt x="1299286" y="2273300"/>
                  </a:lnTo>
                  <a:lnTo>
                    <a:pt x="1300848" y="2260600"/>
                  </a:lnTo>
                  <a:lnTo>
                    <a:pt x="1302042" y="2247900"/>
                  </a:lnTo>
                  <a:lnTo>
                    <a:pt x="1302956" y="2235200"/>
                  </a:lnTo>
                  <a:lnTo>
                    <a:pt x="1302613" y="2235200"/>
                  </a:lnTo>
                  <a:lnTo>
                    <a:pt x="1302918" y="2222500"/>
                  </a:lnTo>
                  <a:lnTo>
                    <a:pt x="1303147" y="2222500"/>
                  </a:lnTo>
                  <a:lnTo>
                    <a:pt x="1305598" y="2209800"/>
                  </a:lnTo>
                  <a:lnTo>
                    <a:pt x="1305610" y="2197100"/>
                  </a:lnTo>
                  <a:lnTo>
                    <a:pt x="1302639" y="2197100"/>
                  </a:lnTo>
                  <a:lnTo>
                    <a:pt x="1302842" y="2184400"/>
                  </a:lnTo>
                  <a:lnTo>
                    <a:pt x="1305179" y="2184400"/>
                  </a:lnTo>
                  <a:lnTo>
                    <a:pt x="1305712" y="2171700"/>
                  </a:lnTo>
                  <a:lnTo>
                    <a:pt x="1303426" y="2171700"/>
                  </a:lnTo>
                  <a:lnTo>
                    <a:pt x="1304086" y="2159000"/>
                  </a:lnTo>
                  <a:lnTo>
                    <a:pt x="1302893" y="2159000"/>
                  </a:lnTo>
                  <a:lnTo>
                    <a:pt x="1305902" y="2146300"/>
                  </a:lnTo>
                  <a:lnTo>
                    <a:pt x="1304886" y="2133600"/>
                  </a:lnTo>
                  <a:lnTo>
                    <a:pt x="1305572" y="2120900"/>
                  </a:lnTo>
                  <a:lnTo>
                    <a:pt x="1305763" y="2108200"/>
                  </a:lnTo>
                  <a:lnTo>
                    <a:pt x="1305890" y="2108200"/>
                  </a:lnTo>
                  <a:lnTo>
                    <a:pt x="1305979" y="2095500"/>
                  </a:lnTo>
                  <a:lnTo>
                    <a:pt x="1305699" y="2095500"/>
                  </a:lnTo>
                  <a:lnTo>
                    <a:pt x="1305598" y="2082800"/>
                  </a:lnTo>
                  <a:lnTo>
                    <a:pt x="1308176" y="2082800"/>
                  </a:lnTo>
                  <a:lnTo>
                    <a:pt x="1307185" y="2070100"/>
                  </a:lnTo>
                  <a:lnTo>
                    <a:pt x="1303147" y="2070100"/>
                  </a:lnTo>
                  <a:lnTo>
                    <a:pt x="1303782" y="2057400"/>
                  </a:lnTo>
                  <a:lnTo>
                    <a:pt x="1308315" y="2057400"/>
                  </a:lnTo>
                  <a:lnTo>
                    <a:pt x="1308430" y="2044700"/>
                  </a:lnTo>
                  <a:lnTo>
                    <a:pt x="1304493" y="2044700"/>
                  </a:lnTo>
                  <a:lnTo>
                    <a:pt x="1301788" y="2032000"/>
                  </a:lnTo>
                  <a:lnTo>
                    <a:pt x="1301546" y="2032000"/>
                  </a:lnTo>
                  <a:lnTo>
                    <a:pt x="1307465" y="2019300"/>
                  </a:lnTo>
                  <a:lnTo>
                    <a:pt x="1307973" y="2006600"/>
                  </a:lnTo>
                  <a:lnTo>
                    <a:pt x="1307947" y="2003310"/>
                  </a:lnTo>
                  <a:lnTo>
                    <a:pt x="1307820" y="1981200"/>
                  </a:lnTo>
                  <a:lnTo>
                    <a:pt x="1307807" y="1955800"/>
                  </a:lnTo>
                  <a:lnTo>
                    <a:pt x="1307795" y="1943100"/>
                  </a:lnTo>
                  <a:lnTo>
                    <a:pt x="1303337" y="1943100"/>
                  </a:lnTo>
                  <a:lnTo>
                    <a:pt x="1306690" y="1930400"/>
                  </a:lnTo>
                  <a:lnTo>
                    <a:pt x="1308442" y="1917700"/>
                  </a:lnTo>
                  <a:lnTo>
                    <a:pt x="1310551" y="1917700"/>
                  </a:lnTo>
                  <a:lnTo>
                    <a:pt x="1310665" y="1930400"/>
                  </a:lnTo>
                  <a:lnTo>
                    <a:pt x="1310855" y="1930400"/>
                  </a:lnTo>
                  <a:lnTo>
                    <a:pt x="1310855" y="1943100"/>
                  </a:lnTo>
                  <a:lnTo>
                    <a:pt x="1311262" y="1955800"/>
                  </a:lnTo>
                  <a:lnTo>
                    <a:pt x="1316736" y="1955800"/>
                  </a:lnTo>
                  <a:lnTo>
                    <a:pt x="1316736" y="76250"/>
                  </a:lnTo>
                  <a:lnTo>
                    <a:pt x="1316583" y="76085"/>
                  </a:lnTo>
                  <a:lnTo>
                    <a:pt x="1316583" y="1879600"/>
                  </a:lnTo>
                  <a:lnTo>
                    <a:pt x="1316253" y="1879600"/>
                  </a:lnTo>
                  <a:lnTo>
                    <a:pt x="1316507" y="1892300"/>
                  </a:lnTo>
                  <a:lnTo>
                    <a:pt x="1311033" y="1892300"/>
                  </a:lnTo>
                  <a:lnTo>
                    <a:pt x="1310868" y="1905000"/>
                  </a:lnTo>
                  <a:lnTo>
                    <a:pt x="1305179" y="1905000"/>
                  </a:lnTo>
                  <a:lnTo>
                    <a:pt x="1305026" y="1892300"/>
                  </a:lnTo>
                  <a:lnTo>
                    <a:pt x="1304785" y="1892300"/>
                  </a:lnTo>
                  <a:lnTo>
                    <a:pt x="1304988" y="1879600"/>
                  </a:lnTo>
                  <a:lnTo>
                    <a:pt x="1304709" y="1879600"/>
                  </a:lnTo>
                  <a:lnTo>
                    <a:pt x="1306995" y="1866900"/>
                  </a:lnTo>
                  <a:lnTo>
                    <a:pt x="1305306" y="1854200"/>
                  </a:lnTo>
                  <a:lnTo>
                    <a:pt x="1304785" y="1854200"/>
                  </a:lnTo>
                  <a:lnTo>
                    <a:pt x="1304925" y="1841500"/>
                  </a:lnTo>
                  <a:lnTo>
                    <a:pt x="1315529" y="1841500"/>
                  </a:lnTo>
                  <a:lnTo>
                    <a:pt x="1314678" y="1854200"/>
                  </a:lnTo>
                  <a:lnTo>
                    <a:pt x="1316355" y="1854200"/>
                  </a:lnTo>
                  <a:lnTo>
                    <a:pt x="1315262" y="1866900"/>
                  </a:lnTo>
                  <a:lnTo>
                    <a:pt x="1316583" y="1879600"/>
                  </a:lnTo>
                  <a:lnTo>
                    <a:pt x="1316583" y="76085"/>
                  </a:lnTo>
                  <a:lnTo>
                    <a:pt x="1313611" y="73113"/>
                  </a:lnTo>
                  <a:lnTo>
                    <a:pt x="1313611" y="1828800"/>
                  </a:lnTo>
                  <a:lnTo>
                    <a:pt x="1302639" y="1828800"/>
                  </a:lnTo>
                  <a:lnTo>
                    <a:pt x="1304163" y="1816100"/>
                  </a:lnTo>
                  <a:lnTo>
                    <a:pt x="1303629" y="1816100"/>
                  </a:lnTo>
                  <a:lnTo>
                    <a:pt x="1302715" y="1803400"/>
                  </a:lnTo>
                  <a:lnTo>
                    <a:pt x="1302842" y="1803400"/>
                  </a:lnTo>
                  <a:lnTo>
                    <a:pt x="1303070" y="1790700"/>
                  </a:lnTo>
                  <a:lnTo>
                    <a:pt x="1302537" y="1778000"/>
                  </a:lnTo>
                  <a:lnTo>
                    <a:pt x="1302054" y="1778000"/>
                  </a:lnTo>
                  <a:lnTo>
                    <a:pt x="1302169" y="1765300"/>
                  </a:lnTo>
                  <a:lnTo>
                    <a:pt x="1302359" y="1752600"/>
                  </a:lnTo>
                  <a:lnTo>
                    <a:pt x="1302092" y="1752600"/>
                  </a:lnTo>
                  <a:lnTo>
                    <a:pt x="1301419" y="1739900"/>
                  </a:lnTo>
                  <a:lnTo>
                    <a:pt x="1300251" y="1714500"/>
                  </a:lnTo>
                  <a:lnTo>
                    <a:pt x="1300251" y="1701800"/>
                  </a:lnTo>
                  <a:lnTo>
                    <a:pt x="1300759" y="1701800"/>
                  </a:lnTo>
                  <a:lnTo>
                    <a:pt x="1297533" y="1689100"/>
                  </a:lnTo>
                  <a:lnTo>
                    <a:pt x="1299502" y="1676400"/>
                  </a:lnTo>
                  <a:lnTo>
                    <a:pt x="1300734" y="1676400"/>
                  </a:lnTo>
                  <a:lnTo>
                    <a:pt x="1300467" y="1663700"/>
                  </a:lnTo>
                  <a:lnTo>
                    <a:pt x="1299578" y="1663700"/>
                  </a:lnTo>
                  <a:lnTo>
                    <a:pt x="1299311" y="1651000"/>
                  </a:lnTo>
                  <a:lnTo>
                    <a:pt x="1299146" y="1638300"/>
                  </a:lnTo>
                  <a:lnTo>
                    <a:pt x="1298689" y="1638300"/>
                  </a:lnTo>
                  <a:lnTo>
                    <a:pt x="1298194" y="1625600"/>
                  </a:lnTo>
                  <a:lnTo>
                    <a:pt x="1297825" y="1625600"/>
                  </a:lnTo>
                  <a:lnTo>
                    <a:pt x="1297736" y="1600200"/>
                  </a:lnTo>
                  <a:lnTo>
                    <a:pt x="1297559" y="1600200"/>
                  </a:lnTo>
                  <a:lnTo>
                    <a:pt x="1297266" y="1587500"/>
                  </a:lnTo>
                  <a:lnTo>
                    <a:pt x="1296733" y="1574800"/>
                  </a:lnTo>
                  <a:lnTo>
                    <a:pt x="1302385" y="1574800"/>
                  </a:lnTo>
                  <a:lnTo>
                    <a:pt x="1302131" y="1587500"/>
                  </a:lnTo>
                  <a:lnTo>
                    <a:pt x="1302562" y="1600200"/>
                  </a:lnTo>
                  <a:lnTo>
                    <a:pt x="1307147" y="1612900"/>
                  </a:lnTo>
                  <a:lnTo>
                    <a:pt x="1305648" y="1612900"/>
                  </a:lnTo>
                  <a:lnTo>
                    <a:pt x="1305445" y="1625600"/>
                  </a:lnTo>
                  <a:lnTo>
                    <a:pt x="1304442" y="1625600"/>
                  </a:lnTo>
                  <a:lnTo>
                    <a:pt x="1303248" y="1638300"/>
                  </a:lnTo>
                  <a:lnTo>
                    <a:pt x="1302600" y="1651000"/>
                  </a:lnTo>
                  <a:lnTo>
                    <a:pt x="1303223" y="1651000"/>
                  </a:lnTo>
                  <a:lnTo>
                    <a:pt x="1303743" y="1663700"/>
                  </a:lnTo>
                  <a:lnTo>
                    <a:pt x="1302385" y="1663700"/>
                  </a:lnTo>
                  <a:lnTo>
                    <a:pt x="1302550" y="1676400"/>
                  </a:lnTo>
                  <a:lnTo>
                    <a:pt x="1304696" y="1676400"/>
                  </a:lnTo>
                  <a:lnTo>
                    <a:pt x="1305560" y="1689100"/>
                  </a:lnTo>
                  <a:lnTo>
                    <a:pt x="1305775" y="1689100"/>
                  </a:lnTo>
                  <a:lnTo>
                    <a:pt x="1310246" y="1701800"/>
                  </a:lnTo>
                  <a:lnTo>
                    <a:pt x="1308125" y="1701800"/>
                  </a:lnTo>
                  <a:lnTo>
                    <a:pt x="1308214" y="1714500"/>
                  </a:lnTo>
                  <a:lnTo>
                    <a:pt x="1307731" y="1714500"/>
                  </a:lnTo>
                  <a:lnTo>
                    <a:pt x="1304607" y="1727200"/>
                  </a:lnTo>
                  <a:lnTo>
                    <a:pt x="1304747" y="1739900"/>
                  </a:lnTo>
                  <a:lnTo>
                    <a:pt x="1308493" y="1739900"/>
                  </a:lnTo>
                  <a:lnTo>
                    <a:pt x="1308709" y="1752600"/>
                  </a:lnTo>
                  <a:lnTo>
                    <a:pt x="1304163" y="1765300"/>
                  </a:lnTo>
                  <a:lnTo>
                    <a:pt x="1307947" y="1765300"/>
                  </a:lnTo>
                  <a:lnTo>
                    <a:pt x="1308201" y="1778000"/>
                  </a:lnTo>
                  <a:lnTo>
                    <a:pt x="1305674" y="1778000"/>
                  </a:lnTo>
                  <a:lnTo>
                    <a:pt x="1306487" y="1790700"/>
                  </a:lnTo>
                  <a:lnTo>
                    <a:pt x="1308087" y="1790700"/>
                  </a:lnTo>
                  <a:lnTo>
                    <a:pt x="1309763" y="1803400"/>
                  </a:lnTo>
                  <a:lnTo>
                    <a:pt x="1310843" y="1803400"/>
                  </a:lnTo>
                  <a:lnTo>
                    <a:pt x="1310005" y="1816100"/>
                  </a:lnTo>
                  <a:lnTo>
                    <a:pt x="1310538" y="1816100"/>
                  </a:lnTo>
                  <a:lnTo>
                    <a:pt x="1313611" y="1828800"/>
                  </a:lnTo>
                  <a:lnTo>
                    <a:pt x="1313611" y="73113"/>
                  </a:lnTo>
                  <a:lnTo>
                    <a:pt x="1304036" y="63500"/>
                  </a:lnTo>
                  <a:lnTo>
                    <a:pt x="1305852" y="63500"/>
                  </a:lnTo>
                  <a:lnTo>
                    <a:pt x="1319682" y="76200"/>
                  </a:lnTo>
                  <a:lnTo>
                    <a:pt x="1344841" y="101600"/>
                  </a:lnTo>
                  <a:lnTo>
                    <a:pt x="1358569" y="114300"/>
                  </a:lnTo>
                  <a:lnTo>
                    <a:pt x="1358569" y="109397"/>
                  </a:lnTo>
                  <a:lnTo>
                    <a:pt x="1349184" y="101600"/>
                  </a:lnTo>
                  <a:lnTo>
                    <a:pt x="1333804" y="76200"/>
                  </a:lnTo>
                  <a:lnTo>
                    <a:pt x="1318691" y="63500"/>
                  </a:lnTo>
                  <a:lnTo>
                    <a:pt x="1304201" y="50800"/>
                  </a:lnTo>
                  <a:lnTo>
                    <a:pt x="1302550" y="50800"/>
                  </a:lnTo>
                  <a:lnTo>
                    <a:pt x="1302550" y="1549400"/>
                  </a:lnTo>
                  <a:lnTo>
                    <a:pt x="1297063" y="1549400"/>
                  </a:lnTo>
                  <a:lnTo>
                    <a:pt x="1297622" y="1536700"/>
                  </a:lnTo>
                  <a:lnTo>
                    <a:pt x="1296276" y="1536700"/>
                  </a:lnTo>
                  <a:lnTo>
                    <a:pt x="1295730" y="1524000"/>
                  </a:lnTo>
                  <a:lnTo>
                    <a:pt x="1293901" y="1524000"/>
                  </a:lnTo>
                  <a:lnTo>
                    <a:pt x="1294714" y="1511300"/>
                  </a:lnTo>
                  <a:lnTo>
                    <a:pt x="1301178" y="1511300"/>
                  </a:lnTo>
                  <a:lnTo>
                    <a:pt x="1302131" y="1524000"/>
                  </a:lnTo>
                  <a:lnTo>
                    <a:pt x="1302499" y="1524000"/>
                  </a:lnTo>
                  <a:lnTo>
                    <a:pt x="1299019" y="1536700"/>
                  </a:lnTo>
                  <a:lnTo>
                    <a:pt x="1302550" y="1549400"/>
                  </a:lnTo>
                  <a:lnTo>
                    <a:pt x="1302550" y="50800"/>
                  </a:lnTo>
                  <a:lnTo>
                    <a:pt x="1302321" y="50800"/>
                  </a:lnTo>
                  <a:lnTo>
                    <a:pt x="1302232" y="1460500"/>
                  </a:lnTo>
                  <a:lnTo>
                    <a:pt x="1300099" y="1473200"/>
                  </a:lnTo>
                  <a:lnTo>
                    <a:pt x="1299921" y="1473200"/>
                  </a:lnTo>
                  <a:lnTo>
                    <a:pt x="1299806" y="1485900"/>
                  </a:lnTo>
                  <a:lnTo>
                    <a:pt x="1299464" y="1485900"/>
                  </a:lnTo>
                  <a:lnTo>
                    <a:pt x="1298956" y="1498600"/>
                  </a:lnTo>
                  <a:lnTo>
                    <a:pt x="1294511" y="1498600"/>
                  </a:lnTo>
                  <a:lnTo>
                    <a:pt x="1294320" y="1485900"/>
                  </a:lnTo>
                  <a:lnTo>
                    <a:pt x="1294930" y="1485900"/>
                  </a:lnTo>
                  <a:lnTo>
                    <a:pt x="1295285" y="1473200"/>
                  </a:lnTo>
                  <a:lnTo>
                    <a:pt x="1294879" y="1473200"/>
                  </a:lnTo>
                  <a:lnTo>
                    <a:pt x="1293291" y="1460500"/>
                  </a:lnTo>
                  <a:lnTo>
                    <a:pt x="1292682" y="1447800"/>
                  </a:lnTo>
                  <a:lnTo>
                    <a:pt x="1292517" y="1435100"/>
                  </a:lnTo>
                  <a:lnTo>
                    <a:pt x="1292301" y="1422400"/>
                  </a:lnTo>
                  <a:lnTo>
                    <a:pt x="1292428" y="1422400"/>
                  </a:lnTo>
                  <a:lnTo>
                    <a:pt x="1290269" y="1409700"/>
                  </a:lnTo>
                  <a:lnTo>
                    <a:pt x="1291666" y="1409700"/>
                  </a:lnTo>
                  <a:lnTo>
                    <a:pt x="1293101" y="1397000"/>
                  </a:lnTo>
                  <a:lnTo>
                    <a:pt x="1296339" y="1397000"/>
                  </a:lnTo>
                  <a:lnTo>
                    <a:pt x="1296619" y="1409700"/>
                  </a:lnTo>
                  <a:lnTo>
                    <a:pt x="1296974" y="1422400"/>
                  </a:lnTo>
                  <a:lnTo>
                    <a:pt x="1296835" y="1435100"/>
                  </a:lnTo>
                  <a:lnTo>
                    <a:pt x="1299794" y="1435100"/>
                  </a:lnTo>
                  <a:lnTo>
                    <a:pt x="1297470" y="1447800"/>
                  </a:lnTo>
                  <a:lnTo>
                    <a:pt x="1300302" y="1447800"/>
                  </a:lnTo>
                  <a:lnTo>
                    <a:pt x="1299768" y="1460500"/>
                  </a:lnTo>
                  <a:lnTo>
                    <a:pt x="1302232" y="1460500"/>
                  </a:lnTo>
                  <a:lnTo>
                    <a:pt x="1302232" y="50736"/>
                  </a:lnTo>
                  <a:lnTo>
                    <a:pt x="1299730" y="48742"/>
                  </a:lnTo>
                  <a:lnTo>
                    <a:pt x="1299730" y="50800"/>
                  </a:lnTo>
                  <a:lnTo>
                    <a:pt x="1299489" y="61328"/>
                  </a:lnTo>
                  <a:lnTo>
                    <a:pt x="1298257" y="50800"/>
                  </a:lnTo>
                  <a:lnTo>
                    <a:pt x="1299730" y="50800"/>
                  </a:lnTo>
                  <a:lnTo>
                    <a:pt x="1299730" y="48742"/>
                  </a:lnTo>
                  <a:lnTo>
                    <a:pt x="1295996" y="45758"/>
                  </a:lnTo>
                  <a:lnTo>
                    <a:pt x="1295996" y="1333500"/>
                  </a:lnTo>
                  <a:lnTo>
                    <a:pt x="1293241" y="1333500"/>
                  </a:lnTo>
                  <a:lnTo>
                    <a:pt x="1293545" y="1346200"/>
                  </a:lnTo>
                  <a:lnTo>
                    <a:pt x="1293901" y="1346200"/>
                  </a:lnTo>
                  <a:lnTo>
                    <a:pt x="1294295" y="1358900"/>
                  </a:lnTo>
                  <a:lnTo>
                    <a:pt x="1294371" y="1384300"/>
                  </a:lnTo>
                  <a:lnTo>
                    <a:pt x="1289926" y="1384300"/>
                  </a:lnTo>
                  <a:lnTo>
                    <a:pt x="1290421" y="1371600"/>
                  </a:lnTo>
                  <a:lnTo>
                    <a:pt x="1290980" y="1371600"/>
                  </a:lnTo>
                  <a:lnTo>
                    <a:pt x="1292656" y="1358900"/>
                  </a:lnTo>
                  <a:lnTo>
                    <a:pt x="1289367" y="1358900"/>
                  </a:lnTo>
                  <a:lnTo>
                    <a:pt x="1289545" y="1346200"/>
                  </a:lnTo>
                  <a:lnTo>
                    <a:pt x="1289773" y="1346200"/>
                  </a:lnTo>
                  <a:lnTo>
                    <a:pt x="1290142" y="1333500"/>
                  </a:lnTo>
                  <a:lnTo>
                    <a:pt x="1290383" y="1320800"/>
                  </a:lnTo>
                  <a:lnTo>
                    <a:pt x="1294422" y="1320800"/>
                  </a:lnTo>
                  <a:lnTo>
                    <a:pt x="1295996" y="1333500"/>
                  </a:lnTo>
                  <a:lnTo>
                    <a:pt x="1295996" y="45758"/>
                  </a:lnTo>
                  <a:lnTo>
                    <a:pt x="1294117" y="44259"/>
                  </a:lnTo>
                  <a:lnTo>
                    <a:pt x="1294117" y="1244600"/>
                  </a:lnTo>
                  <a:lnTo>
                    <a:pt x="1293914" y="1257300"/>
                  </a:lnTo>
                  <a:lnTo>
                    <a:pt x="1293774" y="1270000"/>
                  </a:lnTo>
                  <a:lnTo>
                    <a:pt x="1293596" y="1282700"/>
                  </a:lnTo>
                  <a:lnTo>
                    <a:pt x="1289583" y="1282700"/>
                  </a:lnTo>
                  <a:lnTo>
                    <a:pt x="1289088" y="1270000"/>
                  </a:lnTo>
                  <a:lnTo>
                    <a:pt x="1289507" y="1270000"/>
                  </a:lnTo>
                  <a:lnTo>
                    <a:pt x="1289723" y="1257300"/>
                  </a:lnTo>
                  <a:lnTo>
                    <a:pt x="1290078" y="1257300"/>
                  </a:lnTo>
                  <a:lnTo>
                    <a:pt x="1290027" y="1244600"/>
                  </a:lnTo>
                  <a:lnTo>
                    <a:pt x="1294117" y="1244600"/>
                  </a:lnTo>
                  <a:lnTo>
                    <a:pt x="1294117" y="44259"/>
                  </a:lnTo>
                  <a:lnTo>
                    <a:pt x="1292186" y="42722"/>
                  </a:lnTo>
                  <a:lnTo>
                    <a:pt x="1292186" y="1206500"/>
                  </a:lnTo>
                  <a:lnTo>
                    <a:pt x="1289151" y="1206500"/>
                  </a:lnTo>
                  <a:lnTo>
                    <a:pt x="1289227" y="1193800"/>
                  </a:lnTo>
                  <a:lnTo>
                    <a:pt x="1291107" y="1193800"/>
                  </a:lnTo>
                  <a:lnTo>
                    <a:pt x="1292186" y="1206500"/>
                  </a:lnTo>
                  <a:lnTo>
                    <a:pt x="1292186" y="42722"/>
                  </a:lnTo>
                  <a:lnTo>
                    <a:pt x="1290853" y="41656"/>
                  </a:lnTo>
                  <a:lnTo>
                    <a:pt x="1290853" y="1130300"/>
                  </a:lnTo>
                  <a:lnTo>
                    <a:pt x="1289685" y="1130300"/>
                  </a:lnTo>
                  <a:lnTo>
                    <a:pt x="1289697" y="1117600"/>
                  </a:lnTo>
                  <a:lnTo>
                    <a:pt x="1290523" y="1117600"/>
                  </a:lnTo>
                  <a:lnTo>
                    <a:pt x="1290853" y="1130300"/>
                  </a:lnTo>
                  <a:lnTo>
                    <a:pt x="1290853" y="41656"/>
                  </a:lnTo>
                  <a:lnTo>
                    <a:pt x="1287614" y="39065"/>
                  </a:lnTo>
                  <a:lnTo>
                    <a:pt x="1288275" y="48425"/>
                  </a:lnTo>
                  <a:lnTo>
                    <a:pt x="1286268" y="38100"/>
                  </a:lnTo>
                  <a:lnTo>
                    <a:pt x="1286395" y="38100"/>
                  </a:lnTo>
                  <a:lnTo>
                    <a:pt x="1281442" y="25400"/>
                  </a:lnTo>
                  <a:lnTo>
                    <a:pt x="1275854" y="25400"/>
                  </a:lnTo>
                  <a:lnTo>
                    <a:pt x="1275130" y="23736"/>
                  </a:lnTo>
                  <a:lnTo>
                    <a:pt x="1275130" y="38100"/>
                  </a:lnTo>
                  <a:lnTo>
                    <a:pt x="1271498" y="38100"/>
                  </a:lnTo>
                  <a:lnTo>
                    <a:pt x="1269377" y="25400"/>
                  </a:lnTo>
                  <a:lnTo>
                    <a:pt x="1273492" y="25400"/>
                  </a:lnTo>
                  <a:lnTo>
                    <a:pt x="1275130" y="38100"/>
                  </a:lnTo>
                  <a:lnTo>
                    <a:pt x="1275130" y="23736"/>
                  </a:lnTo>
                  <a:lnTo>
                    <a:pt x="1270330" y="12700"/>
                  </a:lnTo>
                  <a:lnTo>
                    <a:pt x="1260335" y="12700"/>
                  </a:lnTo>
                  <a:lnTo>
                    <a:pt x="1258582" y="8534"/>
                  </a:lnTo>
                  <a:lnTo>
                    <a:pt x="1258582" y="23787"/>
                  </a:lnTo>
                  <a:lnTo>
                    <a:pt x="1256207" y="12700"/>
                  </a:lnTo>
                  <a:lnTo>
                    <a:pt x="1258303" y="12700"/>
                  </a:lnTo>
                  <a:lnTo>
                    <a:pt x="1258582" y="23787"/>
                  </a:lnTo>
                  <a:lnTo>
                    <a:pt x="1258582" y="8534"/>
                  </a:lnTo>
                  <a:lnTo>
                    <a:pt x="1255001" y="0"/>
                  </a:lnTo>
                  <a:lnTo>
                    <a:pt x="1245146" y="0"/>
                  </a:lnTo>
                  <a:lnTo>
                    <a:pt x="1246606" y="12700"/>
                  </a:lnTo>
                  <a:lnTo>
                    <a:pt x="1215123" y="12700"/>
                  </a:lnTo>
                  <a:lnTo>
                    <a:pt x="1205128" y="25400"/>
                  </a:lnTo>
                  <a:lnTo>
                    <a:pt x="1197559" y="25400"/>
                  </a:lnTo>
                  <a:lnTo>
                    <a:pt x="1188923" y="38100"/>
                  </a:lnTo>
                  <a:lnTo>
                    <a:pt x="1180058" y="50800"/>
                  </a:lnTo>
                  <a:lnTo>
                    <a:pt x="1178356" y="50800"/>
                  </a:lnTo>
                  <a:lnTo>
                    <a:pt x="1178356" y="1943100"/>
                  </a:lnTo>
                  <a:lnTo>
                    <a:pt x="1177925" y="1955800"/>
                  </a:lnTo>
                  <a:lnTo>
                    <a:pt x="1177709" y="1943100"/>
                  </a:lnTo>
                  <a:lnTo>
                    <a:pt x="1178356" y="1943100"/>
                  </a:lnTo>
                  <a:lnTo>
                    <a:pt x="1178356" y="50800"/>
                  </a:lnTo>
                  <a:lnTo>
                    <a:pt x="1171346" y="50800"/>
                  </a:lnTo>
                  <a:lnTo>
                    <a:pt x="1163193" y="63500"/>
                  </a:lnTo>
                  <a:lnTo>
                    <a:pt x="1160233" y="63500"/>
                  </a:lnTo>
                  <a:lnTo>
                    <a:pt x="1146429" y="75895"/>
                  </a:lnTo>
                  <a:lnTo>
                    <a:pt x="1146429" y="2019300"/>
                  </a:lnTo>
                  <a:lnTo>
                    <a:pt x="1143762" y="2019300"/>
                  </a:lnTo>
                  <a:lnTo>
                    <a:pt x="1143762" y="2171700"/>
                  </a:lnTo>
                  <a:lnTo>
                    <a:pt x="1141183" y="2171700"/>
                  </a:lnTo>
                  <a:lnTo>
                    <a:pt x="1140612" y="2183866"/>
                  </a:lnTo>
                  <a:lnTo>
                    <a:pt x="1140612" y="2298700"/>
                  </a:lnTo>
                  <a:lnTo>
                    <a:pt x="1139507" y="2298700"/>
                  </a:lnTo>
                  <a:lnTo>
                    <a:pt x="1138008" y="2311400"/>
                  </a:lnTo>
                  <a:lnTo>
                    <a:pt x="1134897" y="2311400"/>
                  </a:lnTo>
                  <a:lnTo>
                    <a:pt x="1136053" y="2324100"/>
                  </a:lnTo>
                  <a:lnTo>
                    <a:pt x="1136586" y="2324100"/>
                  </a:lnTo>
                  <a:lnTo>
                    <a:pt x="1137539" y="2336800"/>
                  </a:lnTo>
                  <a:lnTo>
                    <a:pt x="1137920" y="2336800"/>
                  </a:lnTo>
                  <a:lnTo>
                    <a:pt x="1137475" y="2349500"/>
                  </a:lnTo>
                  <a:lnTo>
                    <a:pt x="1135964" y="2362200"/>
                  </a:lnTo>
                  <a:lnTo>
                    <a:pt x="1134237" y="2362200"/>
                  </a:lnTo>
                  <a:lnTo>
                    <a:pt x="1134237" y="2387600"/>
                  </a:lnTo>
                  <a:lnTo>
                    <a:pt x="1132382" y="2400300"/>
                  </a:lnTo>
                  <a:lnTo>
                    <a:pt x="1131531" y="2413000"/>
                  </a:lnTo>
                  <a:lnTo>
                    <a:pt x="1130795" y="2425700"/>
                  </a:lnTo>
                  <a:lnTo>
                    <a:pt x="1130363" y="2425700"/>
                  </a:lnTo>
                  <a:lnTo>
                    <a:pt x="1130363" y="2463800"/>
                  </a:lnTo>
                  <a:lnTo>
                    <a:pt x="1129347" y="2476500"/>
                  </a:lnTo>
                  <a:lnTo>
                    <a:pt x="1128229" y="2476500"/>
                  </a:lnTo>
                  <a:lnTo>
                    <a:pt x="1128229" y="2527300"/>
                  </a:lnTo>
                  <a:lnTo>
                    <a:pt x="1125372" y="2527300"/>
                  </a:lnTo>
                  <a:lnTo>
                    <a:pt x="1125372" y="2540000"/>
                  </a:lnTo>
                  <a:lnTo>
                    <a:pt x="1124242" y="2540000"/>
                  </a:lnTo>
                  <a:lnTo>
                    <a:pt x="1121511" y="2552700"/>
                  </a:lnTo>
                  <a:lnTo>
                    <a:pt x="1124585" y="2552700"/>
                  </a:lnTo>
                  <a:lnTo>
                    <a:pt x="1124978" y="2565400"/>
                  </a:lnTo>
                  <a:lnTo>
                    <a:pt x="1125207" y="2578100"/>
                  </a:lnTo>
                  <a:lnTo>
                    <a:pt x="1124673" y="2578100"/>
                  </a:lnTo>
                  <a:lnTo>
                    <a:pt x="1122807" y="2590800"/>
                  </a:lnTo>
                  <a:lnTo>
                    <a:pt x="1122641" y="2590800"/>
                  </a:lnTo>
                  <a:lnTo>
                    <a:pt x="1122641" y="2603500"/>
                  </a:lnTo>
                  <a:lnTo>
                    <a:pt x="1122032" y="2614396"/>
                  </a:lnTo>
                  <a:lnTo>
                    <a:pt x="1122032" y="2654300"/>
                  </a:lnTo>
                  <a:lnTo>
                    <a:pt x="1114145" y="2654300"/>
                  </a:lnTo>
                  <a:lnTo>
                    <a:pt x="1114374" y="2667000"/>
                  </a:lnTo>
                  <a:lnTo>
                    <a:pt x="1119720" y="2667000"/>
                  </a:lnTo>
                  <a:lnTo>
                    <a:pt x="1118654" y="2679700"/>
                  </a:lnTo>
                  <a:lnTo>
                    <a:pt x="1120940" y="2679700"/>
                  </a:lnTo>
                  <a:lnTo>
                    <a:pt x="1121651" y="2692400"/>
                  </a:lnTo>
                  <a:lnTo>
                    <a:pt x="1118679" y="2692400"/>
                  </a:lnTo>
                  <a:lnTo>
                    <a:pt x="1119606" y="2705100"/>
                  </a:lnTo>
                  <a:lnTo>
                    <a:pt x="1119111" y="2717800"/>
                  </a:lnTo>
                  <a:lnTo>
                    <a:pt x="1116558" y="2717800"/>
                  </a:lnTo>
                  <a:lnTo>
                    <a:pt x="1118438" y="2730500"/>
                  </a:lnTo>
                  <a:lnTo>
                    <a:pt x="1116533" y="2740444"/>
                  </a:lnTo>
                  <a:lnTo>
                    <a:pt x="1116533" y="2832100"/>
                  </a:lnTo>
                  <a:lnTo>
                    <a:pt x="1116279" y="2844800"/>
                  </a:lnTo>
                  <a:lnTo>
                    <a:pt x="1114539" y="2844800"/>
                  </a:lnTo>
                  <a:lnTo>
                    <a:pt x="1114539" y="2882900"/>
                  </a:lnTo>
                  <a:lnTo>
                    <a:pt x="1113675" y="2882900"/>
                  </a:lnTo>
                  <a:lnTo>
                    <a:pt x="1113675" y="2959100"/>
                  </a:lnTo>
                  <a:lnTo>
                    <a:pt x="1113548" y="2959100"/>
                  </a:lnTo>
                  <a:lnTo>
                    <a:pt x="1113320" y="2971800"/>
                  </a:lnTo>
                  <a:lnTo>
                    <a:pt x="1113663" y="2971800"/>
                  </a:lnTo>
                  <a:lnTo>
                    <a:pt x="1111250" y="2984500"/>
                  </a:lnTo>
                  <a:lnTo>
                    <a:pt x="1110945" y="2984500"/>
                  </a:lnTo>
                  <a:lnTo>
                    <a:pt x="1110945" y="3263900"/>
                  </a:lnTo>
                  <a:lnTo>
                    <a:pt x="1110653" y="3276600"/>
                  </a:lnTo>
                  <a:lnTo>
                    <a:pt x="1108900" y="3276600"/>
                  </a:lnTo>
                  <a:lnTo>
                    <a:pt x="1105192" y="3263900"/>
                  </a:lnTo>
                  <a:lnTo>
                    <a:pt x="1108113" y="3263900"/>
                  </a:lnTo>
                  <a:lnTo>
                    <a:pt x="1108570" y="3251200"/>
                  </a:lnTo>
                  <a:lnTo>
                    <a:pt x="1108367" y="3251200"/>
                  </a:lnTo>
                  <a:lnTo>
                    <a:pt x="1108837" y="3238500"/>
                  </a:lnTo>
                  <a:lnTo>
                    <a:pt x="1108697" y="3238500"/>
                  </a:lnTo>
                  <a:lnTo>
                    <a:pt x="1108189" y="3225800"/>
                  </a:lnTo>
                  <a:lnTo>
                    <a:pt x="1106030" y="3225800"/>
                  </a:lnTo>
                  <a:lnTo>
                    <a:pt x="1104074" y="3213100"/>
                  </a:lnTo>
                  <a:lnTo>
                    <a:pt x="1110818" y="3213100"/>
                  </a:lnTo>
                  <a:lnTo>
                    <a:pt x="1110894" y="3225800"/>
                  </a:lnTo>
                  <a:lnTo>
                    <a:pt x="1110665" y="3238500"/>
                  </a:lnTo>
                  <a:lnTo>
                    <a:pt x="1110856" y="3251200"/>
                  </a:lnTo>
                  <a:lnTo>
                    <a:pt x="1108570" y="3251200"/>
                  </a:lnTo>
                  <a:lnTo>
                    <a:pt x="1109497" y="3263900"/>
                  </a:lnTo>
                  <a:lnTo>
                    <a:pt x="1110945" y="3263900"/>
                  </a:lnTo>
                  <a:lnTo>
                    <a:pt x="1110945" y="2984500"/>
                  </a:lnTo>
                  <a:lnTo>
                    <a:pt x="1110767" y="2984500"/>
                  </a:lnTo>
                  <a:lnTo>
                    <a:pt x="1110767" y="3136900"/>
                  </a:lnTo>
                  <a:lnTo>
                    <a:pt x="1110691" y="3149600"/>
                  </a:lnTo>
                  <a:lnTo>
                    <a:pt x="1108367" y="3149600"/>
                  </a:lnTo>
                  <a:lnTo>
                    <a:pt x="1108659" y="3136900"/>
                  </a:lnTo>
                  <a:lnTo>
                    <a:pt x="1103020" y="3136900"/>
                  </a:lnTo>
                  <a:lnTo>
                    <a:pt x="1101648" y="3124200"/>
                  </a:lnTo>
                  <a:lnTo>
                    <a:pt x="1105890" y="3124200"/>
                  </a:lnTo>
                  <a:lnTo>
                    <a:pt x="1108964" y="3111500"/>
                  </a:lnTo>
                  <a:lnTo>
                    <a:pt x="1110754" y="3111500"/>
                  </a:lnTo>
                  <a:lnTo>
                    <a:pt x="1110767" y="3136900"/>
                  </a:lnTo>
                  <a:lnTo>
                    <a:pt x="1110767" y="2984500"/>
                  </a:lnTo>
                  <a:lnTo>
                    <a:pt x="1102880" y="2984500"/>
                  </a:lnTo>
                  <a:lnTo>
                    <a:pt x="1104430" y="2971800"/>
                  </a:lnTo>
                  <a:lnTo>
                    <a:pt x="1107871" y="2971800"/>
                  </a:lnTo>
                  <a:lnTo>
                    <a:pt x="1109497" y="2959100"/>
                  </a:lnTo>
                  <a:lnTo>
                    <a:pt x="1105268" y="2959100"/>
                  </a:lnTo>
                  <a:lnTo>
                    <a:pt x="1104442" y="2946400"/>
                  </a:lnTo>
                  <a:lnTo>
                    <a:pt x="1108875" y="2946400"/>
                  </a:lnTo>
                  <a:lnTo>
                    <a:pt x="1103718" y="2933700"/>
                  </a:lnTo>
                  <a:lnTo>
                    <a:pt x="1113497" y="2933700"/>
                  </a:lnTo>
                  <a:lnTo>
                    <a:pt x="1113142" y="2946400"/>
                  </a:lnTo>
                  <a:lnTo>
                    <a:pt x="1113675" y="2959100"/>
                  </a:lnTo>
                  <a:lnTo>
                    <a:pt x="1113675" y="2882900"/>
                  </a:lnTo>
                  <a:lnTo>
                    <a:pt x="1105217" y="2882900"/>
                  </a:lnTo>
                  <a:lnTo>
                    <a:pt x="1105357" y="2870200"/>
                  </a:lnTo>
                  <a:lnTo>
                    <a:pt x="1113777" y="2870200"/>
                  </a:lnTo>
                  <a:lnTo>
                    <a:pt x="1114539" y="2882900"/>
                  </a:lnTo>
                  <a:lnTo>
                    <a:pt x="1114539" y="2844800"/>
                  </a:lnTo>
                  <a:lnTo>
                    <a:pt x="1114336" y="2844800"/>
                  </a:lnTo>
                  <a:lnTo>
                    <a:pt x="1113917" y="2832100"/>
                  </a:lnTo>
                  <a:lnTo>
                    <a:pt x="1107605" y="2832100"/>
                  </a:lnTo>
                  <a:lnTo>
                    <a:pt x="1108735" y="2819400"/>
                  </a:lnTo>
                  <a:lnTo>
                    <a:pt x="1111300" y="2819400"/>
                  </a:lnTo>
                  <a:lnTo>
                    <a:pt x="1114399" y="2832100"/>
                  </a:lnTo>
                  <a:lnTo>
                    <a:pt x="1116533" y="2832100"/>
                  </a:lnTo>
                  <a:lnTo>
                    <a:pt x="1116533" y="2740444"/>
                  </a:lnTo>
                  <a:lnTo>
                    <a:pt x="1115987" y="2743200"/>
                  </a:lnTo>
                  <a:lnTo>
                    <a:pt x="1109040" y="2743200"/>
                  </a:lnTo>
                  <a:lnTo>
                    <a:pt x="1106639" y="2730500"/>
                  </a:lnTo>
                  <a:lnTo>
                    <a:pt x="1112139" y="2730500"/>
                  </a:lnTo>
                  <a:lnTo>
                    <a:pt x="1107567" y="2717800"/>
                  </a:lnTo>
                  <a:lnTo>
                    <a:pt x="1108100" y="2717800"/>
                  </a:lnTo>
                  <a:lnTo>
                    <a:pt x="1111313" y="2705100"/>
                  </a:lnTo>
                  <a:lnTo>
                    <a:pt x="1110805" y="2692400"/>
                  </a:lnTo>
                  <a:lnTo>
                    <a:pt x="1111186" y="2692400"/>
                  </a:lnTo>
                  <a:lnTo>
                    <a:pt x="1112774" y="2679700"/>
                  </a:lnTo>
                  <a:lnTo>
                    <a:pt x="1111427" y="2679700"/>
                  </a:lnTo>
                  <a:lnTo>
                    <a:pt x="1111059" y="2667000"/>
                  </a:lnTo>
                  <a:lnTo>
                    <a:pt x="1110881" y="2654300"/>
                  </a:lnTo>
                  <a:lnTo>
                    <a:pt x="1111110" y="2641600"/>
                  </a:lnTo>
                  <a:lnTo>
                    <a:pt x="1121625" y="2641600"/>
                  </a:lnTo>
                  <a:lnTo>
                    <a:pt x="1122032" y="2654300"/>
                  </a:lnTo>
                  <a:lnTo>
                    <a:pt x="1122032" y="2614396"/>
                  </a:lnTo>
                  <a:lnTo>
                    <a:pt x="1121930" y="2616200"/>
                  </a:lnTo>
                  <a:lnTo>
                    <a:pt x="1119212" y="2616200"/>
                  </a:lnTo>
                  <a:lnTo>
                    <a:pt x="1119174" y="2603500"/>
                  </a:lnTo>
                  <a:lnTo>
                    <a:pt x="1122641" y="2603500"/>
                  </a:lnTo>
                  <a:lnTo>
                    <a:pt x="1122641" y="2590800"/>
                  </a:lnTo>
                  <a:lnTo>
                    <a:pt x="1118044" y="2590800"/>
                  </a:lnTo>
                  <a:lnTo>
                    <a:pt x="1116279" y="2603500"/>
                  </a:lnTo>
                  <a:lnTo>
                    <a:pt x="1114082" y="2603500"/>
                  </a:lnTo>
                  <a:lnTo>
                    <a:pt x="1113624" y="2590800"/>
                  </a:lnTo>
                  <a:lnTo>
                    <a:pt x="1113650" y="2578100"/>
                  </a:lnTo>
                  <a:lnTo>
                    <a:pt x="1113777" y="2565400"/>
                  </a:lnTo>
                  <a:lnTo>
                    <a:pt x="1113612" y="2565400"/>
                  </a:lnTo>
                  <a:lnTo>
                    <a:pt x="1117498" y="2552700"/>
                  </a:lnTo>
                  <a:lnTo>
                    <a:pt x="1117117" y="2552700"/>
                  </a:lnTo>
                  <a:lnTo>
                    <a:pt x="1113967" y="2540000"/>
                  </a:lnTo>
                  <a:lnTo>
                    <a:pt x="1116457" y="2540000"/>
                  </a:lnTo>
                  <a:lnTo>
                    <a:pt x="1118946" y="2527300"/>
                  </a:lnTo>
                  <a:lnTo>
                    <a:pt x="1121765" y="2540000"/>
                  </a:lnTo>
                  <a:lnTo>
                    <a:pt x="1123086" y="2527300"/>
                  </a:lnTo>
                  <a:lnTo>
                    <a:pt x="1125131" y="2527300"/>
                  </a:lnTo>
                  <a:lnTo>
                    <a:pt x="1125372" y="2540000"/>
                  </a:lnTo>
                  <a:lnTo>
                    <a:pt x="1125372" y="2527300"/>
                  </a:lnTo>
                  <a:lnTo>
                    <a:pt x="1125347" y="2514600"/>
                  </a:lnTo>
                  <a:lnTo>
                    <a:pt x="1126921" y="2514600"/>
                  </a:lnTo>
                  <a:lnTo>
                    <a:pt x="1128229" y="2527300"/>
                  </a:lnTo>
                  <a:lnTo>
                    <a:pt x="1128229" y="2476500"/>
                  </a:lnTo>
                  <a:lnTo>
                    <a:pt x="1127874" y="2476500"/>
                  </a:lnTo>
                  <a:lnTo>
                    <a:pt x="1126578" y="2489200"/>
                  </a:lnTo>
                  <a:lnTo>
                    <a:pt x="1126451" y="2489200"/>
                  </a:lnTo>
                  <a:lnTo>
                    <a:pt x="1128153" y="2501900"/>
                  </a:lnTo>
                  <a:lnTo>
                    <a:pt x="1118870" y="2501900"/>
                  </a:lnTo>
                  <a:lnTo>
                    <a:pt x="1118870" y="2527300"/>
                  </a:lnTo>
                  <a:lnTo>
                    <a:pt x="1116228" y="2527300"/>
                  </a:lnTo>
                  <a:lnTo>
                    <a:pt x="1117180" y="2514600"/>
                  </a:lnTo>
                  <a:lnTo>
                    <a:pt x="1118349" y="2514600"/>
                  </a:lnTo>
                  <a:lnTo>
                    <a:pt x="1118870" y="2527300"/>
                  </a:lnTo>
                  <a:lnTo>
                    <a:pt x="1118870" y="2501900"/>
                  </a:lnTo>
                  <a:lnTo>
                    <a:pt x="1116596" y="2501900"/>
                  </a:lnTo>
                  <a:lnTo>
                    <a:pt x="1116609" y="2489200"/>
                  </a:lnTo>
                  <a:lnTo>
                    <a:pt x="1116863" y="2476500"/>
                  </a:lnTo>
                  <a:lnTo>
                    <a:pt x="1116495" y="2476500"/>
                  </a:lnTo>
                  <a:lnTo>
                    <a:pt x="1119911" y="2463800"/>
                  </a:lnTo>
                  <a:lnTo>
                    <a:pt x="1119060" y="2463800"/>
                  </a:lnTo>
                  <a:lnTo>
                    <a:pt x="1119619" y="2451100"/>
                  </a:lnTo>
                  <a:lnTo>
                    <a:pt x="1121765" y="2451100"/>
                  </a:lnTo>
                  <a:lnTo>
                    <a:pt x="1122807" y="2463800"/>
                  </a:lnTo>
                  <a:lnTo>
                    <a:pt x="1130363" y="2463800"/>
                  </a:lnTo>
                  <a:lnTo>
                    <a:pt x="1130363" y="2425700"/>
                  </a:lnTo>
                  <a:lnTo>
                    <a:pt x="1124496" y="2425700"/>
                  </a:lnTo>
                  <a:lnTo>
                    <a:pt x="1123988" y="2438400"/>
                  </a:lnTo>
                  <a:lnTo>
                    <a:pt x="1123289" y="2425700"/>
                  </a:lnTo>
                  <a:lnTo>
                    <a:pt x="1122527" y="2425700"/>
                  </a:lnTo>
                  <a:lnTo>
                    <a:pt x="1122540" y="2413000"/>
                  </a:lnTo>
                  <a:lnTo>
                    <a:pt x="1121473" y="2400300"/>
                  </a:lnTo>
                  <a:lnTo>
                    <a:pt x="1124394" y="2400300"/>
                  </a:lnTo>
                  <a:lnTo>
                    <a:pt x="1123276" y="2387600"/>
                  </a:lnTo>
                  <a:lnTo>
                    <a:pt x="1134237" y="2387600"/>
                  </a:lnTo>
                  <a:lnTo>
                    <a:pt x="1134237" y="2362200"/>
                  </a:lnTo>
                  <a:lnTo>
                    <a:pt x="1132789" y="2362200"/>
                  </a:lnTo>
                  <a:lnTo>
                    <a:pt x="1131354" y="2349500"/>
                  </a:lnTo>
                  <a:lnTo>
                    <a:pt x="1125131" y="2349500"/>
                  </a:lnTo>
                  <a:lnTo>
                    <a:pt x="1127861" y="2336800"/>
                  </a:lnTo>
                  <a:lnTo>
                    <a:pt x="1128166" y="2336800"/>
                  </a:lnTo>
                  <a:lnTo>
                    <a:pt x="1124483" y="2324100"/>
                  </a:lnTo>
                  <a:lnTo>
                    <a:pt x="1128014" y="2311400"/>
                  </a:lnTo>
                  <a:lnTo>
                    <a:pt x="1127760" y="2311400"/>
                  </a:lnTo>
                  <a:lnTo>
                    <a:pt x="1127760" y="2247900"/>
                  </a:lnTo>
                  <a:lnTo>
                    <a:pt x="1138618" y="2247900"/>
                  </a:lnTo>
                  <a:lnTo>
                    <a:pt x="1134110" y="2260600"/>
                  </a:lnTo>
                  <a:lnTo>
                    <a:pt x="1137183" y="2260600"/>
                  </a:lnTo>
                  <a:lnTo>
                    <a:pt x="1140320" y="2273300"/>
                  </a:lnTo>
                  <a:lnTo>
                    <a:pt x="1140091" y="2273300"/>
                  </a:lnTo>
                  <a:lnTo>
                    <a:pt x="1137843" y="2286000"/>
                  </a:lnTo>
                  <a:lnTo>
                    <a:pt x="1137297" y="2286000"/>
                  </a:lnTo>
                  <a:lnTo>
                    <a:pt x="1140612" y="2298700"/>
                  </a:lnTo>
                  <a:lnTo>
                    <a:pt x="1140612" y="2183866"/>
                  </a:lnTo>
                  <a:lnTo>
                    <a:pt x="1140587" y="2184400"/>
                  </a:lnTo>
                  <a:lnTo>
                    <a:pt x="1140447" y="2197100"/>
                  </a:lnTo>
                  <a:lnTo>
                    <a:pt x="1140218" y="2197100"/>
                  </a:lnTo>
                  <a:lnTo>
                    <a:pt x="1140282" y="2209800"/>
                  </a:lnTo>
                  <a:lnTo>
                    <a:pt x="1134478" y="2209800"/>
                  </a:lnTo>
                  <a:lnTo>
                    <a:pt x="1134478" y="2235200"/>
                  </a:lnTo>
                  <a:lnTo>
                    <a:pt x="1131595" y="2235200"/>
                  </a:lnTo>
                  <a:lnTo>
                    <a:pt x="1132014" y="2222500"/>
                  </a:lnTo>
                  <a:lnTo>
                    <a:pt x="1134478" y="2235200"/>
                  </a:lnTo>
                  <a:lnTo>
                    <a:pt x="1134478" y="2209800"/>
                  </a:lnTo>
                  <a:lnTo>
                    <a:pt x="1130769" y="2209800"/>
                  </a:lnTo>
                  <a:lnTo>
                    <a:pt x="1130642" y="2197100"/>
                  </a:lnTo>
                  <a:lnTo>
                    <a:pt x="1130579" y="2171700"/>
                  </a:lnTo>
                  <a:lnTo>
                    <a:pt x="1137069" y="2171700"/>
                  </a:lnTo>
                  <a:lnTo>
                    <a:pt x="1136916" y="2159000"/>
                  </a:lnTo>
                  <a:lnTo>
                    <a:pt x="1143393" y="2159000"/>
                  </a:lnTo>
                  <a:lnTo>
                    <a:pt x="1143762" y="2171700"/>
                  </a:lnTo>
                  <a:lnTo>
                    <a:pt x="1143762" y="2019300"/>
                  </a:lnTo>
                  <a:lnTo>
                    <a:pt x="1143393" y="2019300"/>
                  </a:lnTo>
                  <a:lnTo>
                    <a:pt x="1143393" y="2133600"/>
                  </a:lnTo>
                  <a:lnTo>
                    <a:pt x="1132789" y="2133600"/>
                  </a:lnTo>
                  <a:lnTo>
                    <a:pt x="1133335" y="2120900"/>
                  </a:lnTo>
                  <a:lnTo>
                    <a:pt x="1133322" y="2108200"/>
                  </a:lnTo>
                  <a:lnTo>
                    <a:pt x="1133487" y="2095500"/>
                  </a:lnTo>
                  <a:lnTo>
                    <a:pt x="1139024" y="2108200"/>
                  </a:lnTo>
                  <a:lnTo>
                    <a:pt x="1141564" y="2108200"/>
                  </a:lnTo>
                  <a:lnTo>
                    <a:pt x="1141603" y="2095500"/>
                  </a:lnTo>
                  <a:lnTo>
                    <a:pt x="1143127" y="2095500"/>
                  </a:lnTo>
                  <a:lnTo>
                    <a:pt x="1143393" y="2133600"/>
                  </a:lnTo>
                  <a:lnTo>
                    <a:pt x="1143393" y="2019300"/>
                  </a:lnTo>
                  <a:lnTo>
                    <a:pt x="1137462" y="2019300"/>
                  </a:lnTo>
                  <a:lnTo>
                    <a:pt x="1139151" y="2032000"/>
                  </a:lnTo>
                  <a:lnTo>
                    <a:pt x="1136827" y="2032000"/>
                  </a:lnTo>
                  <a:lnTo>
                    <a:pt x="1135291" y="2024951"/>
                  </a:lnTo>
                  <a:lnTo>
                    <a:pt x="1135291" y="2032965"/>
                  </a:lnTo>
                  <a:lnTo>
                    <a:pt x="1135189" y="2044700"/>
                  </a:lnTo>
                  <a:lnTo>
                    <a:pt x="1132027" y="2044700"/>
                  </a:lnTo>
                  <a:lnTo>
                    <a:pt x="1135291" y="2032965"/>
                  </a:lnTo>
                  <a:lnTo>
                    <a:pt x="1135291" y="2024951"/>
                  </a:lnTo>
                  <a:lnTo>
                    <a:pt x="1134059" y="2019300"/>
                  </a:lnTo>
                  <a:lnTo>
                    <a:pt x="1136929" y="2006600"/>
                  </a:lnTo>
                  <a:lnTo>
                    <a:pt x="1144041" y="2006600"/>
                  </a:lnTo>
                  <a:lnTo>
                    <a:pt x="1144638" y="1981200"/>
                  </a:lnTo>
                  <a:lnTo>
                    <a:pt x="1146048" y="1981200"/>
                  </a:lnTo>
                  <a:lnTo>
                    <a:pt x="1146098" y="2006600"/>
                  </a:lnTo>
                  <a:lnTo>
                    <a:pt x="1145959" y="2006600"/>
                  </a:lnTo>
                  <a:lnTo>
                    <a:pt x="1146429" y="2019300"/>
                  </a:lnTo>
                  <a:lnTo>
                    <a:pt x="1146429" y="75895"/>
                  </a:lnTo>
                  <a:lnTo>
                    <a:pt x="1146327" y="1879600"/>
                  </a:lnTo>
                  <a:lnTo>
                    <a:pt x="1146175" y="1879600"/>
                  </a:lnTo>
                  <a:lnTo>
                    <a:pt x="1146263" y="1968500"/>
                  </a:lnTo>
                  <a:lnTo>
                    <a:pt x="1144993" y="1968500"/>
                  </a:lnTo>
                  <a:lnTo>
                    <a:pt x="1138605" y="1981200"/>
                  </a:lnTo>
                  <a:lnTo>
                    <a:pt x="1136256" y="1981200"/>
                  </a:lnTo>
                  <a:lnTo>
                    <a:pt x="1134021" y="1968500"/>
                  </a:lnTo>
                  <a:lnTo>
                    <a:pt x="1133309" y="1955800"/>
                  </a:lnTo>
                  <a:lnTo>
                    <a:pt x="1133462" y="1955800"/>
                  </a:lnTo>
                  <a:lnTo>
                    <a:pt x="1133805" y="1943100"/>
                  </a:lnTo>
                  <a:lnTo>
                    <a:pt x="1142796" y="1943100"/>
                  </a:lnTo>
                  <a:lnTo>
                    <a:pt x="1144739" y="1930400"/>
                  </a:lnTo>
                  <a:lnTo>
                    <a:pt x="1134503" y="1930400"/>
                  </a:lnTo>
                  <a:lnTo>
                    <a:pt x="1133132" y="1917700"/>
                  </a:lnTo>
                  <a:lnTo>
                    <a:pt x="1132967" y="1917700"/>
                  </a:lnTo>
                  <a:lnTo>
                    <a:pt x="1135964" y="1905000"/>
                  </a:lnTo>
                  <a:lnTo>
                    <a:pt x="1136345" y="1905000"/>
                  </a:lnTo>
                  <a:lnTo>
                    <a:pt x="1133119" y="1892300"/>
                  </a:lnTo>
                  <a:lnTo>
                    <a:pt x="1135456" y="1892300"/>
                  </a:lnTo>
                  <a:lnTo>
                    <a:pt x="1136281" y="1879600"/>
                  </a:lnTo>
                  <a:lnTo>
                    <a:pt x="1132624" y="1866900"/>
                  </a:lnTo>
                  <a:lnTo>
                    <a:pt x="1133640" y="1866900"/>
                  </a:lnTo>
                  <a:lnTo>
                    <a:pt x="1133360" y="1854200"/>
                  </a:lnTo>
                  <a:lnTo>
                    <a:pt x="1133563" y="1841500"/>
                  </a:lnTo>
                  <a:lnTo>
                    <a:pt x="1134313" y="1841500"/>
                  </a:lnTo>
                  <a:lnTo>
                    <a:pt x="1138783" y="1828800"/>
                  </a:lnTo>
                  <a:lnTo>
                    <a:pt x="1133830" y="1828800"/>
                  </a:lnTo>
                  <a:lnTo>
                    <a:pt x="1133271" y="1816100"/>
                  </a:lnTo>
                  <a:lnTo>
                    <a:pt x="1132395" y="1816100"/>
                  </a:lnTo>
                  <a:lnTo>
                    <a:pt x="1133805" y="1803400"/>
                  </a:lnTo>
                  <a:lnTo>
                    <a:pt x="1140053" y="1803400"/>
                  </a:lnTo>
                  <a:lnTo>
                    <a:pt x="1141603" y="1790700"/>
                  </a:lnTo>
                  <a:lnTo>
                    <a:pt x="1133411" y="1790700"/>
                  </a:lnTo>
                  <a:lnTo>
                    <a:pt x="1133614" y="1778000"/>
                  </a:lnTo>
                  <a:lnTo>
                    <a:pt x="1132763" y="1778000"/>
                  </a:lnTo>
                  <a:lnTo>
                    <a:pt x="1133729" y="1765300"/>
                  </a:lnTo>
                  <a:lnTo>
                    <a:pt x="1141450" y="1765300"/>
                  </a:lnTo>
                  <a:lnTo>
                    <a:pt x="1136942" y="1752600"/>
                  </a:lnTo>
                  <a:lnTo>
                    <a:pt x="1142098" y="1752600"/>
                  </a:lnTo>
                  <a:lnTo>
                    <a:pt x="1141183" y="1739900"/>
                  </a:lnTo>
                  <a:lnTo>
                    <a:pt x="1140345" y="1739900"/>
                  </a:lnTo>
                  <a:lnTo>
                    <a:pt x="1139393" y="1727200"/>
                  </a:lnTo>
                  <a:lnTo>
                    <a:pt x="1130795" y="1727200"/>
                  </a:lnTo>
                  <a:lnTo>
                    <a:pt x="1130465" y="1714500"/>
                  </a:lnTo>
                  <a:lnTo>
                    <a:pt x="1130706" y="1701800"/>
                  </a:lnTo>
                  <a:lnTo>
                    <a:pt x="1130528" y="1689100"/>
                  </a:lnTo>
                  <a:lnTo>
                    <a:pt x="1138847" y="1689100"/>
                  </a:lnTo>
                  <a:lnTo>
                    <a:pt x="1139151" y="1676400"/>
                  </a:lnTo>
                  <a:lnTo>
                    <a:pt x="1138910" y="1676400"/>
                  </a:lnTo>
                  <a:lnTo>
                    <a:pt x="1137818" y="1663700"/>
                  </a:lnTo>
                  <a:lnTo>
                    <a:pt x="1131455" y="1663700"/>
                  </a:lnTo>
                  <a:lnTo>
                    <a:pt x="1130503" y="1651000"/>
                  </a:lnTo>
                  <a:lnTo>
                    <a:pt x="1130350" y="1651000"/>
                  </a:lnTo>
                  <a:lnTo>
                    <a:pt x="1127137" y="1638300"/>
                  </a:lnTo>
                  <a:lnTo>
                    <a:pt x="1128115" y="1638300"/>
                  </a:lnTo>
                  <a:lnTo>
                    <a:pt x="1127785" y="1625600"/>
                  </a:lnTo>
                  <a:lnTo>
                    <a:pt x="1128217" y="1612900"/>
                  </a:lnTo>
                  <a:lnTo>
                    <a:pt x="1125855" y="1612900"/>
                  </a:lnTo>
                  <a:lnTo>
                    <a:pt x="1126134" y="1600200"/>
                  </a:lnTo>
                  <a:lnTo>
                    <a:pt x="1128572" y="1600200"/>
                  </a:lnTo>
                  <a:lnTo>
                    <a:pt x="1128242" y="1587500"/>
                  </a:lnTo>
                  <a:lnTo>
                    <a:pt x="1125969" y="1587500"/>
                  </a:lnTo>
                  <a:lnTo>
                    <a:pt x="1130033" y="1574800"/>
                  </a:lnTo>
                  <a:lnTo>
                    <a:pt x="1130782" y="1574800"/>
                  </a:lnTo>
                  <a:lnTo>
                    <a:pt x="1129868" y="1562100"/>
                  </a:lnTo>
                  <a:lnTo>
                    <a:pt x="1133868" y="1562100"/>
                  </a:lnTo>
                  <a:lnTo>
                    <a:pt x="1133106" y="1549400"/>
                  </a:lnTo>
                  <a:lnTo>
                    <a:pt x="1130960" y="1549400"/>
                  </a:lnTo>
                  <a:lnTo>
                    <a:pt x="1129792" y="1536700"/>
                  </a:lnTo>
                  <a:lnTo>
                    <a:pt x="1128953" y="1536700"/>
                  </a:lnTo>
                  <a:lnTo>
                    <a:pt x="1122718" y="1536700"/>
                  </a:lnTo>
                  <a:lnTo>
                    <a:pt x="1125791" y="1524000"/>
                  </a:lnTo>
                  <a:lnTo>
                    <a:pt x="1128953" y="1536700"/>
                  </a:lnTo>
                  <a:lnTo>
                    <a:pt x="1130566" y="1524000"/>
                  </a:lnTo>
                  <a:lnTo>
                    <a:pt x="1134643" y="1524000"/>
                  </a:lnTo>
                  <a:lnTo>
                    <a:pt x="1134681" y="1536700"/>
                  </a:lnTo>
                  <a:lnTo>
                    <a:pt x="1134808" y="1549400"/>
                  </a:lnTo>
                  <a:lnTo>
                    <a:pt x="1135049" y="1549400"/>
                  </a:lnTo>
                  <a:lnTo>
                    <a:pt x="1134859" y="1562100"/>
                  </a:lnTo>
                  <a:lnTo>
                    <a:pt x="1136751" y="1562100"/>
                  </a:lnTo>
                  <a:lnTo>
                    <a:pt x="1137323" y="1574800"/>
                  </a:lnTo>
                  <a:lnTo>
                    <a:pt x="1137526" y="1587500"/>
                  </a:lnTo>
                  <a:lnTo>
                    <a:pt x="1137666" y="1587500"/>
                  </a:lnTo>
                  <a:lnTo>
                    <a:pt x="1138288" y="1612900"/>
                  </a:lnTo>
                  <a:lnTo>
                    <a:pt x="1138542" y="1625600"/>
                  </a:lnTo>
                  <a:lnTo>
                    <a:pt x="1138669" y="1638300"/>
                  </a:lnTo>
                  <a:lnTo>
                    <a:pt x="1139380" y="1638300"/>
                  </a:lnTo>
                  <a:lnTo>
                    <a:pt x="1140802" y="1651000"/>
                  </a:lnTo>
                  <a:lnTo>
                    <a:pt x="1140447" y="1663700"/>
                  </a:lnTo>
                  <a:lnTo>
                    <a:pt x="1140625" y="1676400"/>
                  </a:lnTo>
                  <a:lnTo>
                    <a:pt x="1140752" y="1689100"/>
                  </a:lnTo>
                  <a:lnTo>
                    <a:pt x="1140625" y="1689100"/>
                  </a:lnTo>
                  <a:lnTo>
                    <a:pt x="1140980" y="1701800"/>
                  </a:lnTo>
                  <a:lnTo>
                    <a:pt x="1142606" y="1714500"/>
                  </a:lnTo>
                  <a:lnTo>
                    <a:pt x="1141463" y="1714500"/>
                  </a:lnTo>
                  <a:lnTo>
                    <a:pt x="1142098" y="1727200"/>
                  </a:lnTo>
                  <a:lnTo>
                    <a:pt x="1143241" y="1727200"/>
                  </a:lnTo>
                  <a:lnTo>
                    <a:pt x="1143482" y="1739900"/>
                  </a:lnTo>
                  <a:lnTo>
                    <a:pt x="1143088" y="1739900"/>
                  </a:lnTo>
                  <a:lnTo>
                    <a:pt x="1143063" y="1752600"/>
                  </a:lnTo>
                  <a:lnTo>
                    <a:pt x="1143203" y="1752600"/>
                  </a:lnTo>
                  <a:lnTo>
                    <a:pt x="1143304" y="1765300"/>
                  </a:lnTo>
                  <a:lnTo>
                    <a:pt x="1143406" y="1790700"/>
                  </a:lnTo>
                  <a:lnTo>
                    <a:pt x="1143647" y="1828800"/>
                  </a:lnTo>
                  <a:lnTo>
                    <a:pt x="1146048" y="1841500"/>
                  </a:lnTo>
                  <a:lnTo>
                    <a:pt x="1146187" y="1841500"/>
                  </a:lnTo>
                  <a:lnTo>
                    <a:pt x="1145946" y="1854200"/>
                  </a:lnTo>
                  <a:lnTo>
                    <a:pt x="1145286" y="1854200"/>
                  </a:lnTo>
                  <a:lnTo>
                    <a:pt x="1145832" y="1866900"/>
                  </a:lnTo>
                  <a:lnTo>
                    <a:pt x="1144041" y="1866900"/>
                  </a:lnTo>
                  <a:lnTo>
                    <a:pt x="1146327" y="1879600"/>
                  </a:lnTo>
                  <a:lnTo>
                    <a:pt x="1146327" y="75984"/>
                  </a:lnTo>
                  <a:lnTo>
                    <a:pt x="1146086" y="76200"/>
                  </a:lnTo>
                  <a:lnTo>
                    <a:pt x="1133182" y="88442"/>
                  </a:lnTo>
                  <a:lnTo>
                    <a:pt x="1133182" y="1511300"/>
                  </a:lnTo>
                  <a:lnTo>
                    <a:pt x="1131062" y="1511300"/>
                  </a:lnTo>
                  <a:lnTo>
                    <a:pt x="1131544" y="1498600"/>
                  </a:lnTo>
                  <a:lnTo>
                    <a:pt x="1132979" y="1498600"/>
                  </a:lnTo>
                  <a:lnTo>
                    <a:pt x="1133182" y="1511300"/>
                  </a:lnTo>
                  <a:lnTo>
                    <a:pt x="1133182" y="88442"/>
                  </a:lnTo>
                  <a:lnTo>
                    <a:pt x="1132700" y="88900"/>
                  </a:lnTo>
                  <a:lnTo>
                    <a:pt x="1132154" y="88900"/>
                  </a:lnTo>
                  <a:lnTo>
                    <a:pt x="1132154" y="1473200"/>
                  </a:lnTo>
                  <a:lnTo>
                    <a:pt x="1122108" y="1473200"/>
                  </a:lnTo>
                  <a:lnTo>
                    <a:pt x="1122362" y="1460500"/>
                  </a:lnTo>
                  <a:lnTo>
                    <a:pt x="1122159" y="1435100"/>
                  </a:lnTo>
                  <a:lnTo>
                    <a:pt x="1131163" y="1435100"/>
                  </a:lnTo>
                  <a:lnTo>
                    <a:pt x="1131341" y="1422400"/>
                  </a:lnTo>
                  <a:lnTo>
                    <a:pt x="1131519" y="1435100"/>
                  </a:lnTo>
                  <a:lnTo>
                    <a:pt x="1131862" y="1435100"/>
                  </a:lnTo>
                  <a:lnTo>
                    <a:pt x="1132154" y="1473200"/>
                  </a:lnTo>
                  <a:lnTo>
                    <a:pt x="1132154" y="88900"/>
                  </a:lnTo>
                  <a:lnTo>
                    <a:pt x="1130452" y="88900"/>
                  </a:lnTo>
                  <a:lnTo>
                    <a:pt x="1129792" y="92316"/>
                  </a:lnTo>
                  <a:lnTo>
                    <a:pt x="1129792" y="1422400"/>
                  </a:lnTo>
                  <a:lnTo>
                    <a:pt x="1120394" y="1422400"/>
                  </a:lnTo>
                  <a:lnTo>
                    <a:pt x="1119632" y="1409700"/>
                  </a:lnTo>
                  <a:lnTo>
                    <a:pt x="1123353" y="1409700"/>
                  </a:lnTo>
                  <a:lnTo>
                    <a:pt x="1122984" y="1397000"/>
                  </a:lnTo>
                  <a:lnTo>
                    <a:pt x="1124115" y="1397000"/>
                  </a:lnTo>
                  <a:lnTo>
                    <a:pt x="1123696" y="1409700"/>
                  </a:lnTo>
                  <a:lnTo>
                    <a:pt x="1129538" y="1409700"/>
                  </a:lnTo>
                  <a:lnTo>
                    <a:pt x="1129792" y="1422400"/>
                  </a:lnTo>
                  <a:lnTo>
                    <a:pt x="1129792" y="92316"/>
                  </a:lnTo>
                  <a:lnTo>
                    <a:pt x="1129131" y="95719"/>
                  </a:lnTo>
                  <a:lnTo>
                    <a:pt x="1129131" y="1193800"/>
                  </a:lnTo>
                  <a:lnTo>
                    <a:pt x="1118895" y="1193800"/>
                  </a:lnTo>
                  <a:lnTo>
                    <a:pt x="1119632" y="1181100"/>
                  </a:lnTo>
                  <a:lnTo>
                    <a:pt x="1123607" y="1181100"/>
                  </a:lnTo>
                  <a:lnTo>
                    <a:pt x="1121841" y="1168400"/>
                  </a:lnTo>
                  <a:lnTo>
                    <a:pt x="1118196" y="1168400"/>
                  </a:lnTo>
                  <a:lnTo>
                    <a:pt x="1118717" y="1155700"/>
                  </a:lnTo>
                  <a:lnTo>
                    <a:pt x="1126921" y="1155700"/>
                  </a:lnTo>
                  <a:lnTo>
                    <a:pt x="1126947" y="1168400"/>
                  </a:lnTo>
                  <a:lnTo>
                    <a:pt x="1127709" y="1168400"/>
                  </a:lnTo>
                  <a:lnTo>
                    <a:pt x="1128318" y="1181100"/>
                  </a:lnTo>
                  <a:lnTo>
                    <a:pt x="1129131" y="1193800"/>
                  </a:lnTo>
                  <a:lnTo>
                    <a:pt x="1129131" y="95719"/>
                  </a:lnTo>
                  <a:lnTo>
                    <a:pt x="1128077" y="101142"/>
                  </a:lnTo>
                  <a:lnTo>
                    <a:pt x="1128077" y="1041400"/>
                  </a:lnTo>
                  <a:lnTo>
                    <a:pt x="1128052" y="1054100"/>
                  </a:lnTo>
                  <a:lnTo>
                    <a:pt x="1121587" y="1054100"/>
                  </a:lnTo>
                  <a:lnTo>
                    <a:pt x="1121587" y="1092200"/>
                  </a:lnTo>
                  <a:lnTo>
                    <a:pt x="1121498" y="1104900"/>
                  </a:lnTo>
                  <a:lnTo>
                    <a:pt x="1117866" y="1104900"/>
                  </a:lnTo>
                  <a:lnTo>
                    <a:pt x="1115999" y="1092200"/>
                  </a:lnTo>
                  <a:lnTo>
                    <a:pt x="1121587" y="1092200"/>
                  </a:lnTo>
                  <a:lnTo>
                    <a:pt x="1121587" y="1054100"/>
                  </a:lnTo>
                  <a:lnTo>
                    <a:pt x="1119771" y="1054100"/>
                  </a:lnTo>
                  <a:lnTo>
                    <a:pt x="1119378" y="1041400"/>
                  </a:lnTo>
                  <a:lnTo>
                    <a:pt x="1128077" y="1041400"/>
                  </a:lnTo>
                  <a:lnTo>
                    <a:pt x="1128077" y="101142"/>
                  </a:lnTo>
                  <a:lnTo>
                    <a:pt x="1127988" y="101600"/>
                  </a:lnTo>
                  <a:lnTo>
                    <a:pt x="1115161" y="101600"/>
                  </a:lnTo>
                  <a:lnTo>
                    <a:pt x="1113485" y="106121"/>
                  </a:lnTo>
                  <a:lnTo>
                    <a:pt x="1113485" y="1981200"/>
                  </a:lnTo>
                  <a:lnTo>
                    <a:pt x="1112735" y="1981200"/>
                  </a:lnTo>
                  <a:lnTo>
                    <a:pt x="1112735" y="2082800"/>
                  </a:lnTo>
                  <a:lnTo>
                    <a:pt x="1111288" y="2082800"/>
                  </a:lnTo>
                  <a:lnTo>
                    <a:pt x="1110615" y="2095500"/>
                  </a:lnTo>
                  <a:lnTo>
                    <a:pt x="1108417" y="2095500"/>
                  </a:lnTo>
                  <a:lnTo>
                    <a:pt x="1108379" y="2057400"/>
                  </a:lnTo>
                  <a:lnTo>
                    <a:pt x="1111542" y="2057400"/>
                  </a:lnTo>
                  <a:lnTo>
                    <a:pt x="1110818" y="2070100"/>
                  </a:lnTo>
                  <a:lnTo>
                    <a:pt x="1112735" y="2082800"/>
                  </a:lnTo>
                  <a:lnTo>
                    <a:pt x="1112735" y="1981200"/>
                  </a:lnTo>
                  <a:lnTo>
                    <a:pt x="1111237" y="1981200"/>
                  </a:lnTo>
                  <a:lnTo>
                    <a:pt x="1111237" y="1993900"/>
                  </a:lnTo>
                  <a:lnTo>
                    <a:pt x="1110729" y="2006600"/>
                  </a:lnTo>
                  <a:lnTo>
                    <a:pt x="1108176" y="2006600"/>
                  </a:lnTo>
                  <a:lnTo>
                    <a:pt x="1108011" y="1993900"/>
                  </a:lnTo>
                  <a:lnTo>
                    <a:pt x="1111237" y="1993900"/>
                  </a:lnTo>
                  <a:lnTo>
                    <a:pt x="1111237" y="1981200"/>
                  </a:lnTo>
                  <a:lnTo>
                    <a:pt x="1109941" y="1981200"/>
                  </a:lnTo>
                  <a:lnTo>
                    <a:pt x="1110500" y="1968500"/>
                  </a:lnTo>
                  <a:lnTo>
                    <a:pt x="1112964" y="1968500"/>
                  </a:lnTo>
                  <a:lnTo>
                    <a:pt x="1113485" y="1981200"/>
                  </a:lnTo>
                  <a:lnTo>
                    <a:pt x="1113485" y="106121"/>
                  </a:lnTo>
                  <a:lnTo>
                    <a:pt x="1113320" y="106565"/>
                  </a:lnTo>
                  <a:lnTo>
                    <a:pt x="1113320" y="1917700"/>
                  </a:lnTo>
                  <a:lnTo>
                    <a:pt x="1113193" y="1930400"/>
                  </a:lnTo>
                  <a:lnTo>
                    <a:pt x="1109091" y="1930400"/>
                  </a:lnTo>
                  <a:lnTo>
                    <a:pt x="1108964" y="1917700"/>
                  </a:lnTo>
                  <a:lnTo>
                    <a:pt x="1113320" y="1917700"/>
                  </a:lnTo>
                  <a:lnTo>
                    <a:pt x="1113320" y="106565"/>
                  </a:lnTo>
                  <a:lnTo>
                    <a:pt x="1111453" y="111607"/>
                  </a:lnTo>
                  <a:lnTo>
                    <a:pt x="1111453" y="1854200"/>
                  </a:lnTo>
                  <a:lnTo>
                    <a:pt x="1107973" y="1854200"/>
                  </a:lnTo>
                  <a:lnTo>
                    <a:pt x="1108113" y="1841500"/>
                  </a:lnTo>
                  <a:lnTo>
                    <a:pt x="1108608" y="1841500"/>
                  </a:lnTo>
                  <a:lnTo>
                    <a:pt x="1109027" y="1828800"/>
                  </a:lnTo>
                  <a:lnTo>
                    <a:pt x="1110996" y="1828800"/>
                  </a:lnTo>
                  <a:lnTo>
                    <a:pt x="1111288" y="1841500"/>
                  </a:lnTo>
                  <a:lnTo>
                    <a:pt x="1111453" y="1854200"/>
                  </a:lnTo>
                  <a:lnTo>
                    <a:pt x="1111453" y="111607"/>
                  </a:lnTo>
                  <a:lnTo>
                    <a:pt x="1110576" y="113969"/>
                  </a:lnTo>
                  <a:lnTo>
                    <a:pt x="1110576" y="1752600"/>
                  </a:lnTo>
                  <a:lnTo>
                    <a:pt x="1110513" y="1765300"/>
                  </a:lnTo>
                  <a:lnTo>
                    <a:pt x="1109827" y="1765300"/>
                  </a:lnTo>
                  <a:lnTo>
                    <a:pt x="1109827" y="1816100"/>
                  </a:lnTo>
                  <a:lnTo>
                    <a:pt x="1109446" y="1816100"/>
                  </a:lnTo>
                  <a:lnTo>
                    <a:pt x="1109560" y="1803400"/>
                  </a:lnTo>
                  <a:lnTo>
                    <a:pt x="1109827" y="1816100"/>
                  </a:lnTo>
                  <a:lnTo>
                    <a:pt x="1109827" y="1765300"/>
                  </a:lnTo>
                  <a:lnTo>
                    <a:pt x="1108697" y="1765300"/>
                  </a:lnTo>
                  <a:lnTo>
                    <a:pt x="1108379" y="1752600"/>
                  </a:lnTo>
                  <a:lnTo>
                    <a:pt x="1110576" y="1752600"/>
                  </a:lnTo>
                  <a:lnTo>
                    <a:pt x="1110576" y="113969"/>
                  </a:lnTo>
                  <a:lnTo>
                    <a:pt x="1110449" y="114300"/>
                  </a:lnTo>
                  <a:lnTo>
                    <a:pt x="1107960" y="114300"/>
                  </a:lnTo>
                  <a:lnTo>
                    <a:pt x="1107960" y="2159000"/>
                  </a:lnTo>
                  <a:lnTo>
                    <a:pt x="1107884" y="2171700"/>
                  </a:lnTo>
                  <a:lnTo>
                    <a:pt x="1107516" y="2184400"/>
                  </a:lnTo>
                  <a:lnTo>
                    <a:pt x="1105877" y="2184400"/>
                  </a:lnTo>
                  <a:lnTo>
                    <a:pt x="1105903" y="2171700"/>
                  </a:lnTo>
                  <a:lnTo>
                    <a:pt x="1105649" y="2171700"/>
                  </a:lnTo>
                  <a:lnTo>
                    <a:pt x="1105941" y="2159000"/>
                  </a:lnTo>
                  <a:lnTo>
                    <a:pt x="1107960" y="2159000"/>
                  </a:lnTo>
                  <a:lnTo>
                    <a:pt x="1107960" y="114300"/>
                  </a:lnTo>
                  <a:lnTo>
                    <a:pt x="1103909" y="114300"/>
                  </a:lnTo>
                  <a:lnTo>
                    <a:pt x="1100937" y="127000"/>
                  </a:lnTo>
                  <a:lnTo>
                    <a:pt x="1105522" y="127000"/>
                  </a:lnTo>
                  <a:lnTo>
                    <a:pt x="1105293" y="127660"/>
                  </a:lnTo>
                  <a:lnTo>
                    <a:pt x="1105293" y="2311400"/>
                  </a:lnTo>
                  <a:lnTo>
                    <a:pt x="1103414" y="2311400"/>
                  </a:lnTo>
                  <a:lnTo>
                    <a:pt x="1103414" y="2349500"/>
                  </a:lnTo>
                  <a:lnTo>
                    <a:pt x="1098829" y="2362200"/>
                  </a:lnTo>
                  <a:lnTo>
                    <a:pt x="1102728" y="2374900"/>
                  </a:lnTo>
                  <a:lnTo>
                    <a:pt x="1103109" y="2374900"/>
                  </a:lnTo>
                  <a:lnTo>
                    <a:pt x="1099934" y="2387600"/>
                  </a:lnTo>
                  <a:lnTo>
                    <a:pt x="1099807" y="2387600"/>
                  </a:lnTo>
                  <a:lnTo>
                    <a:pt x="1099781" y="2400300"/>
                  </a:lnTo>
                  <a:lnTo>
                    <a:pt x="1096378" y="2413000"/>
                  </a:lnTo>
                  <a:lnTo>
                    <a:pt x="1096733" y="2413000"/>
                  </a:lnTo>
                  <a:lnTo>
                    <a:pt x="1097051" y="2463800"/>
                  </a:lnTo>
                  <a:lnTo>
                    <a:pt x="1096759" y="2476500"/>
                  </a:lnTo>
                  <a:lnTo>
                    <a:pt x="1093101" y="2489200"/>
                  </a:lnTo>
                  <a:lnTo>
                    <a:pt x="1093876" y="2489200"/>
                  </a:lnTo>
                  <a:lnTo>
                    <a:pt x="1093825" y="2501900"/>
                  </a:lnTo>
                  <a:lnTo>
                    <a:pt x="1092796" y="2501900"/>
                  </a:lnTo>
                  <a:lnTo>
                    <a:pt x="1092796" y="2540000"/>
                  </a:lnTo>
                  <a:lnTo>
                    <a:pt x="1091958" y="2552700"/>
                  </a:lnTo>
                  <a:lnTo>
                    <a:pt x="1091311" y="2552700"/>
                  </a:lnTo>
                  <a:lnTo>
                    <a:pt x="1091311" y="2578100"/>
                  </a:lnTo>
                  <a:lnTo>
                    <a:pt x="1088415" y="2590800"/>
                  </a:lnTo>
                  <a:lnTo>
                    <a:pt x="1088212" y="2603500"/>
                  </a:lnTo>
                  <a:lnTo>
                    <a:pt x="1088758" y="2616200"/>
                  </a:lnTo>
                  <a:lnTo>
                    <a:pt x="1087907" y="2628900"/>
                  </a:lnTo>
                  <a:lnTo>
                    <a:pt x="1086662" y="2628900"/>
                  </a:lnTo>
                  <a:lnTo>
                    <a:pt x="1085684" y="2641600"/>
                  </a:lnTo>
                  <a:lnTo>
                    <a:pt x="1085583" y="2705100"/>
                  </a:lnTo>
                  <a:lnTo>
                    <a:pt x="1085367" y="2705100"/>
                  </a:lnTo>
                  <a:lnTo>
                    <a:pt x="1085367" y="2781300"/>
                  </a:lnTo>
                  <a:lnTo>
                    <a:pt x="1085367" y="2794000"/>
                  </a:lnTo>
                  <a:lnTo>
                    <a:pt x="1082878" y="2794000"/>
                  </a:lnTo>
                  <a:lnTo>
                    <a:pt x="1082713" y="2806700"/>
                  </a:lnTo>
                  <a:lnTo>
                    <a:pt x="1083703" y="2806700"/>
                  </a:lnTo>
                  <a:lnTo>
                    <a:pt x="1082662" y="2815463"/>
                  </a:lnTo>
                  <a:lnTo>
                    <a:pt x="1082662" y="2857500"/>
                  </a:lnTo>
                  <a:lnTo>
                    <a:pt x="1082179" y="2860979"/>
                  </a:lnTo>
                  <a:lnTo>
                    <a:pt x="1082179" y="2895600"/>
                  </a:lnTo>
                  <a:lnTo>
                    <a:pt x="1081786" y="2901950"/>
                  </a:lnTo>
                  <a:lnTo>
                    <a:pt x="1081786" y="2984500"/>
                  </a:lnTo>
                  <a:lnTo>
                    <a:pt x="1079677" y="2994545"/>
                  </a:lnTo>
                  <a:lnTo>
                    <a:pt x="1079677" y="3098800"/>
                  </a:lnTo>
                  <a:lnTo>
                    <a:pt x="1079322" y="3098800"/>
                  </a:lnTo>
                  <a:lnTo>
                    <a:pt x="1079322" y="3314700"/>
                  </a:lnTo>
                  <a:lnTo>
                    <a:pt x="1077976" y="3314700"/>
                  </a:lnTo>
                  <a:lnTo>
                    <a:pt x="1077976" y="3390900"/>
                  </a:lnTo>
                  <a:lnTo>
                    <a:pt x="1075918" y="3390900"/>
                  </a:lnTo>
                  <a:lnTo>
                    <a:pt x="1076617" y="3378200"/>
                  </a:lnTo>
                  <a:lnTo>
                    <a:pt x="1077391" y="3378200"/>
                  </a:lnTo>
                  <a:lnTo>
                    <a:pt x="1077976" y="3390900"/>
                  </a:lnTo>
                  <a:lnTo>
                    <a:pt x="1077976" y="3314700"/>
                  </a:lnTo>
                  <a:lnTo>
                    <a:pt x="1077722" y="3314700"/>
                  </a:lnTo>
                  <a:lnTo>
                    <a:pt x="1077722" y="3365500"/>
                  </a:lnTo>
                  <a:lnTo>
                    <a:pt x="1076210" y="3365500"/>
                  </a:lnTo>
                  <a:lnTo>
                    <a:pt x="1076274" y="3352800"/>
                  </a:lnTo>
                  <a:lnTo>
                    <a:pt x="1077709" y="3352800"/>
                  </a:lnTo>
                  <a:lnTo>
                    <a:pt x="1077722" y="3365500"/>
                  </a:lnTo>
                  <a:lnTo>
                    <a:pt x="1077722" y="3314700"/>
                  </a:lnTo>
                  <a:lnTo>
                    <a:pt x="1075944" y="3314700"/>
                  </a:lnTo>
                  <a:lnTo>
                    <a:pt x="1075944" y="3302000"/>
                  </a:lnTo>
                  <a:lnTo>
                    <a:pt x="1078001" y="3302000"/>
                  </a:lnTo>
                  <a:lnTo>
                    <a:pt x="1079322" y="3314700"/>
                  </a:lnTo>
                  <a:lnTo>
                    <a:pt x="1079322" y="3098800"/>
                  </a:lnTo>
                  <a:lnTo>
                    <a:pt x="1078445" y="3098800"/>
                  </a:lnTo>
                  <a:lnTo>
                    <a:pt x="1078445" y="3162300"/>
                  </a:lnTo>
                  <a:lnTo>
                    <a:pt x="1078242" y="3162300"/>
                  </a:lnTo>
                  <a:lnTo>
                    <a:pt x="1078242" y="3263900"/>
                  </a:lnTo>
                  <a:lnTo>
                    <a:pt x="1078064" y="3276600"/>
                  </a:lnTo>
                  <a:lnTo>
                    <a:pt x="1075766" y="3276600"/>
                  </a:lnTo>
                  <a:lnTo>
                    <a:pt x="1075626" y="3263900"/>
                  </a:lnTo>
                  <a:lnTo>
                    <a:pt x="1078242" y="3263900"/>
                  </a:lnTo>
                  <a:lnTo>
                    <a:pt x="1078242" y="3162300"/>
                  </a:lnTo>
                  <a:lnTo>
                    <a:pt x="1078191" y="3225800"/>
                  </a:lnTo>
                  <a:lnTo>
                    <a:pt x="1078191" y="3238500"/>
                  </a:lnTo>
                  <a:lnTo>
                    <a:pt x="1078001" y="3238500"/>
                  </a:lnTo>
                  <a:lnTo>
                    <a:pt x="1078052" y="3251200"/>
                  </a:lnTo>
                  <a:lnTo>
                    <a:pt x="1076032" y="3251200"/>
                  </a:lnTo>
                  <a:lnTo>
                    <a:pt x="1075905" y="3225800"/>
                  </a:lnTo>
                  <a:lnTo>
                    <a:pt x="1076579" y="3225800"/>
                  </a:lnTo>
                  <a:lnTo>
                    <a:pt x="1076934" y="3213100"/>
                  </a:lnTo>
                  <a:lnTo>
                    <a:pt x="1077353" y="3225800"/>
                  </a:lnTo>
                  <a:lnTo>
                    <a:pt x="1078191" y="3225800"/>
                  </a:lnTo>
                  <a:lnTo>
                    <a:pt x="1078191" y="3162300"/>
                  </a:lnTo>
                  <a:lnTo>
                    <a:pt x="1076045" y="3162300"/>
                  </a:lnTo>
                  <a:lnTo>
                    <a:pt x="1075715" y="3149600"/>
                  </a:lnTo>
                  <a:lnTo>
                    <a:pt x="1073950" y="3136900"/>
                  </a:lnTo>
                  <a:lnTo>
                    <a:pt x="1077137" y="3136900"/>
                  </a:lnTo>
                  <a:lnTo>
                    <a:pt x="1077620" y="3149600"/>
                  </a:lnTo>
                  <a:lnTo>
                    <a:pt x="1078179" y="3149600"/>
                  </a:lnTo>
                  <a:lnTo>
                    <a:pt x="1078445" y="3162300"/>
                  </a:lnTo>
                  <a:lnTo>
                    <a:pt x="1078445" y="3098800"/>
                  </a:lnTo>
                  <a:lnTo>
                    <a:pt x="1075563" y="3098800"/>
                  </a:lnTo>
                  <a:lnTo>
                    <a:pt x="1075677" y="3086100"/>
                  </a:lnTo>
                  <a:lnTo>
                    <a:pt x="1079220" y="3086100"/>
                  </a:lnTo>
                  <a:lnTo>
                    <a:pt x="1079677" y="3098800"/>
                  </a:lnTo>
                  <a:lnTo>
                    <a:pt x="1079677" y="2994545"/>
                  </a:lnTo>
                  <a:lnTo>
                    <a:pt x="1079119" y="2997200"/>
                  </a:lnTo>
                  <a:lnTo>
                    <a:pt x="1077442" y="3009900"/>
                  </a:lnTo>
                  <a:lnTo>
                    <a:pt x="1078090" y="3022600"/>
                  </a:lnTo>
                  <a:lnTo>
                    <a:pt x="1079080" y="3035300"/>
                  </a:lnTo>
                  <a:lnTo>
                    <a:pt x="1079588" y="3048000"/>
                  </a:lnTo>
                  <a:lnTo>
                    <a:pt x="1076020" y="3048000"/>
                  </a:lnTo>
                  <a:lnTo>
                    <a:pt x="1076007" y="3035300"/>
                  </a:lnTo>
                  <a:lnTo>
                    <a:pt x="1075982" y="3009900"/>
                  </a:lnTo>
                  <a:lnTo>
                    <a:pt x="1076159" y="3009900"/>
                  </a:lnTo>
                  <a:lnTo>
                    <a:pt x="1076185" y="2984500"/>
                  </a:lnTo>
                  <a:lnTo>
                    <a:pt x="1076515" y="2984500"/>
                  </a:lnTo>
                  <a:lnTo>
                    <a:pt x="1076680" y="2971800"/>
                  </a:lnTo>
                  <a:lnTo>
                    <a:pt x="1077391" y="2984500"/>
                  </a:lnTo>
                  <a:lnTo>
                    <a:pt x="1081786" y="2984500"/>
                  </a:lnTo>
                  <a:lnTo>
                    <a:pt x="1081786" y="2901950"/>
                  </a:lnTo>
                  <a:lnTo>
                    <a:pt x="1081392" y="2908300"/>
                  </a:lnTo>
                  <a:lnTo>
                    <a:pt x="1078877" y="2921000"/>
                  </a:lnTo>
                  <a:lnTo>
                    <a:pt x="1078534" y="2921000"/>
                  </a:lnTo>
                  <a:lnTo>
                    <a:pt x="1078534" y="2933700"/>
                  </a:lnTo>
                  <a:lnTo>
                    <a:pt x="1077734" y="2946400"/>
                  </a:lnTo>
                  <a:lnTo>
                    <a:pt x="1077226" y="2946400"/>
                  </a:lnTo>
                  <a:lnTo>
                    <a:pt x="1076045" y="2933700"/>
                  </a:lnTo>
                  <a:lnTo>
                    <a:pt x="1078534" y="2933700"/>
                  </a:lnTo>
                  <a:lnTo>
                    <a:pt x="1078534" y="2921000"/>
                  </a:lnTo>
                  <a:lnTo>
                    <a:pt x="1076782" y="2921000"/>
                  </a:lnTo>
                  <a:lnTo>
                    <a:pt x="1078953" y="2908300"/>
                  </a:lnTo>
                  <a:lnTo>
                    <a:pt x="1078420" y="2908300"/>
                  </a:lnTo>
                  <a:lnTo>
                    <a:pt x="1078484" y="2895600"/>
                  </a:lnTo>
                  <a:lnTo>
                    <a:pt x="1078649" y="2882900"/>
                  </a:lnTo>
                  <a:lnTo>
                    <a:pt x="1080693" y="2882900"/>
                  </a:lnTo>
                  <a:lnTo>
                    <a:pt x="1081405" y="2895600"/>
                  </a:lnTo>
                  <a:lnTo>
                    <a:pt x="1082179" y="2895600"/>
                  </a:lnTo>
                  <a:lnTo>
                    <a:pt x="1082179" y="2860979"/>
                  </a:lnTo>
                  <a:lnTo>
                    <a:pt x="1080897" y="2870200"/>
                  </a:lnTo>
                  <a:lnTo>
                    <a:pt x="1078649" y="2870200"/>
                  </a:lnTo>
                  <a:lnTo>
                    <a:pt x="1078611" y="2857500"/>
                  </a:lnTo>
                  <a:lnTo>
                    <a:pt x="1079017" y="2844800"/>
                  </a:lnTo>
                  <a:lnTo>
                    <a:pt x="1080668" y="2844800"/>
                  </a:lnTo>
                  <a:lnTo>
                    <a:pt x="1080439" y="2857500"/>
                  </a:lnTo>
                  <a:lnTo>
                    <a:pt x="1082662" y="2857500"/>
                  </a:lnTo>
                  <a:lnTo>
                    <a:pt x="1082662" y="2815463"/>
                  </a:lnTo>
                  <a:lnTo>
                    <a:pt x="1082192" y="2819400"/>
                  </a:lnTo>
                  <a:lnTo>
                    <a:pt x="1080643" y="2806700"/>
                  </a:lnTo>
                  <a:lnTo>
                    <a:pt x="1082598" y="2806700"/>
                  </a:lnTo>
                  <a:lnTo>
                    <a:pt x="1081481" y="2794000"/>
                  </a:lnTo>
                  <a:lnTo>
                    <a:pt x="1080579" y="2781300"/>
                  </a:lnTo>
                  <a:lnTo>
                    <a:pt x="1079296" y="2781300"/>
                  </a:lnTo>
                  <a:lnTo>
                    <a:pt x="1082243" y="2770263"/>
                  </a:lnTo>
                  <a:lnTo>
                    <a:pt x="1082065" y="2781300"/>
                  </a:lnTo>
                  <a:lnTo>
                    <a:pt x="1085367" y="2781300"/>
                  </a:lnTo>
                  <a:lnTo>
                    <a:pt x="1085367" y="2705100"/>
                  </a:lnTo>
                  <a:lnTo>
                    <a:pt x="1084465" y="2705100"/>
                  </a:lnTo>
                  <a:lnTo>
                    <a:pt x="1084465" y="2755900"/>
                  </a:lnTo>
                  <a:lnTo>
                    <a:pt x="1082268" y="2768600"/>
                  </a:lnTo>
                  <a:lnTo>
                    <a:pt x="1081900" y="2768600"/>
                  </a:lnTo>
                  <a:lnTo>
                    <a:pt x="1081760" y="2755900"/>
                  </a:lnTo>
                  <a:lnTo>
                    <a:pt x="1081379" y="2755900"/>
                  </a:lnTo>
                  <a:lnTo>
                    <a:pt x="1081925" y="2743200"/>
                  </a:lnTo>
                  <a:lnTo>
                    <a:pt x="1083360" y="2755900"/>
                  </a:lnTo>
                  <a:lnTo>
                    <a:pt x="1084465" y="2755900"/>
                  </a:lnTo>
                  <a:lnTo>
                    <a:pt x="1084465" y="2705100"/>
                  </a:lnTo>
                  <a:lnTo>
                    <a:pt x="1084110" y="2705100"/>
                  </a:lnTo>
                  <a:lnTo>
                    <a:pt x="1084097" y="2705417"/>
                  </a:lnTo>
                  <a:lnTo>
                    <a:pt x="1083411" y="2717800"/>
                  </a:lnTo>
                  <a:lnTo>
                    <a:pt x="1083678" y="2717800"/>
                  </a:lnTo>
                  <a:lnTo>
                    <a:pt x="1084211" y="2717800"/>
                  </a:lnTo>
                  <a:lnTo>
                    <a:pt x="1083373" y="2730500"/>
                  </a:lnTo>
                  <a:lnTo>
                    <a:pt x="1081697" y="2730500"/>
                  </a:lnTo>
                  <a:lnTo>
                    <a:pt x="1081532" y="2717800"/>
                  </a:lnTo>
                  <a:lnTo>
                    <a:pt x="1083411" y="2717800"/>
                  </a:lnTo>
                  <a:lnTo>
                    <a:pt x="1084110" y="2705100"/>
                  </a:lnTo>
                  <a:lnTo>
                    <a:pt x="1084948" y="2679700"/>
                  </a:lnTo>
                  <a:lnTo>
                    <a:pt x="1085354" y="2679700"/>
                  </a:lnTo>
                  <a:lnTo>
                    <a:pt x="1085405" y="2692400"/>
                  </a:lnTo>
                  <a:lnTo>
                    <a:pt x="1085583" y="2705100"/>
                  </a:lnTo>
                  <a:lnTo>
                    <a:pt x="1085583" y="2641600"/>
                  </a:lnTo>
                  <a:lnTo>
                    <a:pt x="1084478" y="2641600"/>
                  </a:lnTo>
                  <a:lnTo>
                    <a:pt x="1084503" y="2628900"/>
                  </a:lnTo>
                  <a:lnTo>
                    <a:pt x="1084859" y="2628900"/>
                  </a:lnTo>
                  <a:lnTo>
                    <a:pt x="1086408" y="2616200"/>
                  </a:lnTo>
                  <a:lnTo>
                    <a:pt x="1087145" y="2603500"/>
                  </a:lnTo>
                  <a:lnTo>
                    <a:pt x="1087183" y="2552700"/>
                  </a:lnTo>
                  <a:lnTo>
                    <a:pt x="1087729" y="2552700"/>
                  </a:lnTo>
                  <a:lnTo>
                    <a:pt x="1089279" y="2565400"/>
                  </a:lnTo>
                  <a:lnTo>
                    <a:pt x="1091247" y="2565400"/>
                  </a:lnTo>
                  <a:lnTo>
                    <a:pt x="1091311" y="2578100"/>
                  </a:lnTo>
                  <a:lnTo>
                    <a:pt x="1091311" y="2552700"/>
                  </a:lnTo>
                  <a:lnTo>
                    <a:pt x="1089875" y="2552700"/>
                  </a:lnTo>
                  <a:lnTo>
                    <a:pt x="1089812" y="2540000"/>
                  </a:lnTo>
                  <a:lnTo>
                    <a:pt x="1090295" y="2540000"/>
                  </a:lnTo>
                  <a:lnTo>
                    <a:pt x="1090295" y="2527300"/>
                  </a:lnTo>
                  <a:lnTo>
                    <a:pt x="1092466" y="2540000"/>
                  </a:lnTo>
                  <a:lnTo>
                    <a:pt x="1092796" y="2540000"/>
                  </a:lnTo>
                  <a:lnTo>
                    <a:pt x="1092796" y="2501900"/>
                  </a:lnTo>
                  <a:lnTo>
                    <a:pt x="1092466" y="2501900"/>
                  </a:lnTo>
                  <a:lnTo>
                    <a:pt x="1092454" y="2463800"/>
                  </a:lnTo>
                  <a:lnTo>
                    <a:pt x="1092682" y="2463800"/>
                  </a:lnTo>
                  <a:lnTo>
                    <a:pt x="1092708" y="2438400"/>
                  </a:lnTo>
                  <a:lnTo>
                    <a:pt x="1093127" y="2438400"/>
                  </a:lnTo>
                  <a:lnTo>
                    <a:pt x="1094752" y="2425700"/>
                  </a:lnTo>
                  <a:lnTo>
                    <a:pt x="1095413" y="2425700"/>
                  </a:lnTo>
                  <a:lnTo>
                    <a:pt x="1095565" y="2413000"/>
                  </a:lnTo>
                  <a:lnTo>
                    <a:pt x="1095654" y="2400300"/>
                  </a:lnTo>
                  <a:lnTo>
                    <a:pt x="1095819" y="2400300"/>
                  </a:lnTo>
                  <a:lnTo>
                    <a:pt x="1096086" y="2387600"/>
                  </a:lnTo>
                  <a:lnTo>
                    <a:pt x="1096683" y="2387600"/>
                  </a:lnTo>
                  <a:lnTo>
                    <a:pt x="1097851" y="2374900"/>
                  </a:lnTo>
                  <a:lnTo>
                    <a:pt x="1098664" y="2374900"/>
                  </a:lnTo>
                  <a:lnTo>
                    <a:pt x="1098257" y="2362200"/>
                  </a:lnTo>
                  <a:lnTo>
                    <a:pt x="1098943" y="2349500"/>
                  </a:lnTo>
                  <a:lnTo>
                    <a:pt x="1103414" y="2349500"/>
                  </a:lnTo>
                  <a:lnTo>
                    <a:pt x="1103414" y="2311400"/>
                  </a:lnTo>
                  <a:lnTo>
                    <a:pt x="1102385" y="2324100"/>
                  </a:lnTo>
                  <a:lnTo>
                    <a:pt x="1102639" y="2324100"/>
                  </a:lnTo>
                  <a:lnTo>
                    <a:pt x="1102398" y="2336800"/>
                  </a:lnTo>
                  <a:lnTo>
                    <a:pt x="1099527" y="2336800"/>
                  </a:lnTo>
                  <a:lnTo>
                    <a:pt x="1099426" y="2324100"/>
                  </a:lnTo>
                  <a:lnTo>
                    <a:pt x="1099134" y="2324100"/>
                  </a:lnTo>
                  <a:lnTo>
                    <a:pt x="1099350" y="2311400"/>
                  </a:lnTo>
                  <a:lnTo>
                    <a:pt x="1099489" y="2311400"/>
                  </a:lnTo>
                  <a:lnTo>
                    <a:pt x="1099985" y="2298700"/>
                  </a:lnTo>
                  <a:lnTo>
                    <a:pt x="1104417" y="2298700"/>
                  </a:lnTo>
                  <a:lnTo>
                    <a:pt x="1105293" y="2311400"/>
                  </a:lnTo>
                  <a:lnTo>
                    <a:pt x="1105293" y="127660"/>
                  </a:lnTo>
                  <a:lnTo>
                    <a:pt x="1105217" y="127876"/>
                  </a:lnTo>
                  <a:lnTo>
                    <a:pt x="1105217" y="2260600"/>
                  </a:lnTo>
                  <a:lnTo>
                    <a:pt x="1102347" y="2260600"/>
                  </a:lnTo>
                  <a:lnTo>
                    <a:pt x="1102677" y="2247900"/>
                  </a:lnTo>
                  <a:lnTo>
                    <a:pt x="1105039" y="2247900"/>
                  </a:lnTo>
                  <a:lnTo>
                    <a:pt x="1105217" y="2260600"/>
                  </a:lnTo>
                  <a:lnTo>
                    <a:pt x="1105217" y="127876"/>
                  </a:lnTo>
                  <a:lnTo>
                    <a:pt x="1102525" y="135547"/>
                  </a:lnTo>
                  <a:lnTo>
                    <a:pt x="1102525" y="1562100"/>
                  </a:lnTo>
                  <a:lnTo>
                    <a:pt x="1102398" y="1574800"/>
                  </a:lnTo>
                  <a:lnTo>
                    <a:pt x="1100620" y="1574800"/>
                  </a:lnTo>
                  <a:lnTo>
                    <a:pt x="1100429" y="1562100"/>
                  </a:lnTo>
                  <a:lnTo>
                    <a:pt x="1102525" y="1562100"/>
                  </a:lnTo>
                  <a:lnTo>
                    <a:pt x="1102525" y="135547"/>
                  </a:lnTo>
                  <a:lnTo>
                    <a:pt x="1101890" y="137350"/>
                  </a:lnTo>
                  <a:lnTo>
                    <a:pt x="1101890" y="1549400"/>
                  </a:lnTo>
                  <a:lnTo>
                    <a:pt x="1101483" y="1549400"/>
                  </a:lnTo>
                  <a:lnTo>
                    <a:pt x="1101750" y="1536700"/>
                  </a:lnTo>
                  <a:lnTo>
                    <a:pt x="1101890" y="1549400"/>
                  </a:lnTo>
                  <a:lnTo>
                    <a:pt x="1101890" y="137350"/>
                  </a:lnTo>
                  <a:lnTo>
                    <a:pt x="1101064" y="139700"/>
                  </a:lnTo>
                  <a:lnTo>
                    <a:pt x="1100061" y="139700"/>
                  </a:lnTo>
                  <a:lnTo>
                    <a:pt x="1100061" y="1435100"/>
                  </a:lnTo>
                  <a:lnTo>
                    <a:pt x="1099375" y="1447800"/>
                  </a:lnTo>
                  <a:lnTo>
                    <a:pt x="1098931" y="1460500"/>
                  </a:lnTo>
                  <a:lnTo>
                    <a:pt x="1099566" y="1460500"/>
                  </a:lnTo>
                  <a:lnTo>
                    <a:pt x="1099223" y="1473200"/>
                  </a:lnTo>
                  <a:lnTo>
                    <a:pt x="1098410" y="1473200"/>
                  </a:lnTo>
                  <a:lnTo>
                    <a:pt x="1098232" y="1460500"/>
                  </a:lnTo>
                  <a:lnTo>
                    <a:pt x="1098461" y="1447800"/>
                  </a:lnTo>
                  <a:lnTo>
                    <a:pt x="1097965" y="1447800"/>
                  </a:lnTo>
                  <a:lnTo>
                    <a:pt x="1097826" y="1435100"/>
                  </a:lnTo>
                  <a:lnTo>
                    <a:pt x="1100061" y="1435100"/>
                  </a:lnTo>
                  <a:lnTo>
                    <a:pt x="1100061" y="139700"/>
                  </a:lnTo>
                  <a:lnTo>
                    <a:pt x="1099477" y="139700"/>
                  </a:lnTo>
                  <a:lnTo>
                    <a:pt x="1099477" y="812800"/>
                  </a:lnTo>
                  <a:lnTo>
                    <a:pt x="1097775" y="817791"/>
                  </a:lnTo>
                  <a:lnTo>
                    <a:pt x="1097775" y="1358900"/>
                  </a:lnTo>
                  <a:lnTo>
                    <a:pt x="1097470" y="1358900"/>
                  </a:lnTo>
                  <a:lnTo>
                    <a:pt x="1096264" y="1371600"/>
                  </a:lnTo>
                  <a:lnTo>
                    <a:pt x="1097559" y="1371600"/>
                  </a:lnTo>
                  <a:lnTo>
                    <a:pt x="1096746" y="1384300"/>
                  </a:lnTo>
                  <a:lnTo>
                    <a:pt x="1095463" y="1384300"/>
                  </a:lnTo>
                  <a:lnTo>
                    <a:pt x="1095781" y="1371600"/>
                  </a:lnTo>
                  <a:lnTo>
                    <a:pt x="1095273" y="1371600"/>
                  </a:lnTo>
                  <a:lnTo>
                    <a:pt x="1092720" y="1358900"/>
                  </a:lnTo>
                  <a:lnTo>
                    <a:pt x="1093571" y="1358900"/>
                  </a:lnTo>
                  <a:lnTo>
                    <a:pt x="1094968" y="1346200"/>
                  </a:lnTo>
                  <a:lnTo>
                    <a:pt x="1096391" y="1346200"/>
                  </a:lnTo>
                  <a:lnTo>
                    <a:pt x="1097775" y="1358900"/>
                  </a:lnTo>
                  <a:lnTo>
                    <a:pt x="1097775" y="817791"/>
                  </a:lnTo>
                  <a:lnTo>
                    <a:pt x="1096975" y="820127"/>
                  </a:lnTo>
                  <a:lnTo>
                    <a:pt x="1096975" y="850900"/>
                  </a:lnTo>
                  <a:lnTo>
                    <a:pt x="1096911" y="965200"/>
                  </a:lnTo>
                  <a:lnTo>
                    <a:pt x="1096695" y="970889"/>
                  </a:lnTo>
                  <a:lnTo>
                    <a:pt x="1096695" y="1257300"/>
                  </a:lnTo>
                  <a:lnTo>
                    <a:pt x="1093228" y="1257300"/>
                  </a:lnTo>
                  <a:lnTo>
                    <a:pt x="1094651" y="1244600"/>
                  </a:lnTo>
                  <a:lnTo>
                    <a:pt x="1096543" y="1244600"/>
                  </a:lnTo>
                  <a:lnTo>
                    <a:pt x="1096695" y="1257300"/>
                  </a:lnTo>
                  <a:lnTo>
                    <a:pt x="1096695" y="970889"/>
                  </a:lnTo>
                  <a:lnTo>
                    <a:pt x="1096429" y="977900"/>
                  </a:lnTo>
                  <a:lnTo>
                    <a:pt x="1095184" y="977900"/>
                  </a:lnTo>
                  <a:lnTo>
                    <a:pt x="1094270" y="965377"/>
                  </a:lnTo>
                  <a:lnTo>
                    <a:pt x="1094270" y="1041400"/>
                  </a:lnTo>
                  <a:lnTo>
                    <a:pt x="1093876" y="1054100"/>
                  </a:lnTo>
                  <a:lnTo>
                    <a:pt x="1093749" y="1054100"/>
                  </a:lnTo>
                  <a:lnTo>
                    <a:pt x="1093749" y="1104900"/>
                  </a:lnTo>
                  <a:lnTo>
                    <a:pt x="1093711" y="1117600"/>
                  </a:lnTo>
                  <a:lnTo>
                    <a:pt x="1092923" y="1117600"/>
                  </a:lnTo>
                  <a:lnTo>
                    <a:pt x="1092885" y="1104900"/>
                  </a:lnTo>
                  <a:lnTo>
                    <a:pt x="1093749" y="1104900"/>
                  </a:lnTo>
                  <a:lnTo>
                    <a:pt x="1093749" y="1054100"/>
                  </a:lnTo>
                  <a:lnTo>
                    <a:pt x="1092835" y="1054100"/>
                  </a:lnTo>
                  <a:lnTo>
                    <a:pt x="1092746" y="1041400"/>
                  </a:lnTo>
                  <a:lnTo>
                    <a:pt x="1092746" y="1028700"/>
                  </a:lnTo>
                  <a:lnTo>
                    <a:pt x="1094117" y="1028700"/>
                  </a:lnTo>
                  <a:lnTo>
                    <a:pt x="1094206" y="1041400"/>
                  </a:lnTo>
                  <a:lnTo>
                    <a:pt x="1094270" y="965377"/>
                  </a:lnTo>
                  <a:lnTo>
                    <a:pt x="1094257" y="965200"/>
                  </a:lnTo>
                  <a:lnTo>
                    <a:pt x="1096911" y="965200"/>
                  </a:lnTo>
                  <a:lnTo>
                    <a:pt x="1096911" y="850900"/>
                  </a:lnTo>
                  <a:lnTo>
                    <a:pt x="1096873" y="927100"/>
                  </a:lnTo>
                  <a:lnTo>
                    <a:pt x="1094803" y="927100"/>
                  </a:lnTo>
                  <a:lnTo>
                    <a:pt x="1095248" y="914323"/>
                  </a:lnTo>
                  <a:lnTo>
                    <a:pt x="1095781" y="889000"/>
                  </a:lnTo>
                  <a:lnTo>
                    <a:pt x="1096683" y="889000"/>
                  </a:lnTo>
                  <a:lnTo>
                    <a:pt x="1096657" y="914400"/>
                  </a:lnTo>
                  <a:lnTo>
                    <a:pt x="1096848" y="914400"/>
                  </a:lnTo>
                  <a:lnTo>
                    <a:pt x="1096873" y="927100"/>
                  </a:lnTo>
                  <a:lnTo>
                    <a:pt x="1096873" y="850900"/>
                  </a:lnTo>
                  <a:lnTo>
                    <a:pt x="1095451" y="850900"/>
                  </a:lnTo>
                  <a:lnTo>
                    <a:pt x="1095362" y="827290"/>
                  </a:lnTo>
                  <a:lnTo>
                    <a:pt x="1095451" y="828014"/>
                  </a:lnTo>
                  <a:lnTo>
                    <a:pt x="1096683" y="838200"/>
                  </a:lnTo>
                  <a:lnTo>
                    <a:pt x="1096975" y="850900"/>
                  </a:lnTo>
                  <a:lnTo>
                    <a:pt x="1096975" y="820127"/>
                  </a:lnTo>
                  <a:lnTo>
                    <a:pt x="1095781" y="823620"/>
                  </a:lnTo>
                  <a:lnTo>
                    <a:pt x="1095781" y="787400"/>
                  </a:lnTo>
                  <a:lnTo>
                    <a:pt x="1096391" y="787400"/>
                  </a:lnTo>
                  <a:lnTo>
                    <a:pt x="1096454" y="812800"/>
                  </a:lnTo>
                  <a:lnTo>
                    <a:pt x="1099477" y="812800"/>
                  </a:lnTo>
                  <a:lnTo>
                    <a:pt x="1099477" y="139700"/>
                  </a:lnTo>
                  <a:lnTo>
                    <a:pt x="1097864" y="139700"/>
                  </a:lnTo>
                  <a:lnTo>
                    <a:pt x="1095387" y="152400"/>
                  </a:lnTo>
                  <a:lnTo>
                    <a:pt x="1080655" y="152400"/>
                  </a:lnTo>
                  <a:lnTo>
                    <a:pt x="1078306" y="165100"/>
                  </a:lnTo>
                  <a:lnTo>
                    <a:pt x="1076045" y="165100"/>
                  </a:lnTo>
                  <a:lnTo>
                    <a:pt x="1069467" y="177800"/>
                  </a:lnTo>
                  <a:lnTo>
                    <a:pt x="1062558" y="177800"/>
                  </a:lnTo>
                  <a:lnTo>
                    <a:pt x="1053909" y="190500"/>
                  </a:lnTo>
                  <a:lnTo>
                    <a:pt x="1045565" y="203200"/>
                  </a:lnTo>
                  <a:lnTo>
                    <a:pt x="1037475" y="203200"/>
                  </a:lnTo>
                  <a:lnTo>
                    <a:pt x="1029563" y="215900"/>
                  </a:lnTo>
                  <a:lnTo>
                    <a:pt x="1026795" y="215900"/>
                  </a:lnTo>
                  <a:lnTo>
                    <a:pt x="1026439" y="216471"/>
                  </a:lnTo>
                  <a:lnTo>
                    <a:pt x="1026439" y="355600"/>
                  </a:lnTo>
                  <a:lnTo>
                    <a:pt x="1022350" y="362026"/>
                  </a:lnTo>
                  <a:lnTo>
                    <a:pt x="1023150" y="355600"/>
                  </a:lnTo>
                  <a:lnTo>
                    <a:pt x="1026439" y="355600"/>
                  </a:lnTo>
                  <a:lnTo>
                    <a:pt x="1026439" y="216471"/>
                  </a:lnTo>
                  <a:lnTo>
                    <a:pt x="1021803" y="223862"/>
                  </a:lnTo>
                  <a:lnTo>
                    <a:pt x="1021803" y="2019300"/>
                  </a:lnTo>
                  <a:lnTo>
                    <a:pt x="1018692" y="2032000"/>
                  </a:lnTo>
                  <a:lnTo>
                    <a:pt x="1018273" y="2032000"/>
                  </a:lnTo>
                  <a:lnTo>
                    <a:pt x="1018362" y="2044700"/>
                  </a:lnTo>
                  <a:lnTo>
                    <a:pt x="1018095" y="2057400"/>
                  </a:lnTo>
                  <a:lnTo>
                    <a:pt x="1018349" y="2070100"/>
                  </a:lnTo>
                  <a:lnTo>
                    <a:pt x="1019797" y="2070100"/>
                  </a:lnTo>
                  <a:lnTo>
                    <a:pt x="1018438" y="2082800"/>
                  </a:lnTo>
                  <a:lnTo>
                    <a:pt x="1018146" y="2095500"/>
                  </a:lnTo>
                  <a:lnTo>
                    <a:pt x="1018286" y="2095500"/>
                  </a:lnTo>
                  <a:lnTo>
                    <a:pt x="1018222" y="2108200"/>
                  </a:lnTo>
                  <a:lnTo>
                    <a:pt x="1017841" y="2108200"/>
                  </a:lnTo>
                  <a:lnTo>
                    <a:pt x="1018692" y="2120900"/>
                  </a:lnTo>
                  <a:lnTo>
                    <a:pt x="1015238" y="2120900"/>
                  </a:lnTo>
                  <a:lnTo>
                    <a:pt x="1015847" y="2133600"/>
                  </a:lnTo>
                  <a:lnTo>
                    <a:pt x="1012266" y="2133600"/>
                  </a:lnTo>
                  <a:lnTo>
                    <a:pt x="1015111" y="2146300"/>
                  </a:lnTo>
                  <a:lnTo>
                    <a:pt x="1015682" y="2146300"/>
                  </a:lnTo>
                  <a:lnTo>
                    <a:pt x="1015593" y="2159000"/>
                  </a:lnTo>
                  <a:lnTo>
                    <a:pt x="1018006" y="2159000"/>
                  </a:lnTo>
                  <a:lnTo>
                    <a:pt x="1017397" y="2171700"/>
                  </a:lnTo>
                  <a:lnTo>
                    <a:pt x="1007554" y="2171700"/>
                  </a:lnTo>
                  <a:lnTo>
                    <a:pt x="1008849" y="2184400"/>
                  </a:lnTo>
                  <a:lnTo>
                    <a:pt x="1016292" y="2184400"/>
                  </a:lnTo>
                  <a:lnTo>
                    <a:pt x="1015390" y="2197100"/>
                  </a:lnTo>
                  <a:lnTo>
                    <a:pt x="1006779" y="2197100"/>
                  </a:lnTo>
                  <a:lnTo>
                    <a:pt x="1006106" y="2209800"/>
                  </a:lnTo>
                  <a:lnTo>
                    <a:pt x="1003515" y="2209800"/>
                  </a:lnTo>
                  <a:lnTo>
                    <a:pt x="1003960" y="2222500"/>
                  </a:lnTo>
                  <a:lnTo>
                    <a:pt x="1007618" y="2222500"/>
                  </a:lnTo>
                  <a:lnTo>
                    <a:pt x="1005763" y="2235200"/>
                  </a:lnTo>
                  <a:lnTo>
                    <a:pt x="1012494" y="2235200"/>
                  </a:lnTo>
                  <a:lnTo>
                    <a:pt x="1012659" y="2260600"/>
                  </a:lnTo>
                  <a:lnTo>
                    <a:pt x="1012355" y="2260600"/>
                  </a:lnTo>
                  <a:lnTo>
                    <a:pt x="1011504" y="2273300"/>
                  </a:lnTo>
                  <a:lnTo>
                    <a:pt x="1009878" y="2273300"/>
                  </a:lnTo>
                  <a:lnTo>
                    <a:pt x="1012418" y="2286000"/>
                  </a:lnTo>
                  <a:lnTo>
                    <a:pt x="1009408" y="2286000"/>
                  </a:lnTo>
                  <a:lnTo>
                    <a:pt x="1009764" y="2298700"/>
                  </a:lnTo>
                  <a:lnTo>
                    <a:pt x="1009726" y="2336800"/>
                  </a:lnTo>
                  <a:lnTo>
                    <a:pt x="1009510" y="2349500"/>
                  </a:lnTo>
                  <a:lnTo>
                    <a:pt x="1008849" y="2349500"/>
                  </a:lnTo>
                  <a:lnTo>
                    <a:pt x="1007478" y="2362200"/>
                  </a:lnTo>
                  <a:lnTo>
                    <a:pt x="1007046" y="2362200"/>
                  </a:lnTo>
                  <a:lnTo>
                    <a:pt x="1006779" y="2374900"/>
                  </a:lnTo>
                  <a:lnTo>
                    <a:pt x="1006729" y="2387600"/>
                  </a:lnTo>
                  <a:lnTo>
                    <a:pt x="1006868" y="2400300"/>
                  </a:lnTo>
                  <a:lnTo>
                    <a:pt x="1007084" y="2400300"/>
                  </a:lnTo>
                  <a:lnTo>
                    <a:pt x="1006995" y="2413000"/>
                  </a:lnTo>
                  <a:lnTo>
                    <a:pt x="1003630" y="2425700"/>
                  </a:lnTo>
                  <a:lnTo>
                    <a:pt x="1003820" y="2425700"/>
                  </a:lnTo>
                  <a:lnTo>
                    <a:pt x="1004316" y="2438400"/>
                  </a:lnTo>
                  <a:lnTo>
                    <a:pt x="1003833" y="2438400"/>
                  </a:lnTo>
                  <a:lnTo>
                    <a:pt x="1003515" y="2451100"/>
                  </a:lnTo>
                  <a:lnTo>
                    <a:pt x="995921" y="2451100"/>
                  </a:lnTo>
                  <a:lnTo>
                    <a:pt x="996264" y="2463800"/>
                  </a:lnTo>
                  <a:lnTo>
                    <a:pt x="1003782" y="2463800"/>
                  </a:lnTo>
                  <a:lnTo>
                    <a:pt x="1002004" y="2476500"/>
                  </a:lnTo>
                  <a:lnTo>
                    <a:pt x="1001471" y="2476500"/>
                  </a:lnTo>
                  <a:lnTo>
                    <a:pt x="1001471" y="2527300"/>
                  </a:lnTo>
                  <a:lnTo>
                    <a:pt x="1000163" y="2527300"/>
                  </a:lnTo>
                  <a:lnTo>
                    <a:pt x="993241" y="2540000"/>
                  </a:lnTo>
                  <a:lnTo>
                    <a:pt x="999388" y="2540000"/>
                  </a:lnTo>
                  <a:lnTo>
                    <a:pt x="1001471" y="2552700"/>
                  </a:lnTo>
                  <a:lnTo>
                    <a:pt x="998499" y="2565400"/>
                  </a:lnTo>
                  <a:lnTo>
                    <a:pt x="998804" y="2565400"/>
                  </a:lnTo>
                  <a:lnTo>
                    <a:pt x="998537" y="2578100"/>
                  </a:lnTo>
                  <a:lnTo>
                    <a:pt x="993952" y="2578100"/>
                  </a:lnTo>
                  <a:lnTo>
                    <a:pt x="991527" y="2587256"/>
                  </a:lnTo>
                  <a:lnTo>
                    <a:pt x="991527" y="2806700"/>
                  </a:lnTo>
                  <a:lnTo>
                    <a:pt x="989672" y="2819400"/>
                  </a:lnTo>
                  <a:lnTo>
                    <a:pt x="989126" y="2819400"/>
                  </a:lnTo>
                  <a:lnTo>
                    <a:pt x="988809" y="2806700"/>
                  </a:lnTo>
                  <a:lnTo>
                    <a:pt x="988644" y="2806700"/>
                  </a:lnTo>
                  <a:lnTo>
                    <a:pt x="988072" y="2794000"/>
                  </a:lnTo>
                  <a:lnTo>
                    <a:pt x="986840" y="2794000"/>
                  </a:lnTo>
                  <a:lnTo>
                    <a:pt x="986840" y="3009900"/>
                  </a:lnTo>
                  <a:lnTo>
                    <a:pt x="986739" y="3021190"/>
                  </a:lnTo>
                  <a:lnTo>
                    <a:pt x="986739" y="3187700"/>
                  </a:lnTo>
                  <a:lnTo>
                    <a:pt x="986536" y="3187700"/>
                  </a:lnTo>
                  <a:lnTo>
                    <a:pt x="986421" y="3188690"/>
                  </a:lnTo>
                  <a:lnTo>
                    <a:pt x="986421" y="3251200"/>
                  </a:lnTo>
                  <a:lnTo>
                    <a:pt x="976591" y="3251200"/>
                  </a:lnTo>
                  <a:lnTo>
                    <a:pt x="976922" y="3263900"/>
                  </a:lnTo>
                  <a:lnTo>
                    <a:pt x="985215" y="3263900"/>
                  </a:lnTo>
                  <a:lnTo>
                    <a:pt x="985037" y="3276600"/>
                  </a:lnTo>
                  <a:lnTo>
                    <a:pt x="984389" y="3276600"/>
                  </a:lnTo>
                  <a:lnTo>
                    <a:pt x="984389" y="3352800"/>
                  </a:lnTo>
                  <a:lnTo>
                    <a:pt x="980490" y="3352800"/>
                  </a:lnTo>
                  <a:lnTo>
                    <a:pt x="980490" y="3429000"/>
                  </a:lnTo>
                  <a:lnTo>
                    <a:pt x="978192" y="3441700"/>
                  </a:lnTo>
                  <a:lnTo>
                    <a:pt x="976287" y="3441700"/>
                  </a:lnTo>
                  <a:lnTo>
                    <a:pt x="977188" y="3429000"/>
                  </a:lnTo>
                  <a:lnTo>
                    <a:pt x="980490" y="3429000"/>
                  </a:lnTo>
                  <a:lnTo>
                    <a:pt x="980490" y="3352800"/>
                  </a:lnTo>
                  <a:lnTo>
                    <a:pt x="976312" y="3352800"/>
                  </a:lnTo>
                  <a:lnTo>
                    <a:pt x="976312" y="3390900"/>
                  </a:lnTo>
                  <a:lnTo>
                    <a:pt x="976071" y="3403600"/>
                  </a:lnTo>
                  <a:lnTo>
                    <a:pt x="975499" y="3403600"/>
                  </a:lnTo>
                  <a:lnTo>
                    <a:pt x="975118" y="3390900"/>
                  </a:lnTo>
                  <a:lnTo>
                    <a:pt x="976312" y="3390900"/>
                  </a:lnTo>
                  <a:lnTo>
                    <a:pt x="976312" y="3352800"/>
                  </a:lnTo>
                  <a:lnTo>
                    <a:pt x="974648" y="3352800"/>
                  </a:lnTo>
                  <a:lnTo>
                    <a:pt x="974712" y="3340100"/>
                  </a:lnTo>
                  <a:lnTo>
                    <a:pt x="974712" y="3327400"/>
                  </a:lnTo>
                  <a:lnTo>
                    <a:pt x="974788" y="3314700"/>
                  </a:lnTo>
                  <a:lnTo>
                    <a:pt x="976858" y="3314700"/>
                  </a:lnTo>
                  <a:lnTo>
                    <a:pt x="976947" y="3327400"/>
                  </a:lnTo>
                  <a:lnTo>
                    <a:pt x="977112" y="3340100"/>
                  </a:lnTo>
                  <a:lnTo>
                    <a:pt x="978814" y="3340100"/>
                  </a:lnTo>
                  <a:lnTo>
                    <a:pt x="984389" y="3352800"/>
                  </a:lnTo>
                  <a:lnTo>
                    <a:pt x="984389" y="3276600"/>
                  </a:lnTo>
                  <a:lnTo>
                    <a:pt x="975639" y="3276600"/>
                  </a:lnTo>
                  <a:lnTo>
                    <a:pt x="976960" y="3289300"/>
                  </a:lnTo>
                  <a:lnTo>
                    <a:pt x="974890" y="3289300"/>
                  </a:lnTo>
                  <a:lnTo>
                    <a:pt x="974864" y="3263900"/>
                  </a:lnTo>
                  <a:lnTo>
                    <a:pt x="974585" y="3263900"/>
                  </a:lnTo>
                  <a:lnTo>
                    <a:pt x="974585" y="3251200"/>
                  </a:lnTo>
                  <a:lnTo>
                    <a:pt x="974623" y="3238500"/>
                  </a:lnTo>
                  <a:lnTo>
                    <a:pt x="986256" y="3238500"/>
                  </a:lnTo>
                  <a:lnTo>
                    <a:pt x="986421" y="3251200"/>
                  </a:lnTo>
                  <a:lnTo>
                    <a:pt x="986421" y="3188690"/>
                  </a:lnTo>
                  <a:lnTo>
                    <a:pt x="985062" y="3200400"/>
                  </a:lnTo>
                  <a:lnTo>
                    <a:pt x="982599" y="3200400"/>
                  </a:lnTo>
                  <a:lnTo>
                    <a:pt x="981278" y="3187700"/>
                  </a:lnTo>
                  <a:lnTo>
                    <a:pt x="977265" y="3187700"/>
                  </a:lnTo>
                  <a:lnTo>
                    <a:pt x="977036" y="3200400"/>
                  </a:lnTo>
                  <a:lnTo>
                    <a:pt x="976909" y="3213100"/>
                  </a:lnTo>
                  <a:lnTo>
                    <a:pt x="976706" y="3225800"/>
                  </a:lnTo>
                  <a:lnTo>
                    <a:pt x="974737" y="3225800"/>
                  </a:lnTo>
                  <a:lnTo>
                    <a:pt x="974674" y="3200400"/>
                  </a:lnTo>
                  <a:lnTo>
                    <a:pt x="974610" y="3175000"/>
                  </a:lnTo>
                  <a:lnTo>
                    <a:pt x="984643" y="3175000"/>
                  </a:lnTo>
                  <a:lnTo>
                    <a:pt x="986739" y="3187700"/>
                  </a:lnTo>
                  <a:lnTo>
                    <a:pt x="986739" y="3021190"/>
                  </a:lnTo>
                  <a:lnTo>
                    <a:pt x="986726" y="3022600"/>
                  </a:lnTo>
                  <a:lnTo>
                    <a:pt x="986193" y="3022600"/>
                  </a:lnTo>
                  <a:lnTo>
                    <a:pt x="986193" y="3111500"/>
                  </a:lnTo>
                  <a:lnTo>
                    <a:pt x="977480" y="3111500"/>
                  </a:lnTo>
                  <a:lnTo>
                    <a:pt x="975931" y="3124200"/>
                  </a:lnTo>
                  <a:lnTo>
                    <a:pt x="974864" y="3124200"/>
                  </a:lnTo>
                  <a:lnTo>
                    <a:pt x="974877" y="3111500"/>
                  </a:lnTo>
                  <a:lnTo>
                    <a:pt x="974572" y="3111500"/>
                  </a:lnTo>
                  <a:lnTo>
                    <a:pt x="974674" y="3098800"/>
                  </a:lnTo>
                  <a:lnTo>
                    <a:pt x="985113" y="3098800"/>
                  </a:lnTo>
                  <a:lnTo>
                    <a:pt x="986193" y="3111500"/>
                  </a:lnTo>
                  <a:lnTo>
                    <a:pt x="986193" y="3022600"/>
                  </a:lnTo>
                  <a:lnTo>
                    <a:pt x="977023" y="3022600"/>
                  </a:lnTo>
                  <a:lnTo>
                    <a:pt x="977214" y="3035300"/>
                  </a:lnTo>
                  <a:lnTo>
                    <a:pt x="976718" y="3035300"/>
                  </a:lnTo>
                  <a:lnTo>
                    <a:pt x="976718" y="3048000"/>
                  </a:lnTo>
                  <a:lnTo>
                    <a:pt x="976642" y="3060700"/>
                  </a:lnTo>
                  <a:lnTo>
                    <a:pt x="974966" y="3060700"/>
                  </a:lnTo>
                  <a:lnTo>
                    <a:pt x="974674" y="3048000"/>
                  </a:lnTo>
                  <a:lnTo>
                    <a:pt x="976718" y="3048000"/>
                  </a:lnTo>
                  <a:lnTo>
                    <a:pt x="976718" y="3035300"/>
                  </a:lnTo>
                  <a:lnTo>
                    <a:pt x="975042" y="3035300"/>
                  </a:lnTo>
                  <a:lnTo>
                    <a:pt x="974559" y="3022600"/>
                  </a:lnTo>
                  <a:lnTo>
                    <a:pt x="974521" y="2997200"/>
                  </a:lnTo>
                  <a:lnTo>
                    <a:pt x="974674" y="2997200"/>
                  </a:lnTo>
                  <a:lnTo>
                    <a:pt x="974737" y="2959100"/>
                  </a:lnTo>
                  <a:lnTo>
                    <a:pt x="977671" y="2959100"/>
                  </a:lnTo>
                  <a:lnTo>
                    <a:pt x="976617" y="2971800"/>
                  </a:lnTo>
                  <a:lnTo>
                    <a:pt x="977265" y="2971800"/>
                  </a:lnTo>
                  <a:lnTo>
                    <a:pt x="981316" y="2984500"/>
                  </a:lnTo>
                  <a:lnTo>
                    <a:pt x="980770" y="2997200"/>
                  </a:lnTo>
                  <a:lnTo>
                    <a:pt x="979170" y="3009900"/>
                  </a:lnTo>
                  <a:lnTo>
                    <a:pt x="986840" y="3009900"/>
                  </a:lnTo>
                  <a:lnTo>
                    <a:pt x="986840" y="2794000"/>
                  </a:lnTo>
                  <a:lnTo>
                    <a:pt x="982599" y="2794000"/>
                  </a:lnTo>
                  <a:lnTo>
                    <a:pt x="982599" y="2819400"/>
                  </a:lnTo>
                  <a:lnTo>
                    <a:pt x="980643" y="2830207"/>
                  </a:lnTo>
                  <a:lnTo>
                    <a:pt x="980643" y="2908300"/>
                  </a:lnTo>
                  <a:lnTo>
                    <a:pt x="978801" y="2921000"/>
                  </a:lnTo>
                  <a:lnTo>
                    <a:pt x="974331" y="2921000"/>
                  </a:lnTo>
                  <a:lnTo>
                    <a:pt x="977557" y="2908300"/>
                  </a:lnTo>
                  <a:lnTo>
                    <a:pt x="977366" y="2908300"/>
                  </a:lnTo>
                  <a:lnTo>
                    <a:pt x="977341" y="2895600"/>
                  </a:lnTo>
                  <a:lnTo>
                    <a:pt x="977455" y="2882900"/>
                  </a:lnTo>
                  <a:lnTo>
                    <a:pt x="977773" y="2857500"/>
                  </a:lnTo>
                  <a:lnTo>
                    <a:pt x="980287" y="2857500"/>
                  </a:lnTo>
                  <a:lnTo>
                    <a:pt x="980224" y="2908300"/>
                  </a:lnTo>
                  <a:lnTo>
                    <a:pt x="980643" y="2908300"/>
                  </a:lnTo>
                  <a:lnTo>
                    <a:pt x="980643" y="2830207"/>
                  </a:lnTo>
                  <a:lnTo>
                    <a:pt x="980300" y="2832100"/>
                  </a:lnTo>
                  <a:lnTo>
                    <a:pt x="979131" y="2844800"/>
                  </a:lnTo>
                  <a:lnTo>
                    <a:pt x="977531" y="2844800"/>
                  </a:lnTo>
                  <a:lnTo>
                    <a:pt x="977544" y="2832100"/>
                  </a:lnTo>
                  <a:lnTo>
                    <a:pt x="977328" y="2832100"/>
                  </a:lnTo>
                  <a:lnTo>
                    <a:pt x="977544" y="2819400"/>
                  </a:lnTo>
                  <a:lnTo>
                    <a:pt x="982599" y="2819400"/>
                  </a:lnTo>
                  <a:lnTo>
                    <a:pt x="982599" y="2794000"/>
                  </a:lnTo>
                  <a:lnTo>
                    <a:pt x="979716" y="2794000"/>
                  </a:lnTo>
                  <a:lnTo>
                    <a:pt x="979995" y="2781300"/>
                  </a:lnTo>
                  <a:lnTo>
                    <a:pt x="980020" y="2768600"/>
                  </a:lnTo>
                  <a:lnTo>
                    <a:pt x="982789" y="2768600"/>
                  </a:lnTo>
                  <a:lnTo>
                    <a:pt x="983919" y="2781300"/>
                  </a:lnTo>
                  <a:lnTo>
                    <a:pt x="990219" y="2781300"/>
                  </a:lnTo>
                  <a:lnTo>
                    <a:pt x="990168" y="2794000"/>
                  </a:lnTo>
                  <a:lnTo>
                    <a:pt x="989952" y="2794000"/>
                  </a:lnTo>
                  <a:lnTo>
                    <a:pt x="991527" y="2806700"/>
                  </a:lnTo>
                  <a:lnTo>
                    <a:pt x="991527" y="2587256"/>
                  </a:lnTo>
                  <a:lnTo>
                    <a:pt x="990587" y="2590800"/>
                  </a:lnTo>
                  <a:lnTo>
                    <a:pt x="988199" y="2590800"/>
                  </a:lnTo>
                  <a:lnTo>
                    <a:pt x="987132" y="2603500"/>
                  </a:lnTo>
                  <a:lnTo>
                    <a:pt x="988352" y="2603500"/>
                  </a:lnTo>
                  <a:lnTo>
                    <a:pt x="988783" y="2616200"/>
                  </a:lnTo>
                  <a:lnTo>
                    <a:pt x="988504" y="2616200"/>
                  </a:lnTo>
                  <a:lnTo>
                    <a:pt x="986942" y="2628900"/>
                  </a:lnTo>
                  <a:lnTo>
                    <a:pt x="985862" y="2641600"/>
                  </a:lnTo>
                  <a:lnTo>
                    <a:pt x="985278" y="2654300"/>
                  </a:lnTo>
                  <a:lnTo>
                    <a:pt x="985240" y="2679700"/>
                  </a:lnTo>
                  <a:lnTo>
                    <a:pt x="984262" y="2679700"/>
                  </a:lnTo>
                  <a:lnTo>
                    <a:pt x="985532" y="2692400"/>
                  </a:lnTo>
                  <a:lnTo>
                    <a:pt x="982980" y="2692400"/>
                  </a:lnTo>
                  <a:lnTo>
                    <a:pt x="982764" y="2705100"/>
                  </a:lnTo>
                  <a:lnTo>
                    <a:pt x="983449" y="2705100"/>
                  </a:lnTo>
                  <a:lnTo>
                    <a:pt x="984300" y="2717800"/>
                  </a:lnTo>
                  <a:lnTo>
                    <a:pt x="986497" y="2730500"/>
                  </a:lnTo>
                  <a:lnTo>
                    <a:pt x="984973" y="2743200"/>
                  </a:lnTo>
                  <a:lnTo>
                    <a:pt x="980071" y="2743200"/>
                  </a:lnTo>
                  <a:lnTo>
                    <a:pt x="980160" y="2705100"/>
                  </a:lnTo>
                  <a:lnTo>
                    <a:pt x="979868" y="2692400"/>
                  </a:lnTo>
                  <a:lnTo>
                    <a:pt x="983449" y="2679700"/>
                  </a:lnTo>
                  <a:lnTo>
                    <a:pt x="983157" y="2679700"/>
                  </a:lnTo>
                  <a:lnTo>
                    <a:pt x="982891" y="2616200"/>
                  </a:lnTo>
                  <a:lnTo>
                    <a:pt x="983183" y="2616200"/>
                  </a:lnTo>
                  <a:lnTo>
                    <a:pt x="985875" y="2603500"/>
                  </a:lnTo>
                  <a:lnTo>
                    <a:pt x="986053" y="2603500"/>
                  </a:lnTo>
                  <a:lnTo>
                    <a:pt x="985989" y="2590800"/>
                  </a:lnTo>
                  <a:lnTo>
                    <a:pt x="985647" y="2552700"/>
                  </a:lnTo>
                  <a:lnTo>
                    <a:pt x="985418" y="2540000"/>
                  </a:lnTo>
                  <a:lnTo>
                    <a:pt x="988758" y="2540000"/>
                  </a:lnTo>
                  <a:lnTo>
                    <a:pt x="988288" y="2527300"/>
                  </a:lnTo>
                  <a:lnTo>
                    <a:pt x="988453" y="2514600"/>
                  </a:lnTo>
                  <a:lnTo>
                    <a:pt x="988644" y="2476500"/>
                  </a:lnTo>
                  <a:lnTo>
                    <a:pt x="988872" y="2476500"/>
                  </a:lnTo>
                  <a:lnTo>
                    <a:pt x="991781" y="2451100"/>
                  </a:lnTo>
                  <a:lnTo>
                    <a:pt x="991247" y="2451100"/>
                  </a:lnTo>
                  <a:lnTo>
                    <a:pt x="991603" y="2438400"/>
                  </a:lnTo>
                  <a:lnTo>
                    <a:pt x="991247" y="2425700"/>
                  </a:lnTo>
                  <a:lnTo>
                    <a:pt x="994498" y="2413000"/>
                  </a:lnTo>
                  <a:lnTo>
                    <a:pt x="993978" y="2413000"/>
                  </a:lnTo>
                  <a:lnTo>
                    <a:pt x="994156" y="2400300"/>
                  </a:lnTo>
                  <a:lnTo>
                    <a:pt x="994486" y="2362200"/>
                  </a:lnTo>
                  <a:lnTo>
                    <a:pt x="994067" y="2362200"/>
                  </a:lnTo>
                  <a:lnTo>
                    <a:pt x="994803" y="2349500"/>
                  </a:lnTo>
                  <a:lnTo>
                    <a:pt x="996188" y="2349500"/>
                  </a:lnTo>
                  <a:lnTo>
                    <a:pt x="996721" y="2336800"/>
                  </a:lnTo>
                  <a:lnTo>
                    <a:pt x="996924" y="2324100"/>
                  </a:lnTo>
                  <a:lnTo>
                    <a:pt x="997153" y="2324100"/>
                  </a:lnTo>
                  <a:lnTo>
                    <a:pt x="997419" y="2311400"/>
                  </a:lnTo>
                  <a:lnTo>
                    <a:pt x="998004" y="2298700"/>
                  </a:lnTo>
                  <a:lnTo>
                    <a:pt x="999197" y="2286000"/>
                  </a:lnTo>
                  <a:lnTo>
                    <a:pt x="999604" y="2286000"/>
                  </a:lnTo>
                  <a:lnTo>
                    <a:pt x="999553" y="2273300"/>
                  </a:lnTo>
                  <a:lnTo>
                    <a:pt x="1000036" y="2260600"/>
                  </a:lnTo>
                  <a:lnTo>
                    <a:pt x="1000620" y="2247900"/>
                  </a:lnTo>
                  <a:lnTo>
                    <a:pt x="1000912" y="2235200"/>
                  </a:lnTo>
                  <a:lnTo>
                    <a:pt x="1001128" y="2222500"/>
                  </a:lnTo>
                  <a:lnTo>
                    <a:pt x="1002563" y="2222500"/>
                  </a:lnTo>
                  <a:lnTo>
                    <a:pt x="1003084" y="2209800"/>
                  </a:lnTo>
                  <a:lnTo>
                    <a:pt x="1003071" y="2171700"/>
                  </a:lnTo>
                  <a:lnTo>
                    <a:pt x="1003363" y="2171700"/>
                  </a:lnTo>
                  <a:lnTo>
                    <a:pt x="1003985" y="2159000"/>
                  </a:lnTo>
                  <a:lnTo>
                    <a:pt x="1005459" y="2159000"/>
                  </a:lnTo>
                  <a:lnTo>
                    <a:pt x="1005293" y="2146300"/>
                  </a:lnTo>
                  <a:lnTo>
                    <a:pt x="1005522" y="2133600"/>
                  </a:lnTo>
                  <a:lnTo>
                    <a:pt x="1005738" y="2133600"/>
                  </a:lnTo>
                  <a:lnTo>
                    <a:pt x="1004100" y="2120900"/>
                  </a:lnTo>
                  <a:lnTo>
                    <a:pt x="1007579" y="2108200"/>
                  </a:lnTo>
                  <a:lnTo>
                    <a:pt x="1006627" y="2095500"/>
                  </a:lnTo>
                  <a:lnTo>
                    <a:pt x="1006830" y="2082800"/>
                  </a:lnTo>
                  <a:lnTo>
                    <a:pt x="1006856" y="2070100"/>
                  </a:lnTo>
                  <a:lnTo>
                    <a:pt x="1007084" y="2070100"/>
                  </a:lnTo>
                  <a:lnTo>
                    <a:pt x="1008824" y="2057400"/>
                  </a:lnTo>
                  <a:lnTo>
                    <a:pt x="1009357" y="2044700"/>
                  </a:lnTo>
                  <a:lnTo>
                    <a:pt x="1009294" y="2032000"/>
                  </a:lnTo>
                  <a:lnTo>
                    <a:pt x="1009408" y="1993900"/>
                  </a:lnTo>
                  <a:lnTo>
                    <a:pt x="1009497" y="1981200"/>
                  </a:lnTo>
                  <a:lnTo>
                    <a:pt x="1009611" y="1943100"/>
                  </a:lnTo>
                  <a:lnTo>
                    <a:pt x="1009700" y="1866900"/>
                  </a:lnTo>
                  <a:lnTo>
                    <a:pt x="1009891" y="1866900"/>
                  </a:lnTo>
                  <a:lnTo>
                    <a:pt x="1013320" y="1854200"/>
                  </a:lnTo>
                  <a:lnTo>
                    <a:pt x="1009802" y="1854200"/>
                  </a:lnTo>
                  <a:lnTo>
                    <a:pt x="1009573" y="1841500"/>
                  </a:lnTo>
                  <a:lnTo>
                    <a:pt x="1009802" y="1841500"/>
                  </a:lnTo>
                  <a:lnTo>
                    <a:pt x="1010158" y="1828800"/>
                  </a:lnTo>
                  <a:lnTo>
                    <a:pt x="1009954" y="1828800"/>
                  </a:lnTo>
                  <a:lnTo>
                    <a:pt x="1009586" y="1816100"/>
                  </a:lnTo>
                  <a:lnTo>
                    <a:pt x="1009586" y="1790700"/>
                  </a:lnTo>
                  <a:lnTo>
                    <a:pt x="1009434" y="1778000"/>
                  </a:lnTo>
                  <a:lnTo>
                    <a:pt x="1009294" y="1765300"/>
                  </a:lnTo>
                  <a:lnTo>
                    <a:pt x="1009205" y="1752600"/>
                  </a:lnTo>
                  <a:lnTo>
                    <a:pt x="1007249" y="1739900"/>
                  </a:lnTo>
                  <a:lnTo>
                    <a:pt x="1007046" y="1739900"/>
                  </a:lnTo>
                  <a:lnTo>
                    <a:pt x="1008672" y="1727200"/>
                  </a:lnTo>
                  <a:lnTo>
                    <a:pt x="1008380" y="1727200"/>
                  </a:lnTo>
                  <a:lnTo>
                    <a:pt x="1006741" y="1714500"/>
                  </a:lnTo>
                  <a:lnTo>
                    <a:pt x="1006843" y="1701800"/>
                  </a:lnTo>
                  <a:lnTo>
                    <a:pt x="1006525" y="1701800"/>
                  </a:lnTo>
                  <a:lnTo>
                    <a:pt x="1006487" y="1689100"/>
                  </a:lnTo>
                  <a:lnTo>
                    <a:pt x="1004328" y="1689100"/>
                  </a:lnTo>
                  <a:lnTo>
                    <a:pt x="1003846" y="1676400"/>
                  </a:lnTo>
                  <a:lnTo>
                    <a:pt x="1003858" y="1660271"/>
                  </a:lnTo>
                  <a:lnTo>
                    <a:pt x="1003515" y="1638300"/>
                  </a:lnTo>
                  <a:lnTo>
                    <a:pt x="1002995" y="1625600"/>
                  </a:lnTo>
                  <a:lnTo>
                    <a:pt x="1002677" y="1600200"/>
                  </a:lnTo>
                  <a:lnTo>
                    <a:pt x="1002906" y="1600200"/>
                  </a:lnTo>
                  <a:lnTo>
                    <a:pt x="1002360" y="1587500"/>
                  </a:lnTo>
                  <a:lnTo>
                    <a:pt x="1001204" y="1587500"/>
                  </a:lnTo>
                  <a:lnTo>
                    <a:pt x="1000747" y="1574800"/>
                  </a:lnTo>
                  <a:lnTo>
                    <a:pt x="1000620" y="1574800"/>
                  </a:lnTo>
                  <a:lnTo>
                    <a:pt x="1000442" y="1562100"/>
                  </a:lnTo>
                  <a:lnTo>
                    <a:pt x="1000163" y="1549400"/>
                  </a:lnTo>
                  <a:lnTo>
                    <a:pt x="1000036" y="1536700"/>
                  </a:lnTo>
                  <a:lnTo>
                    <a:pt x="999934" y="1511300"/>
                  </a:lnTo>
                  <a:lnTo>
                    <a:pt x="999769" y="1511300"/>
                  </a:lnTo>
                  <a:lnTo>
                    <a:pt x="999236" y="1498600"/>
                  </a:lnTo>
                  <a:lnTo>
                    <a:pt x="998118" y="1498600"/>
                  </a:lnTo>
                  <a:lnTo>
                    <a:pt x="997597" y="1485900"/>
                  </a:lnTo>
                  <a:lnTo>
                    <a:pt x="997343" y="1473200"/>
                  </a:lnTo>
                  <a:lnTo>
                    <a:pt x="997000" y="1460500"/>
                  </a:lnTo>
                  <a:lnTo>
                    <a:pt x="996683" y="1447800"/>
                  </a:lnTo>
                  <a:lnTo>
                    <a:pt x="996518" y="1435100"/>
                  </a:lnTo>
                  <a:lnTo>
                    <a:pt x="996200" y="1435100"/>
                  </a:lnTo>
                  <a:lnTo>
                    <a:pt x="995019" y="1422400"/>
                  </a:lnTo>
                  <a:lnTo>
                    <a:pt x="996886" y="1422400"/>
                  </a:lnTo>
                  <a:lnTo>
                    <a:pt x="996238" y="1409700"/>
                  </a:lnTo>
                  <a:lnTo>
                    <a:pt x="996111" y="1397000"/>
                  </a:lnTo>
                  <a:lnTo>
                    <a:pt x="995235" y="1384300"/>
                  </a:lnTo>
                  <a:lnTo>
                    <a:pt x="994321" y="1371600"/>
                  </a:lnTo>
                  <a:lnTo>
                    <a:pt x="993990" y="1358900"/>
                  </a:lnTo>
                  <a:lnTo>
                    <a:pt x="994232" y="1333500"/>
                  </a:lnTo>
                  <a:lnTo>
                    <a:pt x="994156" y="1270000"/>
                  </a:lnTo>
                  <a:lnTo>
                    <a:pt x="993978" y="1231900"/>
                  </a:lnTo>
                  <a:lnTo>
                    <a:pt x="993876" y="1219200"/>
                  </a:lnTo>
                  <a:lnTo>
                    <a:pt x="993622" y="1219200"/>
                  </a:lnTo>
                  <a:lnTo>
                    <a:pt x="993089" y="1206500"/>
                  </a:lnTo>
                  <a:lnTo>
                    <a:pt x="991311" y="1193800"/>
                  </a:lnTo>
                  <a:lnTo>
                    <a:pt x="991031" y="1181100"/>
                  </a:lnTo>
                  <a:lnTo>
                    <a:pt x="991603" y="1181100"/>
                  </a:lnTo>
                  <a:lnTo>
                    <a:pt x="993292" y="1168400"/>
                  </a:lnTo>
                  <a:lnTo>
                    <a:pt x="994257" y="1168400"/>
                  </a:lnTo>
                  <a:lnTo>
                    <a:pt x="993902" y="1155700"/>
                  </a:lnTo>
                  <a:lnTo>
                    <a:pt x="993127" y="1155700"/>
                  </a:lnTo>
                  <a:lnTo>
                    <a:pt x="991616" y="1143000"/>
                  </a:lnTo>
                  <a:lnTo>
                    <a:pt x="990727" y="1143000"/>
                  </a:lnTo>
                  <a:lnTo>
                    <a:pt x="990574" y="1130300"/>
                  </a:lnTo>
                  <a:lnTo>
                    <a:pt x="991222" y="1130300"/>
                  </a:lnTo>
                  <a:lnTo>
                    <a:pt x="991565" y="1117600"/>
                  </a:lnTo>
                  <a:lnTo>
                    <a:pt x="991336" y="1117600"/>
                  </a:lnTo>
                  <a:lnTo>
                    <a:pt x="991450" y="990600"/>
                  </a:lnTo>
                  <a:lnTo>
                    <a:pt x="991463" y="977900"/>
                  </a:lnTo>
                  <a:lnTo>
                    <a:pt x="991311" y="977900"/>
                  </a:lnTo>
                  <a:lnTo>
                    <a:pt x="994422" y="965200"/>
                  </a:lnTo>
                  <a:lnTo>
                    <a:pt x="994003" y="952500"/>
                  </a:lnTo>
                  <a:lnTo>
                    <a:pt x="994105" y="925868"/>
                  </a:lnTo>
                  <a:lnTo>
                    <a:pt x="994130" y="914400"/>
                  </a:lnTo>
                  <a:lnTo>
                    <a:pt x="994206" y="876300"/>
                  </a:lnTo>
                  <a:lnTo>
                    <a:pt x="993851" y="876300"/>
                  </a:lnTo>
                  <a:lnTo>
                    <a:pt x="996264" y="863600"/>
                  </a:lnTo>
                  <a:lnTo>
                    <a:pt x="994930" y="863600"/>
                  </a:lnTo>
                  <a:lnTo>
                    <a:pt x="995476" y="850900"/>
                  </a:lnTo>
                  <a:lnTo>
                    <a:pt x="996416" y="838200"/>
                  </a:lnTo>
                  <a:lnTo>
                    <a:pt x="996238" y="838200"/>
                  </a:lnTo>
                  <a:lnTo>
                    <a:pt x="996861" y="825500"/>
                  </a:lnTo>
                  <a:lnTo>
                    <a:pt x="994041" y="812800"/>
                  </a:lnTo>
                  <a:lnTo>
                    <a:pt x="995248" y="800100"/>
                  </a:lnTo>
                  <a:lnTo>
                    <a:pt x="997915" y="800100"/>
                  </a:lnTo>
                  <a:lnTo>
                    <a:pt x="1002372" y="787400"/>
                  </a:lnTo>
                  <a:lnTo>
                    <a:pt x="1009700" y="787400"/>
                  </a:lnTo>
                  <a:lnTo>
                    <a:pt x="1009777" y="800100"/>
                  </a:lnTo>
                  <a:lnTo>
                    <a:pt x="1009713" y="816610"/>
                  </a:lnTo>
                  <a:lnTo>
                    <a:pt x="1009891" y="825500"/>
                  </a:lnTo>
                  <a:lnTo>
                    <a:pt x="1006690" y="825500"/>
                  </a:lnTo>
                  <a:lnTo>
                    <a:pt x="1007033" y="838200"/>
                  </a:lnTo>
                  <a:lnTo>
                    <a:pt x="1006894" y="952500"/>
                  </a:lnTo>
                  <a:lnTo>
                    <a:pt x="1007694" y="952500"/>
                  </a:lnTo>
                  <a:lnTo>
                    <a:pt x="1004328" y="965200"/>
                  </a:lnTo>
                  <a:lnTo>
                    <a:pt x="1004328" y="977900"/>
                  </a:lnTo>
                  <a:lnTo>
                    <a:pt x="1004392" y="990600"/>
                  </a:lnTo>
                  <a:lnTo>
                    <a:pt x="1006513" y="1003300"/>
                  </a:lnTo>
                  <a:lnTo>
                    <a:pt x="1004341" y="1003300"/>
                  </a:lnTo>
                  <a:lnTo>
                    <a:pt x="1004455" y="1028700"/>
                  </a:lnTo>
                  <a:lnTo>
                    <a:pt x="1004303" y="1041400"/>
                  </a:lnTo>
                  <a:lnTo>
                    <a:pt x="1004277" y="1181100"/>
                  </a:lnTo>
                  <a:lnTo>
                    <a:pt x="1004468" y="1181100"/>
                  </a:lnTo>
                  <a:lnTo>
                    <a:pt x="1005128" y="1193800"/>
                  </a:lnTo>
                  <a:lnTo>
                    <a:pt x="1006551" y="1206500"/>
                  </a:lnTo>
                  <a:lnTo>
                    <a:pt x="1005814" y="1206500"/>
                  </a:lnTo>
                  <a:lnTo>
                    <a:pt x="1004519" y="1219200"/>
                  </a:lnTo>
                  <a:lnTo>
                    <a:pt x="1007491" y="1219200"/>
                  </a:lnTo>
                  <a:lnTo>
                    <a:pt x="1004468" y="1231900"/>
                  </a:lnTo>
                  <a:lnTo>
                    <a:pt x="1004214" y="1244600"/>
                  </a:lnTo>
                  <a:lnTo>
                    <a:pt x="1004214" y="1257300"/>
                  </a:lnTo>
                  <a:lnTo>
                    <a:pt x="1003617" y="1257300"/>
                  </a:lnTo>
                  <a:lnTo>
                    <a:pt x="1006678" y="1270000"/>
                  </a:lnTo>
                  <a:lnTo>
                    <a:pt x="1004963" y="1270000"/>
                  </a:lnTo>
                  <a:lnTo>
                    <a:pt x="1006805" y="1282700"/>
                  </a:lnTo>
                  <a:lnTo>
                    <a:pt x="1007198" y="1295400"/>
                  </a:lnTo>
                  <a:lnTo>
                    <a:pt x="1006944" y="1308100"/>
                  </a:lnTo>
                  <a:lnTo>
                    <a:pt x="1007135" y="1320800"/>
                  </a:lnTo>
                  <a:lnTo>
                    <a:pt x="1007160" y="1346200"/>
                  </a:lnTo>
                  <a:lnTo>
                    <a:pt x="1006767" y="1358900"/>
                  </a:lnTo>
                  <a:lnTo>
                    <a:pt x="1006576" y="1371600"/>
                  </a:lnTo>
                  <a:lnTo>
                    <a:pt x="1006767" y="1371600"/>
                  </a:lnTo>
                  <a:lnTo>
                    <a:pt x="1007033" y="1384300"/>
                  </a:lnTo>
                  <a:lnTo>
                    <a:pt x="1007097" y="1397000"/>
                  </a:lnTo>
                  <a:lnTo>
                    <a:pt x="1007351" y="1409700"/>
                  </a:lnTo>
                  <a:lnTo>
                    <a:pt x="1007618" y="1422400"/>
                  </a:lnTo>
                  <a:lnTo>
                    <a:pt x="1007757" y="1422400"/>
                  </a:lnTo>
                  <a:lnTo>
                    <a:pt x="1007770" y="1435100"/>
                  </a:lnTo>
                  <a:lnTo>
                    <a:pt x="1007084" y="1435100"/>
                  </a:lnTo>
                  <a:lnTo>
                    <a:pt x="1009180" y="1447800"/>
                  </a:lnTo>
                  <a:lnTo>
                    <a:pt x="1008341" y="1447800"/>
                  </a:lnTo>
                  <a:lnTo>
                    <a:pt x="1010678" y="1460500"/>
                  </a:lnTo>
                  <a:lnTo>
                    <a:pt x="1006030" y="1460500"/>
                  </a:lnTo>
                  <a:lnTo>
                    <a:pt x="1006449" y="1473200"/>
                  </a:lnTo>
                  <a:lnTo>
                    <a:pt x="1009726" y="1473200"/>
                  </a:lnTo>
                  <a:lnTo>
                    <a:pt x="1009815" y="1524000"/>
                  </a:lnTo>
                  <a:lnTo>
                    <a:pt x="1009446" y="1536700"/>
                  </a:lnTo>
                  <a:lnTo>
                    <a:pt x="1011834" y="1536700"/>
                  </a:lnTo>
                  <a:lnTo>
                    <a:pt x="1009523" y="1549400"/>
                  </a:lnTo>
                  <a:lnTo>
                    <a:pt x="1009713" y="1549400"/>
                  </a:lnTo>
                  <a:lnTo>
                    <a:pt x="1012177" y="1562100"/>
                  </a:lnTo>
                  <a:lnTo>
                    <a:pt x="1012405" y="1562100"/>
                  </a:lnTo>
                  <a:lnTo>
                    <a:pt x="1012456" y="1574800"/>
                  </a:lnTo>
                  <a:lnTo>
                    <a:pt x="1012571" y="1600200"/>
                  </a:lnTo>
                  <a:lnTo>
                    <a:pt x="1012761" y="1612900"/>
                  </a:lnTo>
                  <a:lnTo>
                    <a:pt x="1011783" y="1625600"/>
                  </a:lnTo>
                  <a:lnTo>
                    <a:pt x="1014361" y="1625600"/>
                  </a:lnTo>
                  <a:lnTo>
                    <a:pt x="1011110" y="1638300"/>
                  </a:lnTo>
                  <a:lnTo>
                    <a:pt x="1014044" y="1638300"/>
                  </a:lnTo>
                  <a:lnTo>
                    <a:pt x="1015784" y="1651000"/>
                  </a:lnTo>
                  <a:lnTo>
                    <a:pt x="1015504" y="1660271"/>
                  </a:lnTo>
                  <a:lnTo>
                    <a:pt x="1015441" y="1676400"/>
                  </a:lnTo>
                  <a:lnTo>
                    <a:pt x="1015542" y="1701800"/>
                  </a:lnTo>
                  <a:lnTo>
                    <a:pt x="1018120" y="1714500"/>
                  </a:lnTo>
                  <a:lnTo>
                    <a:pt x="1018260" y="1727200"/>
                  </a:lnTo>
                  <a:lnTo>
                    <a:pt x="1018235" y="1739900"/>
                  </a:lnTo>
                  <a:lnTo>
                    <a:pt x="1017993" y="1752600"/>
                  </a:lnTo>
                  <a:lnTo>
                    <a:pt x="1018667" y="1765300"/>
                  </a:lnTo>
                  <a:lnTo>
                    <a:pt x="1019276" y="1765300"/>
                  </a:lnTo>
                  <a:lnTo>
                    <a:pt x="1020343" y="1778000"/>
                  </a:lnTo>
                  <a:lnTo>
                    <a:pt x="1020787" y="1778000"/>
                  </a:lnTo>
                  <a:lnTo>
                    <a:pt x="1020457" y="1790700"/>
                  </a:lnTo>
                  <a:lnTo>
                    <a:pt x="1020025" y="1790700"/>
                  </a:lnTo>
                  <a:lnTo>
                    <a:pt x="1020140" y="1803400"/>
                  </a:lnTo>
                  <a:lnTo>
                    <a:pt x="1019530" y="1803400"/>
                  </a:lnTo>
                  <a:lnTo>
                    <a:pt x="1020013" y="1816100"/>
                  </a:lnTo>
                  <a:lnTo>
                    <a:pt x="1020864" y="1816100"/>
                  </a:lnTo>
                  <a:lnTo>
                    <a:pt x="1021168" y="1828800"/>
                  </a:lnTo>
                  <a:lnTo>
                    <a:pt x="1021041" y="1828800"/>
                  </a:lnTo>
                  <a:lnTo>
                    <a:pt x="1020584" y="1841500"/>
                  </a:lnTo>
                  <a:lnTo>
                    <a:pt x="1018273" y="1841500"/>
                  </a:lnTo>
                  <a:lnTo>
                    <a:pt x="1014171" y="1854200"/>
                  </a:lnTo>
                  <a:lnTo>
                    <a:pt x="1020318" y="1854200"/>
                  </a:lnTo>
                  <a:lnTo>
                    <a:pt x="1020889" y="1866900"/>
                  </a:lnTo>
                  <a:lnTo>
                    <a:pt x="1013739" y="1866900"/>
                  </a:lnTo>
                  <a:lnTo>
                    <a:pt x="1012952" y="1879600"/>
                  </a:lnTo>
                  <a:lnTo>
                    <a:pt x="1021092" y="1879600"/>
                  </a:lnTo>
                  <a:lnTo>
                    <a:pt x="1020991" y="1955800"/>
                  </a:lnTo>
                  <a:lnTo>
                    <a:pt x="1020394" y="1955800"/>
                  </a:lnTo>
                  <a:lnTo>
                    <a:pt x="1017117" y="1968500"/>
                  </a:lnTo>
                  <a:lnTo>
                    <a:pt x="1016342" y="1968500"/>
                  </a:lnTo>
                  <a:lnTo>
                    <a:pt x="1018679" y="1981200"/>
                  </a:lnTo>
                  <a:lnTo>
                    <a:pt x="1018006" y="1981200"/>
                  </a:lnTo>
                  <a:lnTo>
                    <a:pt x="1017981" y="1993900"/>
                  </a:lnTo>
                  <a:lnTo>
                    <a:pt x="1011593" y="1993900"/>
                  </a:lnTo>
                  <a:lnTo>
                    <a:pt x="1018184" y="2006600"/>
                  </a:lnTo>
                  <a:lnTo>
                    <a:pt x="1019733" y="2006600"/>
                  </a:lnTo>
                  <a:lnTo>
                    <a:pt x="1020610" y="2019300"/>
                  </a:lnTo>
                  <a:lnTo>
                    <a:pt x="1021803" y="2019300"/>
                  </a:lnTo>
                  <a:lnTo>
                    <a:pt x="1021803" y="223862"/>
                  </a:lnTo>
                  <a:lnTo>
                    <a:pt x="1018832" y="228600"/>
                  </a:lnTo>
                  <a:lnTo>
                    <a:pt x="1018349" y="228600"/>
                  </a:lnTo>
                  <a:lnTo>
                    <a:pt x="1018349" y="368300"/>
                  </a:lnTo>
                  <a:lnTo>
                    <a:pt x="1010272" y="381000"/>
                  </a:lnTo>
                  <a:lnTo>
                    <a:pt x="1004023" y="381000"/>
                  </a:lnTo>
                  <a:lnTo>
                    <a:pt x="1009307" y="368300"/>
                  </a:lnTo>
                  <a:lnTo>
                    <a:pt x="1018349" y="368300"/>
                  </a:lnTo>
                  <a:lnTo>
                    <a:pt x="1018349" y="228600"/>
                  </a:lnTo>
                  <a:lnTo>
                    <a:pt x="1007224" y="228600"/>
                  </a:lnTo>
                  <a:lnTo>
                    <a:pt x="1002830" y="241300"/>
                  </a:lnTo>
                  <a:lnTo>
                    <a:pt x="999032" y="241300"/>
                  </a:lnTo>
                  <a:lnTo>
                    <a:pt x="998956" y="241566"/>
                  </a:lnTo>
                  <a:lnTo>
                    <a:pt x="998956" y="381000"/>
                  </a:lnTo>
                  <a:lnTo>
                    <a:pt x="997940" y="393700"/>
                  </a:lnTo>
                  <a:lnTo>
                    <a:pt x="996556" y="393700"/>
                  </a:lnTo>
                  <a:lnTo>
                    <a:pt x="996467" y="381000"/>
                  </a:lnTo>
                  <a:lnTo>
                    <a:pt x="998956" y="381000"/>
                  </a:lnTo>
                  <a:lnTo>
                    <a:pt x="998956" y="241566"/>
                  </a:lnTo>
                  <a:lnTo>
                    <a:pt x="995324" y="254000"/>
                  </a:lnTo>
                  <a:lnTo>
                    <a:pt x="981265" y="254000"/>
                  </a:lnTo>
                  <a:lnTo>
                    <a:pt x="981265" y="838200"/>
                  </a:lnTo>
                  <a:lnTo>
                    <a:pt x="980605" y="838200"/>
                  </a:lnTo>
                  <a:lnTo>
                    <a:pt x="980605" y="914400"/>
                  </a:lnTo>
                  <a:lnTo>
                    <a:pt x="980452" y="927100"/>
                  </a:lnTo>
                  <a:lnTo>
                    <a:pt x="979906" y="927100"/>
                  </a:lnTo>
                  <a:lnTo>
                    <a:pt x="979754" y="934821"/>
                  </a:lnTo>
                  <a:lnTo>
                    <a:pt x="979728" y="952500"/>
                  </a:lnTo>
                  <a:lnTo>
                    <a:pt x="980160" y="965200"/>
                  </a:lnTo>
                  <a:lnTo>
                    <a:pt x="980389" y="965200"/>
                  </a:lnTo>
                  <a:lnTo>
                    <a:pt x="978852" y="977900"/>
                  </a:lnTo>
                  <a:lnTo>
                    <a:pt x="978662" y="977900"/>
                  </a:lnTo>
                  <a:lnTo>
                    <a:pt x="980274" y="990600"/>
                  </a:lnTo>
                  <a:lnTo>
                    <a:pt x="980147" y="990600"/>
                  </a:lnTo>
                  <a:lnTo>
                    <a:pt x="980147" y="1130300"/>
                  </a:lnTo>
                  <a:lnTo>
                    <a:pt x="977455" y="1130300"/>
                  </a:lnTo>
                  <a:lnTo>
                    <a:pt x="977658" y="1143000"/>
                  </a:lnTo>
                  <a:lnTo>
                    <a:pt x="977011" y="1143000"/>
                  </a:lnTo>
                  <a:lnTo>
                    <a:pt x="977011" y="1549400"/>
                  </a:lnTo>
                  <a:lnTo>
                    <a:pt x="976693" y="1562100"/>
                  </a:lnTo>
                  <a:lnTo>
                    <a:pt x="974852" y="1562100"/>
                  </a:lnTo>
                  <a:lnTo>
                    <a:pt x="975042" y="1549400"/>
                  </a:lnTo>
                  <a:lnTo>
                    <a:pt x="977011" y="1549400"/>
                  </a:lnTo>
                  <a:lnTo>
                    <a:pt x="977011" y="1143000"/>
                  </a:lnTo>
                  <a:lnTo>
                    <a:pt x="974407" y="1143000"/>
                  </a:lnTo>
                  <a:lnTo>
                    <a:pt x="974407" y="1447800"/>
                  </a:lnTo>
                  <a:lnTo>
                    <a:pt x="974331" y="1460500"/>
                  </a:lnTo>
                  <a:lnTo>
                    <a:pt x="973124" y="1460500"/>
                  </a:lnTo>
                  <a:lnTo>
                    <a:pt x="972070" y="1447800"/>
                  </a:lnTo>
                  <a:lnTo>
                    <a:pt x="974407" y="1447800"/>
                  </a:lnTo>
                  <a:lnTo>
                    <a:pt x="974407" y="1143000"/>
                  </a:lnTo>
                  <a:lnTo>
                    <a:pt x="971613" y="1143000"/>
                  </a:lnTo>
                  <a:lnTo>
                    <a:pt x="972908" y="1130300"/>
                  </a:lnTo>
                  <a:lnTo>
                    <a:pt x="977417" y="1130300"/>
                  </a:lnTo>
                  <a:lnTo>
                    <a:pt x="977493" y="1117600"/>
                  </a:lnTo>
                  <a:lnTo>
                    <a:pt x="979449" y="1117600"/>
                  </a:lnTo>
                  <a:lnTo>
                    <a:pt x="980147" y="1130300"/>
                  </a:lnTo>
                  <a:lnTo>
                    <a:pt x="980147" y="990600"/>
                  </a:lnTo>
                  <a:lnTo>
                    <a:pt x="978979" y="990600"/>
                  </a:lnTo>
                  <a:lnTo>
                    <a:pt x="978979" y="1028700"/>
                  </a:lnTo>
                  <a:lnTo>
                    <a:pt x="977811" y="1028700"/>
                  </a:lnTo>
                  <a:lnTo>
                    <a:pt x="977874" y="1016000"/>
                  </a:lnTo>
                  <a:lnTo>
                    <a:pt x="978712" y="1016000"/>
                  </a:lnTo>
                  <a:lnTo>
                    <a:pt x="978979" y="1028700"/>
                  </a:lnTo>
                  <a:lnTo>
                    <a:pt x="978979" y="990600"/>
                  </a:lnTo>
                  <a:lnTo>
                    <a:pt x="976871" y="990600"/>
                  </a:lnTo>
                  <a:lnTo>
                    <a:pt x="976871" y="1117600"/>
                  </a:lnTo>
                  <a:lnTo>
                    <a:pt x="975715" y="1117600"/>
                  </a:lnTo>
                  <a:lnTo>
                    <a:pt x="975334" y="1104900"/>
                  </a:lnTo>
                  <a:lnTo>
                    <a:pt x="975931" y="1104900"/>
                  </a:lnTo>
                  <a:lnTo>
                    <a:pt x="976871" y="1117600"/>
                  </a:lnTo>
                  <a:lnTo>
                    <a:pt x="976871" y="990600"/>
                  </a:lnTo>
                  <a:lnTo>
                    <a:pt x="971283" y="990600"/>
                  </a:lnTo>
                  <a:lnTo>
                    <a:pt x="971283" y="1231900"/>
                  </a:lnTo>
                  <a:lnTo>
                    <a:pt x="969276" y="1231900"/>
                  </a:lnTo>
                  <a:lnTo>
                    <a:pt x="969911" y="1219200"/>
                  </a:lnTo>
                  <a:lnTo>
                    <a:pt x="970622" y="1219200"/>
                  </a:lnTo>
                  <a:lnTo>
                    <a:pt x="971283" y="1231900"/>
                  </a:lnTo>
                  <a:lnTo>
                    <a:pt x="971283" y="990600"/>
                  </a:lnTo>
                  <a:lnTo>
                    <a:pt x="969213" y="990600"/>
                  </a:lnTo>
                  <a:lnTo>
                    <a:pt x="969137" y="977900"/>
                  </a:lnTo>
                  <a:lnTo>
                    <a:pt x="969314" y="977900"/>
                  </a:lnTo>
                  <a:lnTo>
                    <a:pt x="968768" y="965200"/>
                  </a:lnTo>
                  <a:lnTo>
                    <a:pt x="975969" y="965200"/>
                  </a:lnTo>
                  <a:lnTo>
                    <a:pt x="972172" y="952500"/>
                  </a:lnTo>
                  <a:lnTo>
                    <a:pt x="976630" y="952500"/>
                  </a:lnTo>
                  <a:lnTo>
                    <a:pt x="976947" y="939800"/>
                  </a:lnTo>
                  <a:lnTo>
                    <a:pt x="971283" y="939800"/>
                  </a:lnTo>
                  <a:lnTo>
                    <a:pt x="969492" y="927100"/>
                  </a:lnTo>
                  <a:lnTo>
                    <a:pt x="976172" y="927100"/>
                  </a:lnTo>
                  <a:lnTo>
                    <a:pt x="977239" y="914400"/>
                  </a:lnTo>
                  <a:lnTo>
                    <a:pt x="980605" y="914400"/>
                  </a:lnTo>
                  <a:lnTo>
                    <a:pt x="980605" y="838200"/>
                  </a:lnTo>
                  <a:lnTo>
                    <a:pt x="974877" y="838200"/>
                  </a:lnTo>
                  <a:lnTo>
                    <a:pt x="975753" y="825500"/>
                  </a:lnTo>
                  <a:lnTo>
                    <a:pt x="979462" y="825500"/>
                  </a:lnTo>
                  <a:lnTo>
                    <a:pt x="981265" y="838200"/>
                  </a:lnTo>
                  <a:lnTo>
                    <a:pt x="981265" y="254000"/>
                  </a:lnTo>
                  <a:lnTo>
                    <a:pt x="974559" y="254000"/>
                  </a:lnTo>
                  <a:lnTo>
                    <a:pt x="973010" y="260438"/>
                  </a:lnTo>
                  <a:lnTo>
                    <a:pt x="973010" y="406400"/>
                  </a:lnTo>
                  <a:lnTo>
                    <a:pt x="970661" y="419100"/>
                  </a:lnTo>
                  <a:lnTo>
                    <a:pt x="966254" y="419100"/>
                  </a:lnTo>
                  <a:lnTo>
                    <a:pt x="966495" y="406400"/>
                  </a:lnTo>
                  <a:lnTo>
                    <a:pt x="973010" y="406400"/>
                  </a:lnTo>
                  <a:lnTo>
                    <a:pt x="973010" y="260438"/>
                  </a:lnTo>
                  <a:lnTo>
                    <a:pt x="971499" y="266700"/>
                  </a:lnTo>
                  <a:lnTo>
                    <a:pt x="962520" y="266700"/>
                  </a:lnTo>
                  <a:lnTo>
                    <a:pt x="963142" y="279400"/>
                  </a:lnTo>
                  <a:lnTo>
                    <a:pt x="957948" y="279400"/>
                  </a:lnTo>
                  <a:lnTo>
                    <a:pt x="957948" y="419100"/>
                  </a:lnTo>
                  <a:lnTo>
                    <a:pt x="956957" y="431800"/>
                  </a:lnTo>
                  <a:lnTo>
                    <a:pt x="950404" y="431800"/>
                  </a:lnTo>
                  <a:lnTo>
                    <a:pt x="952284" y="419100"/>
                  </a:lnTo>
                  <a:lnTo>
                    <a:pt x="957948" y="419100"/>
                  </a:lnTo>
                  <a:lnTo>
                    <a:pt x="957948" y="279400"/>
                  </a:lnTo>
                  <a:lnTo>
                    <a:pt x="957008" y="279400"/>
                  </a:lnTo>
                  <a:lnTo>
                    <a:pt x="953262" y="292100"/>
                  </a:lnTo>
                  <a:lnTo>
                    <a:pt x="943597" y="292100"/>
                  </a:lnTo>
                  <a:lnTo>
                    <a:pt x="940523" y="304800"/>
                  </a:lnTo>
                  <a:lnTo>
                    <a:pt x="933424" y="292569"/>
                  </a:lnTo>
                  <a:lnTo>
                    <a:pt x="930846" y="304800"/>
                  </a:lnTo>
                  <a:lnTo>
                    <a:pt x="930567" y="304800"/>
                  </a:lnTo>
                  <a:lnTo>
                    <a:pt x="930567" y="457200"/>
                  </a:lnTo>
                  <a:lnTo>
                    <a:pt x="924369" y="457200"/>
                  </a:lnTo>
                  <a:lnTo>
                    <a:pt x="928890" y="444500"/>
                  </a:lnTo>
                  <a:lnTo>
                    <a:pt x="930287" y="444500"/>
                  </a:lnTo>
                  <a:lnTo>
                    <a:pt x="930567" y="457200"/>
                  </a:lnTo>
                  <a:lnTo>
                    <a:pt x="930567" y="304800"/>
                  </a:lnTo>
                  <a:lnTo>
                    <a:pt x="926261" y="304800"/>
                  </a:lnTo>
                  <a:lnTo>
                    <a:pt x="927557" y="317500"/>
                  </a:lnTo>
                  <a:lnTo>
                    <a:pt x="918527" y="317500"/>
                  </a:lnTo>
                  <a:lnTo>
                    <a:pt x="918527" y="457200"/>
                  </a:lnTo>
                  <a:lnTo>
                    <a:pt x="916419" y="462635"/>
                  </a:lnTo>
                  <a:lnTo>
                    <a:pt x="916419" y="825500"/>
                  </a:lnTo>
                  <a:lnTo>
                    <a:pt x="908913" y="825500"/>
                  </a:lnTo>
                  <a:lnTo>
                    <a:pt x="914844" y="812800"/>
                  </a:lnTo>
                  <a:lnTo>
                    <a:pt x="915682" y="812800"/>
                  </a:lnTo>
                  <a:lnTo>
                    <a:pt x="916419" y="825500"/>
                  </a:lnTo>
                  <a:lnTo>
                    <a:pt x="916419" y="462635"/>
                  </a:lnTo>
                  <a:lnTo>
                    <a:pt x="913599" y="469900"/>
                  </a:lnTo>
                  <a:lnTo>
                    <a:pt x="909154" y="469900"/>
                  </a:lnTo>
                  <a:lnTo>
                    <a:pt x="913485" y="457200"/>
                  </a:lnTo>
                  <a:lnTo>
                    <a:pt x="918527" y="457200"/>
                  </a:lnTo>
                  <a:lnTo>
                    <a:pt x="918527" y="317500"/>
                  </a:lnTo>
                  <a:lnTo>
                    <a:pt x="911631" y="317500"/>
                  </a:lnTo>
                  <a:lnTo>
                    <a:pt x="903173" y="330200"/>
                  </a:lnTo>
                  <a:lnTo>
                    <a:pt x="896835" y="330200"/>
                  </a:lnTo>
                  <a:lnTo>
                    <a:pt x="897610" y="342900"/>
                  </a:lnTo>
                  <a:lnTo>
                    <a:pt x="892251" y="342900"/>
                  </a:lnTo>
                  <a:lnTo>
                    <a:pt x="889546" y="352399"/>
                  </a:lnTo>
                  <a:lnTo>
                    <a:pt x="889546" y="482600"/>
                  </a:lnTo>
                  <a:lnTo>
                    <a:pt x="888352" y="495300"/>
                  </a:lnTo>
                  <a:lnTo>
                    <a:pt x="887399" y="495300"/>
                  </a:lnTo>
                  <a:lnTo>
                    <a:pt x="886790" y="482600"/>
                  </a:lnTo>
                  <a:lnTo>
                    <a:pt x="889546" y="482600"/>
                  </a:lnTo>
                  <a:lnTo>
                    <a:pt x="889546" y="352399"/>
                  </a:lnTo>
                  <a:lnTo>
                    <a:pt x="888631" y="355600"/>
                  </a:lnTo>
                  <a:lnTo>
                    <a:pt x="879462" y="355600"/>
                  </a:lnTo>
                  <a:lnTo>
                    <a:pt x="879462" y="495300"/>
                  </a:lnTo>
                  <a:lnTo>
                    <a:pt x="871194" y="508000"/>
                  </a:lnTo>
                  <a:lnTo>
                    <a:pt x="864323" y="508000"/>
                  </a:lnTo>
                  <a:lnTo>
                    <a:pt x="869759" y="495300"/>
                  </a:lnTo>
                  <a:lnTo>
                    <a:pt x="879462" y="495300"/>
                  </a:lnTo>
                  <a:lnTo>
                    <a:pt x="879462" y="355600"/>
                  </a:lnTo>
                  <a:lnTo>
                    <a:pt x="878014" y="355600"/>
                  </a:lnTo>
                  <a:lnTo>
                    <a:pt x="871931" y="368300"/>
                  </a:lnTo>
                  <a:lnTo>
                    <a:pt x="862584" y="368300"/>
                  </a:lnTo>
                  <a:lnTo>
                    <a:pt x="862584" y="508000"/>
                  </a:lnTo>
                  <a:lnTo>
                    <a:pt x="858583" y="513486"/>
                  </a:lnTo>
                  <a:lnTo>
                    <a:pt x="858583" y="812800"/>
                  </a:lnTo>
                  <a:lnTo>
                    <a:pt x="855192" y="812800"/>
                  </a:lnTo>
                  <a:lnTo>
                    <a:pt x="855091" y="800100"/>
                  </a:lnTo>
                  <a:lnTo>
                    <a:pt x="856919" y="800100"/>
                  </a:lnTo>
                  <a:lnTo>
                    <a:pt x="858583" y="812800"/>
                  </a:lnTo>
                  <a:lnTo>
                    <a:pt x="858583" y="513486"/>
                  </a:lnTo>
                  <a:lnTo>
                    <a:pt x="854456" y="519137"/>
                  </a:lnTo>
                  <a:lnTo>
                    <a:pt x="856564" y="508000"/>
                  </a:lnTo>
                  <a:lnTo>
                    <a:pt x="862584" y="508000"/>
                  </a:lnTo>
                  <a:lnTo>
                    <a:pt x="862584" y="368300"/>
                  </a:lnTo>
                  <a:lnTo>
                    <a:pt x="855052" y="368300"/>
                  </a:lnTo>
                  <a:lnTo>
                    <a:pt x="853833" y="381000"/>
                  </a:lnTo>
                  <a:lnTo>
                    <a:pt x="852601" y="381000"/>
                  </a:lnTo>
                  <a:lnTo>
                    <a:pt x="848931" y="387946"/>
                  </a:lnTo>
                  <a:lnTo>
                    <a:pt x="848931" y="520700"/>
                  </a:lnTo>
                  <a:lnTo>
                    <a:pt x="846340" y="532168"/>
                  </a:lnTo>
                  <a:lnTo>
                    <a:pt x="846099" y="520700"/>
                  </a:lnTo>
                  <a:lnTo>
                    <a:pt x="848931" y="520700"/>
                  </a:lnTo>
                  <a:lnTo>
                    <a:pt x="848931" y="387946"/>
                  </a:lnTo>
                  <a:lnTo>
                    <a:pt x="845883" y="393700"/>
                  </a:lnTo>
                  <a:lnTo>
                    <a:pt x="833894" y="393700"/>
                  </a:lnTo>
                  <a:lnTo>
                    <a:pt x="830859" y="399034"/>
                  </a:lnTo>
                  <a:lnTo>
                    <a:pt x="830859" y="546100"/>
                  </a:lnTo>
                  <a:lnTo>
                    <a:pt x="825538" y="546100"/>
                  </a:lnTo>
                  <a:lnTo>
                    <a:pt x="820331" y="558800"/>
                  </a:lnTo>
                  <a:lnTo>
                    <a:pt x="810768" y="558800"/>
                  </a:lnTo>
                  <a:lnTo>
                    <a:pt x="811288" y="546100"/>
                  </a:lnTo>
                  <a:lnTo>
                    <a:pt x="823150" y="546100"/>
                  </a:lnTo>
                  <a:lnTo>
                    <a:pt x="829830" y="533400"/>
                  </a:lnTo>
                  <a:lnTo>
                    <a:pt x="830592" y="533400"/>
                  </a:lnTo>
                  <a:lnTo>
                    <a:pt x="830859" y="546100"/>
                  </a:lnTo>
                  <a:lnTo>
                    <a:pt x="830859" y="399034"/>
                  </a:lnTo>
                  <a:lnTo>
                    <a:pt x="826655" y="406400"/>
                  </a:lnTo>
                  <a:lnTo>
                    <a:pt x="819924" y="406400"/>
                  </a:lnTo>
                  <a:lnTo>
                    <a:pt x="811949" y="419100"/>
                  </a:lnTo>
                  <a:lnTo>
                    <a:pt x="809828" y="419100"/>
                  </a:lnTo>
                  <a:lnTo>
                    <a:pt x="809828" y="558800"/>
                  </a:lnTo>
                  <a:lnTo>
                    <a:pt x="804341" y="571500"/>
                  </a:lnTo>
                  <a:lnTo>
                    <a:pt x="791044" y="584200"/>
                  </a:lnTo>
                  <a:lnTo>
                    <a:pt x="788530" y="584200"/>
                  </a:lnTo>
                  <a:lnTo>
                    <a:pt x="791362" y="571500"/>
                  </a:lnTo>
                  <a:lnTo>
                    <a:pt x="799592" y="571500"/>
                  </a:lnTo>
                  <a:lnTo>
                    <a:pt x="802779" y="558800"/>
                  </a:lnTo>
                  <a:lnTo>
                    <a:pt x="809828" y="558800"/>
                  </a:lnTo>
                  <a:lnTo>
                    <a:pt x="809828" y="419100"/>
                  </a:lnTo>
                  <a:lnTo>
                    <a:pt x="806919" y="419100"/>
                  </a:lnTo>
                  <a:lnTo>
                    <a:pt x="799160" y="431800"/>
                  </a:lnTo>
                  <a:lnTo>
                    <a:pt x="795667" y="431800"/>
                  </a:lnTo>
                  <a:lnTo>
                    <a:pt x="786777" y="444500"/>
                  </a:lnTo>
                  <a:lnTo>
                    <a:pt x="778230" y="444500"/>
                  </a:lnTo>
                  <a:lnTo>
                    <a:pt x="778230" y="584200"/>
                  </a:lnTo>
                  <a:lnTo>
                    <a:pt x="764006" y="609600"/>
                  </a:lnTo>
                  <a:lnTo>
                    <a:pt x="751687" y="609600"/>
                  </a:lnTo>
                  <a:lnTo>
                    <a:pt x="756615" y="596900"/>
                  </a:lnTo>
                  <a:lnTo>
                    <a:pt x="767397" y="596900"/>
                  </a:lnTo>
                  <a:lnTo>
                    <a:pt x="771728" y="584200"/>
                  </a:lnTo>
                  <a:lnTo>
                    <a:pt x="778230" y="584200"/>
                  </a:lnTo>
                  <a:lnTo>
                    <a:pt x="778230" y="444500"/>
                  </a:lnTo>
                  <a:lnTo>
                    <a:pt x="774242" y="457200"/>
                  </a:lnTo>
                  <a:lnTo>
                    <a:pt x="760730" y="457200"/>
                  </a:lnTo>
                  <a:lnTo>
                    <a:pt x="761834" y="469900"/>
                  </a:lnTo>
                  <a:lnTo>
                    <a:pt x="753960" y="469900"/>
                  </a:lnTo>
                  <a:lnTo>
                    <a:pt x="750836" y="476567"/>
                  </a:lnTo>
                  <a:lnTo>
                    <a:pt x="750836" y="609600"/>
                  </a:lnTo>
                  <a:lnTo>
                    <a:pt x="747991" y="622300"/>
                  </a:lnTo>
                  <a:lnTo>
                    <a:pt x="742950" y="622300"/>
                  </a:lnTo>
                  <a:lnTo>
                    <a:pt x="750316" y="609600"/>
                  </a:lnTo>
                  <a:lnTo>
                    <a:pt x="750836" y="609600"/>
                  </a:lnTo>
                  <a:lnTo>
                    <a:pt x="750836" y="476567"/>
                  </a:lnTo>
                  <a:lnTo>
                    <a:pt x="748004" y="482600"/>
                  </a:lnTo>
                  <a:lnTo>
                    <a:pt x="741730" y="482600"/>
                  </a:lnTo>
                  <a:lnTo>
                    <a:pt x="739762" y="486219"/>
                  </a:lnTo>
                  <a:lnTo>
                    <a:pt x="739762" y="914400"/>
                  </a:lnTo>
                  <a:lnTo>
                    <a:pt x="737311" y="925868"/>
                  </a:lnTo>
                  <a:lnTo>
                    <a:pt x="737311" y="914400"/>
                  </a:lnTo>
                  <a:lnTo>
                    <a:pt x="739762" y="914400"/>
                  </a:lnTo>
                  <a:lnTo>
                    <a:pt x="739762" y="486219"/>
                  </a:lnTo>
                  <a:lnTo>
                    <a:pt x="734809" y="495300"/>
                  </a:lnTo>
                  <a:lnTo>
                    <a:pt x="726376" y="495300"/>
                  </a:lnTo>
                  <a:lnTo>
                    <a:pt x="726376" y="635000"/>
                  </a:lnTo>
                  <a:lnTo>
                    <a:pt x="715111" y="647700"/>
                  </a:lnTo>
                  <a:lnTo>
                    <a:pt x="703630" y="660400"/>
                  </a:lnTo>
                  <a:lnTo>
                    <a:pt x="700405" y="660400"/>
                  </a:lnTo>
                  <a:lnTo>
                    <a:pt x="707009" y="647700"/>
                  </a:lnTo>
                  <a:lnTo>
                    <a:pt x="713930" y="647700"/>
                  </a:lnTo>
                  <a:lnTo>
                    <a:pt x="721512" y="635000"/>
                  </a:lnTo>
                  <a:lnTo>
                    <a:pt x="726376" y="635000"/>
                  </a:lnTo>
                  <a:lnTo>
                    <a:pt x="726376" y="495300"/>
                  </a:lnTo>
                  <a:lnTo>
                    <a:pt x="713397" y="495300"/>
                  </a:lnTo>
                  <a:lnTo>
                    <a:pt x="709688" y="508000"/>
                  </a:lnTo>
                  <a:lnTo>
                    <a:pt x="703427" y="508000"/>
                  </a:lnTo>
                  <a:lnTo>
                    <a:pt x="699795" y="520700"/>
                  </a:lnTo>
                  <a:lnTo>
                    <a:pt x="695198" y="520700"/>
                  </a:lnTo>
                  <a:lnTo>
                    <a:pt x="690753" y="533400"/>
                  </a:lnTo>
                  <a:lnTo>
                    <a:pt x="687628" y="533400"/>
                  </a:lnTo>
                  <a:lnTo>
                    <a:pt x="687628" y="673100"/>
                  </a:lnTo>
                  <a:lnTo>
                    <a:pt x="680758" y="685800"/>
                  </a:lnTo>
                  <a:lnTo>
                    <a:pt x="667994" y="685800"/>
                  </a:lnTo>
                  <a:lnTo>
                    <a:pt x="672693" y="673100"/>
                  </a:lnTo>
                  <a:lnTo>
                    <a:pt x="687628" y="673100"/>
                  </a:lnTo>
                  <a:lnTo>
                    <a:pt x="687628" y="533400"/>
                  </a:lnTo>
                  <a:lnTo>
                    <a:pt x="671093" y="533400"/>
                  </a:lnTo>
                  <a:lnTo>
                    <a:pt x="667893" y="544715"/>
                  </a:lnTo>
                  <a:lnTo>
                    <a:pt x="667893" y="685800"/>
                  </a:lnTo>
                  <a:lnTo>
                    <a:pt x="661504" y="698500"/>
                  </a:lnTo>
                  <a:lnTo>
                    <a:pt x="659320" y="698500"/>
                  </a:lnTo>
                  <a:lnTo>
                    <a:pt x="660654" y="685800"/>
                  </a:lnTo>
                  <a:lnTo>
                    <a:pt x="667893" y="685800"/>
                  </a:lnTo>
                  <a:lnTo>
                    <a:pt x="667893" y="544715"/>
                  </a:lnTo>
                  <a:lnTo>
                    <a:pt x="667499" y="546100"/>
                  </a:lnTo>
                  <a:lnTo>
                    <a:pt x="664514" y="546100"/>
                  </a:lnTo>
                  <a:lnTo>
                    <a:pt x="664006" y="558800"/>
                  </a:lnTo>
                  <a:lnTo>
                    <a:pt x="656653" y="558800"/>
                  </a:lnTo>
                  <a:lnTo>
                    <a:pt x="656653" y="698500"/>
                  </a:lnTo>
                  <a:lnTo>
                    <a:pt x="652538" y="711200"/>
                  </a:lnTo>
                  <a:lnTo>
                    <a:pt x="644753" y="711200"/>
                  </a:lnTo>
                  <a:lnTo>
                    <a:pt x="649909" y="698500"/>
                  </a:lnTo>
                  <a:lnTo>
                    <a:pt x="656653" y="698500"/>
                  </a:lnTo>
                  <a:lnTo>
                    <a:pt x="656653" y="558800"/>
                  </a:lnTo>
                  <a:lnTo>
                    <a:pt x="655510" y="558800"/>
                  </a:lnTo>
                  <a:lnTo>
                    <a:pt x="648182" y="571500"/>
                  </a:lnTo>
                  <a:lnTo>
                    <a:pt x="641146" y="571500"/>
                  </a:lnTo>
                  <a:lnTo>
                    <a:pt x="641146" y="711200"/>
                  </a:lnTo>
                  <a:lnTo>
                    <a:pt x="635939" y="723900"/>
                  </a:lnTo>
                  <a:lnTo>
                    <a:pt x="634542" y="723900"/>
                  </a:lnTo>
                  <a:lnTo>
                    <a:pt x="636193" y="711200"/>
                  </a:lnTo>
                  <a:lnTo>
                    <a:pt x="641146" y="711200"/>
                  </a:lnTo>
                  <a:lnTo>
                    <a:pt x="641146" y="571500"/>
                  </a:lnTo>
                  <a:lnTo>
                    <a:pt x="640295" y="571500"/>
                  </a:lnTo>
                  <a:lnTo>
                    <a:pt x="631558" y="584200"/>
                  </a:lnTo>
                  <a:lnTo>
                    <a:pt x="628027" y="584200"/>
                  </a:lnTo>
                  <a:lnTo>
                    <a:pt x="623989" y="596900"/>
                  </a:lnTo>
                  <a:lnTo>
                    <a:pt x="607644" y="596900"/>
                  </a:lnTo>
                  <a:lnTo>
                    <a:pt x="604100" y="609600"/>
                  </a:lnTo>
                  <a:lnTo>
                    <a:pt x="590105" y="609600"/>
                  </a:lnTo>
                  <a:lnTo>
                    <a:pt x="586333" y="622300"/>
                  </a:lnTo>
                  <a:lnTo>
                    <a:pt x="579932" y="622300"/>
                  </a:lnTo>
                  <a:lnTo>
                    <a:pt x="579932" y="774700"/>
                  </a:lnTo>
                  <a:lnTo>
                    <a:pt x="577151" y="774700"/>
                  </a:lnTo>
                  <a:lnTo>
                    <a:pt x="579907" y="763041"/>
                  </a:lnTo>
                  <a:lnTo>
                    <a:pt x="579932" y="774700"/>
                  </a:lnTo>
                  <a:lnTo>
                    <a:pt x="579932" y="622300"/>
                  </a:lnTo>
                  <a:lnTo>
                    <a:pt x="575081" y="622300"/>
                  </a:lnTo>
                  <a:lnTo>
                    <a:pt x="573430" y="635000"/>
                  </a:lnTo>
                  <a:lnTo>
                    <a:pt x="570750" y="635000"/>
                  </a:lnTo>
                  <a:lnTo>
                    <a:pt x="562571" y="647700"/>
                  </a:lnTo>
                  <a:lnTo>
                    <a:pt x="557504" y="647700"/>
                  </a:lnTo>
                  <a:lnTo>
                    <a:pt x="553745" y="660400"/>
                  </a:lnTo>
                  <a:lnTo>
                    <a:pt x="542061" y="660400"/>
                  </a:lnTo>
                  <a:lnTo>
                    <a:pt x="541972" y="673100"/>
                  </a:lnTo>
                  <a:lnTo>
                    <a:pt x="539584" y="673100"/>
                  </a:lnTo>
                  <a:lnTo>
                    <a:pt x="539584" y="812800"/>
                  </a:lnTo>
                  <a:lnTo>
                    <a:pt x="537883" y="812800"/>
                  </a:lnTo>
                  <a:lnTo>
                    <a:pt x="539076" y="802297"/>
                  </a:lnTo>
                  <a:lnTo>
                    <a:pt x="539584" y="812800"/>
                  </a:lnTo>
                  <a:lnTo>
                    <a:pt x="539584" y="673100"/>
                  </a:lnTo>
                  <a:lnTo>
                    <a:pt x="531202" y="673100"/>
                  </a:lnTo>
                  <a:lnTo>
                    <a:pt x="527672" y="685800"/>
                  </a:lnTo>
                  <a:lnTo>
                    <a:pt x="519620" y="685800"/>
                  </a:lnTo>
                  <a:lnTo>
                    <a:pt x="519620" y="825500"/>
                  </a:lnTo>
                  <a:lnTo>
                    <a:pt x="513130" y="838200"/>
                  </a:lnTo>
                  <a:lnTo>
                    <a:pt x="507428" y="838200"/>
                  </a:lnTo>
                  <a:lnTo>
                    <a:pt x="501700" y="850900"/>
                  </a:lnTo>
                  <a:lnTo>
                    <a:pt x="490143" y="850900"/>
                  </a:lnTo>
                  <a:lnTo>
                    <a:pt x="516166" y="825500"/>
                  </a:lnTo>
                  <a:lnTo>
                    <a:pt x="519620" y="825500"/>
                  </a:lnTo>
                  <a:lnTo>
                    <a:pt x="519620" y="685800"/>
                  </a:lnTo>
                  <a:lnTo>
                    <a:pt x="511454" y="685800"/>
                  </a:lnTo>
                  <a:lnTo>
                    <a:pt x="509473" y="698500"/>
                  </a:lnTo>
                  <a:lnTo>
                    <a:pt x="506425" y="711200"/>
                  </a:lnTo>
                  <a:lnTo>
                    <a:pt x="487286" y="711200"/>
                  </a:lnTo>
                  <a:lnTo>
                    <a:pt x="487286" y="850900"/>
                  </a:lnTo>
                  <a:lnTo>
                    <a:pt x="485279" y="863066"/>
                  </a:lnTo>
                  <a:lnTo>
                    <a:pt x="486333" y="850900"/>
                  </a:lnTo>
                  <a:lnTo>
                    <a:pt x="487286" y="850900"/>
                  </a:lnTo>
                  <a:lnTo>
                    <a:pt x="487286" y="711200"/>
                  </a:lnTo>
                  <a:lnTo>
                    <a:pt x="486257" y="711200"/>
                  </a:lnTo>
                  <a:lnTo>
                    <a:pt x="481088" y="723900"/>
                  </a:lnTo>
                  <a:lnTo>
                    <a:pt x="476415" y="723900"/>
                  </a:lnTo>
                  <a:lnTo>
                    <a:pt x="476415" y="863600"/>
                  </a:lnTo>
                  <a:lnTo>
                    <a:pt x="472922" y="876300"/>
                  </a:lnTo>
                  <a:lnTo>
                    <a:pt x="468439" y="876300"/>
                  </a:lnTo>
                  <a:lnTo>
                    <a:pt x="474700" y="863600"/>
                  </a:lnTo>
                  <a:lnTo>
                    <a:pt x="476415" y="863600"/>
                  </a:lnTo>
                  <a:lnTo>
                    <a:pt x="476415" y="723900"/>
                  </a:lnTo>
                  <a:lnTo>
                    <a:pt x="470344" y="723900"/>
                  </a:lnTo>
                  <a:lnTo>
                    <a:pt x="469328" y="736600"/>
                  </a:lnTo>
                  <a:lnTo>
                    <a:pt x="464985" y="736600"/>
                  </a:lnTo>
                  <a:lnTo>
                    <a:pt x="457682" y="749300"/>
                  </a:lnTo>
                  <a:lnTo>
                    <a:pt x="437654" y="749300"/>
                  </a:lnTo>
                  <a:lnTo>
                    <a:pt x="437565" y="762000"/>
                  </a:lnTo>
                  <a:lnTo>
                    <a:pt x="435800" y="762000"/>
                  </a:lnTo>
                  <a:lnTo>
                    <a:pt x="430466" y="774700"/>
                  </a:lnTo>
                  <a:lnTo>
                    <a:pt x="425475" y="774700"/>
                  </a:lnTo>
                  <a:lnTo>
                    <a:pt x="415886" y="787400"/>
                  </a:lnTo>
                  <a:lnTo>
                    <a:pt x="410629" y="787400"/>
                  </a:lnTo>
                  <a:lnTo>
                    <a:pt x="403644" y="800100"/>
                  </a:lnTo>
                  <a:lnTo>
                    <a:pt x="386651" y="800100"/>
                  </a:lnTo>
                  <a:lnTo>
                    <a:pt x="381571" y="812800"/>
                  </a:lnTo>
                  <a:lnTo>
                    <a:pt x="377329" y="812800"/>
                  </a:lnTo>
                  <a:lnTo>
                    <a:pt x="371983" y="825500"/>
                  </a:lnTo>
                  <a:lnTo>
                    <a:pt x="369849" y="825500"/>
                  </a:lnTo>
                  <a:lnTo>
                    <a:pt x="369849" y="977900"/>
                  </a:lnTo>
                  <a:lnTo>
                    <a:pt x="367131" y="977900"/>
                  </a:lnTo>
                  <a:lnTo>
                    <a:pt x="368160" y="965200"/>
                  </a:lnTo>
                  <a:lnTo>
                    <a:pt x="369773" y="965200"/>
                  </a:lnTo>
                  <a:lnTo>
                    <a:pt x="369849" y="977900"/>
                  </a:lnTo>
                  <a:lnTo>
                    <a:pt x="369849" y="825500"/>
                  </a:lnTo>
                  <a:lnTo>
                    <a:pt x="368274" y="825500"/>
                  </a:lnTo>
                  <a:lnTo>
                    <a:pt x="357149" y="838200"/>
                  </a:lnTo>
                  <a:lnTo>
                    <a:pt x="347357" y="838200"/>
                  </a:lnTo>
                  <a:lnTo>
                    <a:pt x="350139" y="850900"/>
                  </a:lnTo>
                  <a:lnTo>
                    <a:pt x="332447" y="850900"/>
                  </a:lnTo>
                  <a:lnTo>
                    <a:pt x="331165" y="863600"/>
                  </a:lnTo>
                  <a:lnTo>
                    <a:pt x="320700" y="863600"/>
                  </a:lnTo>
                  <a:lnTo>
                    <a:pt x="320065" y="876300"/>
                  </a:lnTo>
                  <a:lnTo>
                    <a:pt x="314553" y="876300"/>
                  </a:lnTo>
                  <a:lnTo>
                    <a:pt x="309930" y="889000"/>
                  </a:lnTo>
                  <a:lnTo>
                    <a:pt x="304787" y="889000"/>
                  </a:lnTo>
                  <a:lnTo>
                    <a:pt x="295960" y="901700"/>
                  </a:lnTo>
                  <a:lnTo>
                    <a:pt x="291553" y="901700"/>
                  </a:lnTo>
                  <a:lnTo>
                    <a:pt x="289153" y="914400"/>
                  </a:lnTo>
                  <a:lnTo>
                    <a:pt x="282689" y="901700"/>
                  </a:lnTo>
                  <a:lnTo>
                    <a:pt x="280657" y="914400"/>
                  </a:lnTo>
                  <a:lnTo>
                    <a:pt x="272821" y="914400"/>
                  </a:lnTo>
                  <a:lnTo>
                    <a:pt x="270129" y="927100"/>
                  </a:lnTo>
                  <a:lnTo>
                    <a:pt x="260540" y="927100"/>
                  </a:lnTo>
                  <a:lnTo>
                    <a:pt x="254279" y="939800"/>
                  </a:lnTo>
                  <a:lnTo>
                    <a:pt x="251079" y="939800"/>
                  </a:lnTo>
                  <a:lnTo>
                    <a:pt x="243078" y="952500"/>
                  </a:lnTo>
                  <a:lnTo>
                    <a:pt x="242709" y="952500"/>
                  </a:lnTo>
                  <a:lnTo>
                    <a:pt x="241388" y="965200"/>
                  </a:lnTo>
                  <a:lnTo>
                    <a:pt x="219583" y="965200"/>
                  </a:lnTo>
                  <a:lnTo>
                    <a:pt x="217284" y="977900"/>
                  </a:lnTo>
                  <a:lnTo>
                    <a:pt x="210870" y="977900"/>
                  </a:lnTo>
                  <a:lnTo>
                    <a:pt x="209169" y="990600"/>
                  </a:lnTo>
                  <a:lnTo>
                    <a:pt x="205892" y="990600"/>
                  </a:lnTo>
                  <a:lnTo>
                    <a:pt x="206095" y="977900"/>
                  </a:lnTo>
                  <a:lnTo>
                    <a:pt x="197840" y="977900"/>
                  </a:lnTo>
                  <a:lnTo>
                    <a:pt x="197840" y="1003300"/>
                  </a:lnTo>
                  <a:lnTo>
                    <a:pt x="192633" y="1003300"/>
                  </a:lnTo>
                  <a:lnTo>
                    <a:pt x="197370" y="991196"/>
                  </a:lnTo>
                  <a:lnTo>
                    <a:pt x="197840" y="1003300"/>
                  </a:lnTo>
                  <a:lnTo>
                    <a:pt x="197840" y="977900"/>
                  </a:lnTo>
                  <a:lnTo>
                    <a:pt x="197434" y="977900"/>
                  </a:lnTo>
                  <a:lnTo>
                    <a:pt x="196164" y="990600"/>
                  </a:lnTo>
                  <a:lnTo>
                    <a:pt x="189585" y="990600"/>
                  </a:lnTo>
                  <a:lnTo>
                    <a:pt x="189585" y="1003300"/>
                  </a:lnTo>
                  <a:lnTo>
                    <a:pt x="185115" y="1016000"/>
                  </a:lnTo>
                  <a:lnTo>
                    <a:pt x="178917" y="1016000"/>
                  </a:lnTo>
                  <a:lnTo>
                    <a:pt x="188036" y="1003300"/>
                  </a:lnTo>
                  <a:lnTo>
                    <a:pt x="189585" y="1003300"/>
                  </a:lnTo>
                  <a:lnTo>
                    <a:pt x="189585" y="990600"/>
                  </a:lnTo>
                  <a:lnTo>
                    <a:pt x="186499" y="990600"/>
                  </a:lnTo>
                  <a:lnTo>
                    <a:pt x="181940" y="1003300"/>
                  </a:lnTo>
                  <a:lnTo>
                    <a:pt x="175272" y="1003300"/>
                  </a:lnTo>
                  <a:lnTo>
                    <a:pt x="174917" y="1016000"/>
                  </a:lnTo>
                  <a:lnTo>
                    <a:pt x="160934" y="1016000"/>
                  </a:lnTo>
                  <a:lnTo>
                    <a:pt x="152438" y="1028700"/>
                  </a:lnTo>
                  <a:lnTo>
                    <a:pt x="150749" y="1028700"/>
                  </a:lnTo>
                  <a:lnTo>
                    <a:pt x="150749" y="1042682"/>
                  </a:lnTo>
                  <a:lnTo>
                    <a:pt x="150672" y="1054100"/>
                  </a:lnTo>
                  <a:lnTo>
                    <a:pt x="148082" y="1054100"/>
                  </a:lnTo>
                  <a:lnTo>
                    <a:pt x="150749" y="1042682"/>
                  </a:lnTo>
                  <a:lnTo>
                    <a:pt x="150749" y="1028700"/>
                  </a:lnTo>
                  <a:lnTo>
                    <a:pt x="148793" y="1028700"/>
                  </a:lnTo>
                  <a:lnTo>
                    <a:pt x="145402" y="1041400"/>
                  </a:lnTo>
                  <a:lnTo>
                    <a:pt x="139446" y="1041400"/>
                  </a:lnTo>
                  <a:lnTo>
                    <a:pt x="133616" y="1054100"/>
                  </a:lnTo>
                  <a:lnTo>
                    <a:pt x="121246" y="1066800"/>
                  </a:lnTo>
                  <a:lnTo>
                    <a:pt x="118376" y="1066800"/>
                  </a:lnTo>
                  <a:lnTo>
                    <a:pt x="116332" y="1079500"/>
                  </a:lnTo>
                  <a:lnTo>
                    <a:pt x="108140" y="1079500"/>
                  </a:lnTo>
                  <a:lnTo>
                    <a:pt x="106578" y="1092200"/>
                  </a:lnTo>
                  <a:lnTo>
                    <a:pt x="98742" y="1092200"/>
                  </a:lnTo>
                  <a:lnTo>
                    <a:pt x="96837" y="1104900"/>
                  </a:lnTo>
                  <a:lnTo>
                    <a:pt x="90792" y="1104900"/>
                  </a:lnTo>
                  <a:lnTo>
                    <a:pt x="90398" y="1117600"/>
                  </a:lnTo>
                  <a:lnTo>
                    <a:pt x="75184" y="1117600"/>
                  </a:lnTo>
                  <a:lnTo>
                    <a:pt x="71005" y="1130300"/>
                  </a:lnTo>
                  <a:lnTo>
                    <a:pt x="67246" y="1130300"/>
                  </a:lnTo>
                  <a:lnTo>
                    <a:pt x="58775" y="1143000"/>
                  </a:lnTo>
                  <a:lnTo>
                    <a:pt x="58623" y="1143000"/>
                  </a:lnTo>
                  <a:lnTo>
                    <a:pt x="60591" y="1130300"/>
                  </a:lnTo>
                  <a:lnTo>
                    <a:pt x="54508" y="1130300"/>
                  </a:lnTo>
                  <a:lnTo>
                    <a:pt x="49657" y="1143000"/>
                  </a:lnTo>
                  <a:lnTo>
                    <a:pt x="42138" y="1143000"/>
                  </a:lnTo>
                  <a:lnTo>
                    <a:pt x="37338" y="1155700"/>
                  </a:lnTo>
                  <a:lnTo>
                    <a:pt x="33782" y="1155700"/>
                  </a:lnTo>
                  <a:lnTo>
                    <a:pt x="31343" y="1168400"/>
                  </a:lnTo>
                  <a:lnTo>
                    <a:pt x="20383" y="1168400"/>
                  </a:lnTo>
                  <a:lnTo>
                    <a:pt x="15773" y="1181100"/>
                  </a:lnTo>
                  <a:lnTo>
                    <a:pt x="11518" y="1181100"/>
                  </a:lnTo>
                  <a:lnTo>
                    <a:pt x="7556" y="1193800"/>
                  </a:lnTo>
                  <a:lnTo>
                    <a:pt x="1066" y="1193800"/>
                  </a:lnTo>
                  <a:lnTo>
                    <a:pt x="0" y="1206500"/>
                  </a:lnTo>
                  <a:lnTo>
                    <a:pt x="241" y="1206500"/>
                  </a:lnTo>
                  <a:lnTo>
                    <a:pt x="1371" y="1219200"/>
                  </a:lnTo>
                  <a:lnTo>
                    <a:pt x="2921" y="1219200"/>
                  </a:lnTo>
                  <a:lnTo>
                    <a:pt x="8851" y="1231900"/>
                  </a:lnTo>
                  <a:lnTo>
                    <a:pt x="13690" y="1231900"/>
                  </a:lnTo>
                  <a:lnTo>
                    <a:pt x="24701" y="1244600"/>
                  </a:lnTo>
                  <a:lnTo>
                    <a:pt x="31877" y="1244600"/>
                  </a:lnTo>
                  <a:lnTo>
                    <a:pt x="41846" y="1257300"/>
                  </a:lnTo>
                  <a:lnTo>
                    <a:pt x="51358" y="1270000"/>
                  </a:lnTo>
                  <a:lnTo>
                    <a:pt x="60756" y="1270000"/>
                  </a:lnTo>
                  <a:lnTo>
                    <a:pt x="70408" y="1282700"/>
                  </a:lnTo>
                  <a:lnTo>
                    <a:pt x="82981" y="1282700"/>
                  </a:lnTo>
                  <a:lnTo>
                    <a:pt x="84975" y="1295400"/>
                  </a:lnTo>
                  <a:lnTo>
                    <a:pt x="98361" y="1295400"/>
                  </a:lnTo>
                  <a:lnTo>
                    <a:pt x="104228" y="1308100"/>
                  </a:lnTo>
                  <a:lnTo>
                    <a:pt x="115189" y="1308100"/>
                  </a:lnTo>
                  <a:lnTo>
                    <a:pt x="117106" y="1320800"/>
                  </a:lnTo>
                  <a:lnTo>
                    <a:pt x="126453" y="1320800"/>
                  </a:lnTo>
                  <a:lnTo>
                    <a:pt x="129921" y="1333500"/>
                  </a:lnTo>
                  <a:lnTo>
                    <a:pt x="135864" y="1320800"/>
                  </a:lnTo>
                  <a:lnTo>
                    <a:pt x="136994" y="1320800"/>
                  </a:lnTo>
                  <a:lnTo>
                    <a:pt x="137642" y="1333500"/>
                  </a:lnTo>
                  <a:lnTo>
                    <a:pt x="144449" y="1333500"/>
                  </a:lnTo>
                  <a:lnTo>
                    <a:pt x="147053" y="1346200"/>
                  </a:lnTo>
                  <a:lnTo>
                    <a:pt x="164642" y="1346200"/>
                  </a:lnTo>
                  <a:lnTo>
                    <a:pt x="165887" y="1358900"/>
                  </a:lnTo>
                  <a:lnTo>
                    <a:pt x="176263" y="1358900"/>
                  </a:lnTo>
                  <a:lnTo>
                    <a:pt x="180682" y="1371600"/>
                  </a:lnTo>
                  <a:lnTo>
                    <a:pt x="196684" y="1371600"/>
                  </a:lnTo>
                  <a:lnTo>
                    <a:pt x="198501" y="1384300"/>
                  </a:lnTo>
                  <a:lnTo>
                    <a:pt x="201637" y="1384300"/>
                  </a:lnTo>
                  <a:lnTo>
                    <a:pt x="203263" y="1397000"/>
                  </a:lnTo>
                  <a:lnTo>
                    <a:pt x="222669" y="1397000"/>
                  </a:lnTo>
                  <a:lnTo>
                    <a:pt x="226834" y="1409700"/>
                  </a:lnTo>
                  <a:lnTo>
                    <a:pt x="237007" y="1409700"/>
                  </a:lnTo>
                  <a:lnTo>
                    <a:pt x="238671" y="1422400"/>
                  </a:lnTo>
                  <a:lnTo>
                    <a:pt x="248488" y="1422400"/>
                  </a:lnTo>
                  <a:lnTo>
                    <a:pt x="249605" y="1435100"/>
                  </a:lnTo>
                  <a:lnTo>
                    <a:pt x="266090" y="1435100"/>
                  </a:lnTo>
                  <a:lnTo>
                    <a:pt x="270916" y="1447800"/>
                  </a:lnTo>
                  <a:lnTo>
                    <a:pt x="272948" y="1435100"/>
                  </a:lnTo>
                  <a:lnTo>
                    <a:pt x="278409" y="1435100"/>
                  </a:lnTo>
                  <a:lnTo>
                    <a:pt x="280708" y="1447800"/>
                  </a:lnTo>
                  <a:lnTo>
                    <a:pt x="289318" y="1447800"/>
                  </a:lnTo>
                  <a:lnTo>
                    <a:pt x="300964" y="1460500"/>
                  </a:lnTo>
                  <a:lnTo>
                    <a:pt x="336207" y="1460500"/>
                  </a:lnTo>
                  <a:lnTo>
                    <a:pt x="342734" y="1447800"/>
                  </a:lnTo>
                  <a:lnTo>
                    <a:pt x="352602" y="1447800"/>
                  </a:lnTo>
                  <a:lnTo>
                    <a:pt x="357581" y="1435100"/>
                  </a:lnTo>
                  <a:lnTo>
                    <a:pt x="362610" y="1435100"/>
                  </a:lnTo>
                  <a:lnTo>
                    <a:pt x="368122" y="1422400"/>
                  </a:lnTo>
                  <a:lnTo>
                    <a:pt x="379260" y="1409700"/>
                  </a:lnTo>
                  <a:lnTo>
                    <a:pt x="384771" y="1409700"/>
                  </a:lnTo>
                  <a:lnTo>
                    <a:pt x="389928" y="1397000"/>
                  </a:lnTo>
                  <a:lnTo>
                    <a:pt x="395008" y="1397000"/>
                  </a:lnTo>
                  <a:lnTo>
                    <a:pt x="400164" y="1384300"/>
                  </a:lnTo>
                  <a:lnTo>
                    <a:pt x="413219" y="1371600"/>
                  </a:lnTo>
                  <a:lnTo>
                    <a:pt x="420712" y="1358900"/>
                  </a:lnTo>
                  <a:lnTo>
                    <a:pt x="428383" y="1346200"/>
                  </a:lnTo>
                  <a:lnTo>
                    <a:pt x="438556" y="1346200"/>
                  </a:lnTo>
                  <a:lnTo>
                    <a:pt x="442696" y="1333500"/>
                  </a:lnTo>
                  <a:lnTo>
                    <a:pt x="447903" y="1333500"/>
                  </a:lnTo>
                  <a:lnTo>
                    <a:pt x="457911" y="1320800"/>
                  </a:lnTo>
                  <a:lnTo>
                    <a:pt x="463245" y="1308100"/>
                  </a:lnTo>
                  <a:lnTo>
                    <a:pt x="472427" y="1308100"/>
                  </a:lnTo>
                  <a:lnTo>
                    <a:pt x="476084" y="1295400"/>
                  </a:lnTo>
                  <a:lnTo>
                    <a:pt x="490245" y="1282700"/>
                  </a:lnTo>
                  <a:lnTo>
                    <a:pt x="521741" y="1244600"/>
                  </a:lnTo>
                  <a:lnTo>
                    <a:pt x="529704" y="1244600"/>
                  </a:lnTo>
                  <a:lnTo>
                    <a:pt x="551319" y="1219200"/>
                  </a:lnTo>
                  <a:lnTo>
                    <a:pt x="557809" y="1206500"/>
                  </a:lnTo>
                  <a:lnTo>
                    <a:pt x="576999" y="1193800"/>
                  </a:lnTo>
                  <a:lnTo>
                    <a:pt x="606539" y="1168400"/>
                  </a:lnTo>
                  <a:lnTo>
                    <a:pt x="625817" y="1143000"/>
                  </a:lnTo>
                  <a:lnTo>
                    <a:pt x="631558" y="1143000"/>
                  </a:lnTo>
                  <a:lnTo>
                    <a:pt x="637362" y="1130300"/>
                  </a:lnTo>
                  <a:lnTo>
                    <a:pt x="643458" y="1130300"/>
                  </a:lnTo>
                  <a:lnTo>
                    <a:pt x="650049" y="1117600"/>
                  </a:lnTo>
                  <a:lnTo>
                    <a:pt x="658558" y="1117600"/>
                  </a:lnTo>
                  <a:lnTo>
                    <a:pt x="663257" y="1104900"/>
                  </a:lnTo>
                  <a:lnTo>
                    <a:pt x="667613" y="1104900"/>
                  </a:lnTo>
                  <a:lnTo>
                    <a:pt x="682891" y="1092200"/>
                  </a:lnTo>
                  <a:lnTo>
                    <a:pt x="714743" y="1054100"/>
                  </a:lnTo>
                  <a:lnTo>
                    <a:pt x="730008" y="1041400"/>
                  </a:lnTo>
                  <a:lnTo>
                    <a:pt x="738632" y="1041400"/>
                  </a:lnTo>
                  <a:lnTo>
                    <a:pt x="743737" y="1028700"/>
                  </a:lnTo>
                  <a:lnTo>
                    <a:pt x="753491" y="1028700"/>
                  </a:lnTo>
                  <a:lnTo>
                    <a:pt x="759104" y="1016000"/>
                  </a:lnTo>
                  <a:lnTo>
                    <a:pt x="764197" y="1016000"/>
                  </a:lnTo>
                  <a:lnTo>
                    <a:pt x="770318" y="1003300"/>
                  </a:lnTo>
                  <a:lnTo>
                    <a:pt x="781240" y="1003300"/>
                  </a:lnTo>
                  <a:lnTo>
                    <a:pt x="786434" y="990600"/>
                  </a:lnTo>
                  <a:lnTo>
                    <a:pt x="791591" y="990600"/>
                  </a:lnTo>
                  <a:lnTo>
                    <a:pt x="802779" y="977900"/>
                  </a:lnTo>
                  <a:lnTo>
                    <a:pt x="808621" y="977900"/>
                  </a:lnTo>
                  <a:lnTo>
                    <a:pt x="814933" y="965200"/>
                  </a:lnTo>
                  <a:lnTo>
                    <a:pt x="818921" y="965200"/>
                  </a:lnTo>
                  <a:lnTo>
                    <a:pt x="835507" y="952500"/>
                  </a:lnTo>
                  <a:lnTo>
                    <a:pt x="842683" y="939800"/>
                  </a:lnTo>
                  <a:lnTo>
                    <a:pt x="851255" y="939800"/>
                  </a:lnTo>
                  <a:lnTo>
                    <a:pt x="855205" y="927100"/>
                  </a:lnTo>
                  <a:lnTo>
                    <a:pt x="858888" y="927100"/>
                  </a:lnTo>
                  <a:lnTo>
                    <a:pt x="866749" y="914400"/>
                  </a:lnTo>
                  <a:lnTo>
                    <a:pt x="874483" y="914400"/>
                  </a:lnTo>
                  <a:lnTo>
                    <a:pt x="882459" y="901700"/>
                  </a:lnTo>
                  <a:lnTo>
                    <a:pt x="893965" y="901700"/>
                  </a:lnTo>
                  <a:lnTo>
                    <a:pt x="897991" y="889000"/>
                  </a:lnTo>
                  <a:lnTo>
                    <a:pt x="902652" y="889000"/>
                  </a:lnTo>
                  <a:lnTo>
                    <a:pt x="911085" y="876300"/>
                  </a:lnTo>
                  <a:lnTo>
                    <a:pt x="915746" y="876300"/>
                  </a:lnTo>
                  <a:lnTo>
                    <a:pt x="922566" y="863600"/>
                  </a:lnTo>
                  <a:lnTo>
                    <a:pt x="925525" y="863600"/>
                  </a:lnTo>
                  <a:lnTo>
                    <a:pt x="935558" y="850900"/>
                  </a:lnTo>
                  <a:lnTo>
                    <a:pt x="941070" y="850900"/>
                  </a:lnTo>
                  <a:lnTo>
                    <a:pt x="949490" y="838200"/>
                  </a:lnTo>
                  <a:lnTo>
                    <a:pt x="962240" y="838200"/>
                  </a:lnTo>
                  <a:lnTo>
                    <a:pt x="961567" y="852373"/>
                  </a:lnTo>
                  <a:lnTo>
                    <a:pt x="960970" y="863600"/>
                  </a:lnTo>
                  <a:lnTo>
                    <a:pt x="960653" y="876300"/>
                  </a:lnTo>
                  <a:lnTo>
                    <a:pt x="960424" y="1003300"/>
                  </a:lnTo>
                  <a:lnTo>
                    <a:pt x="961186" y="1003300"/>
                  </a:lnTo>
                  <a:lnTo>
                    <a:pt x="957732" y="1016000"/>
                  </a:lnTo>
                  <a:lnTo>
                    <a:pt x="957961" y="1016000"/>
                  </a:lnTo>
                  <a:lnTo>
                    <a:pt x="958278" y="1028700"/>
                  </a:lnTo>
                  <a:lnTo>
                    <a:pt x="958100" y="1028700"/>
                  </a:lnTo>
                  <a:lnTo>
                    <a:pt x="957821" y="1041400"/>
                  </a:lnTo>
                  <a:lnTo>
                    <a:pt x="957846" y="1054100"/>
                  </a:lnTo>
                  <a:lnTo>
                    <a:pt x="958138" y="1054100"/>
                  </a:lnTo>
                  <a:lnTo>
                    <a:pt x="957732" y="1066800"/>
                  </a:lnTo>
                  <a:lnTo>
                    <a:pt x="960539" y="1079500"/>
                  </a:lnTo>
                  <a:lnTo>
                    <a:pt x="958049" y="1079500"/>
                  </a:lnTo>
                  <a:lnTo>
                    <a:pt x="961021" y="1092200"/>
                  </a:lnTo>
                  <a:lnTo>
                    <a:pt x="958443" y="1092200"/>
                  </a:lnTo>
                  <a:lnTo>
                    <a:pt x="959929" y="1104900"/>
                  </a:lnTo>
                  <a:lnTo>
                    <a:pt x="952373" y="1104900"/>
                  </a:lnTo>
                  <a:lnTo>
                    <a:pt x="952347" y="1130300"/>
                  </a:lnTo>
                  <a:lnTo>
                    <a:pt x="958037" y="1130300"/>
                  </a:lnTo>
                  <a:lnTo>
                    <a:pt x="957859" y="1143000"/>
                  </a:lnTo>
                  <a:lnTo>
                    <a:pt x="958380" y="1155700"/>
                  </a:lnTo>
                  <a:lnTo>
                    <a:pt x="960247" y="1168400"/>
                  </a:lnTo>
                  <a:lnTo>
                    <a:pt x="960450" y="1168400"/>
                  </a:lnTo>
                  <a:lnTo>
                    <a:pt x="960475" y="1181100"/>
                  </a:lnTo>
                  <a:lnTo>
                    <a:pt x="960335" y="1181100"/>
                  </a:lnTo>
                  <a:lnTo>
                    <a:pt x="960615" y="1193800"/>
                  </a:lnTo>
                  <a:lnTo>
                    <a:pt x="959891" y="1193800"/>
                  </a:lnTo>
                  <a:lnTo>
                    <a:pt x="954163" y="1206500"/>
                  </a:lnTo>
                  <a:lnTo>
                    <a:pt x="954874" y="1206500"/>
                  </a:lnTo>
                  <a:lnTo>
                    <a:pt x="959688" y="1219200"/>
                  </a:lnTo>
                  <a:lnTo>
                    <a:pt x="960399" y="1219200"/>
                  </a:lnTo>
                  <a:lnTo>
                    <a:pt x="960424" y="1282700"/>
                  </a:lnTo>
                  <a:lnTo>
                    <a:pt x="958342" y="1282700"/>
                  </a:lnTo>
                  <a:lnTo>
                    <a:pt x="959739" y="1295400"/>
                  </a:lnTo>
                  <a:lnTo>
                    <a:pt x="960767" y="1295400"/>
                  </a:lnTo>
                  <a:lnTo>
                    <a:pt x="961491" y="1308100"/>
                  </a:lnTo>
                  <a:lnTo>
                    <a:pt x="960894" y="1308100"/>
                  </a:lnTo>
                  <a:lnTo>
                    <a:pt x="960729" y="1320800"/>
                  </a:lnTo>
                  <a:lnTo>
                    <a:pt x="962875" y="1320800"/>
                  </a:lnTo>
                  <a:lnTo>
                    <a:pt x="959815" y="1333500"/>
                  </a:lnTo>
                  <a:lnTo>
                    <a:pt x="960742" y="1333500"/>
                  </a:lnTo>
                  <a:lnTo>
                    <a:pt x="960551" y="1345234"/>
                  </a:lnTo>
                  <a:lnTo>
                    <a:pt x="960551" y="1384300"/>
                  </a:lnTo>
                  <a:lnTo>
                    <a:pt x="955941" y="1384300"/>
                  </a:lnTo>
                  <a:lnTo>
                    <a:pt x="956792" y="1397000"/>
                  </a:lnTo>
                  <a:lnTo>
                    <a:pt x="963295" y="1397000"/>
                  </a:lnTo>
                  <a:lnTo>
                    <a:pt x="959853" y="1409700"/>
                  </a:lnTo>
                  <a:lnTo>
                    <a:pt x="961580" y="1422400"/>
                  </a:lnTo>
                  <a:lnTo>
                    <a:pt x="962545" y="1422400"/>
                  </a:lnTo>
                  <a:lnTo>
                    <a:pt x="965365" y="1435100"/>
                  </a:lnTo>
                  <a:lnTo>
                    <a:pt x="962558" y="1447800"/>
                  </a:lnTo>
                  <a:lnTo>
                    <a:pt x="962926" y="1460500"/>
                  </a:lnTo>
                  <a:lnTo>
                    <a:pt x="965822" y="1473200"/>
                  </a:lnTo>
                  <a:lnTo>
                    <a:pt x="966025" y="1473200"/>
                  </a:lnTo>
                  <a:lnTo>
                    <a:pt x="966203" y="1536700"/>
                  </a:lnTo>
                  <a:lnTo>
                    <a:pt x="966711" y="1536700"/>
                  </a:lnTo>
                  <a:lnTo>
                    <a:pt x="967397" y="1549400"/>
                  </a:lnTo>
                  <a:lnTo>
                    <a:pt x="970686" y="1549400"/>
                  </a:lnTo>
                  <a:lnTo>
                    <a:pt x="967917" y="1562100"/>
                  </a:lnTo>
                  <a:lnTo>
                    <a:pt x="964552" y="1562100"/>
                  </a:lnTo>
                  <a:lnTo>
                    <a:pt x="968743" y="1574800"/>
                  </a:lnTo>
                  <a:lnTo>
                    <a:pt x="965542" y="1574800"/>
                  </a:lnTo>
                  <a:lnTo>
                    <a:pt x="968717" y="1587500"/>
                  </a:lnTo>
                  <a:lnTo>
                    <a:pt x="968959" y="1587500"/>
                  </a:lnTo>
                  <a:lnTo>
                    <a:pt x="968768" y="1600200"/>
                  </a:lnTo>
                  <a:lnTo>
                    <a:pt x="969962" y="1612900"/>
                  </a:lnTo>
                  <a:lnTo>
                    <a:pt x="966863" y="1612900"/>
                  </a:lnTo>
                  <a:lnTo>
                    <a:pt x="967320" y="1625600"/>
                  </a:lnTo>
                  <a:lnTo>
                    <a:pt x="969429" y="1625600"/>
                  </a:lnTo>
                  <a:lnTo>
                    <a:pt x="971207" y="1638300"/>
                  </a:lnTo>
                  <a:lnTo>
                    <a:pt x="969162" y="1638300"/>
                  </a:lnTo>
                  <a:lnTo>
                    <a:pt x="968565" y="1651000"/>
                  </a:lnTo>
                  <a:lnTo>
                    <a:pt x="961009" y="1651000"/>
                  </a:lnTo>
                  <a:lnTo>
                    <a:pt x="960780" y="1663700"/>
                  </a:lnTo>
                  <a:lnTo>
                    <a:pt x="962037" y="1663700"/>
                  </a:lnTo>
                  <a:lnTo>
                    <a:pt x="966774" y="1676400"/>
                  </a:lnTo>
                  <a:lnTo>
                    <a:pt x="971854" y="1676400"/>
                  </a:lnTo>
                  <a:lnTo>
                    <a:pt x="971550" y="1689100"/>
                  </a:lnTo>
                  <a:lnTo>
                    <a:pt x="971816" y="1701800"/>
                  </a:lnTo>
                  <a:lnTo>
                    <a:pt x="971943" y="1714500"/>
                  </a:lnTo>
                  <a:lnTo>
                    <a:pt x="971588" y="1714500"/>
                  </a:lnTo>
                  <a:lnTo>
                    <a:pt x="974966" y="1727200"/>
                  </a:lnTo>
                  <a:lnTo>
                    <a:pt x="974001" y="1727200"/>
                  </a:lnTo>
                  <a:lnTo>
                    <a:pt x="971130" y="1739900"/>
                  </a:lnTo>
                  <a:lnTo>
                    <a:pt x="970902" y="1739900"/>
                  </a:lnTo>
                  <a:lnTo>
                    <a:pt x="974928" y="1765300"/>
                  </a:lnTo>
                  <a:lnTo>
                    <a:pt x="974966" y="1778000"/>
                  </a:lnTo>
                  <a:lnTo>
                    <a:pt x="974661" y="1790700"/>
                  </a:lnTo>
                  <a:lnTo>
                    <a:pt x="974636" y="1803400"/>
                  </a:lnTo>
                  <a:lnTo>
                    <a:pt x="974242" y="1803400"/>
                  </a:lnTo>
                  <a:lnTo>
                    <a:pt x="973201" y="1816100"/>
                  </a:lnTo>
                  <a:lnTo>
                    <a:pt x="971181" y="1816100"/>
                  </a:lnTo>
                  <a:lnTo>
                    <a:pt x="970241" y="1828800"/>
                  </a:lnTo>
                  <a:lnTo>
                    <a:pt x="974598" y="1828800"/>
                  </a:lnTo>
                  <a:lnTo>
                    <a:pt x="974648" y="1841500"/>
                  </a:lnTo>
                  <a:lnTo>
                    <a:pt x="974763" y="1879600"/>
                  </a:lnTo>
                  <a:lnTo>
                    <a:pt x="974598" y="1892300"/>
                  </a:lnTo>
                  <a:lnTo>
                    <a:pt x="974458" y="1905000"/>
                  </a:lnTo>
                  <a:lnTo>
                    <a:pt x="975334" y="1905000"/>
                  </a:lnTo>
                  <a:lnTo>
                    <a:pt x="972273" y="1917700"/>
                  </a:lnTo>
                  <a:lnTo>
                    <a:pt x="972058" y="1917700"/>
                  </a:lnTo>
                  <a:lnTo>
                    <a:pt x="974051" y="1930400"/>
                  </a:lnTo>
                  <a:lnTo>
                    <a:pt x="974623" y="1930400"/>
                  </a:lnTo>
                  <a:lnTo>
                    <a:pt x="974636" y="1955800"/>
                  </a:lnTo>
                  <a:lnTo>
                    <a:pt x="974445" y="1968500"/>
                  </a:lnTo>
                  <a:lnTo>
                    <a:pt x="973188" y="1968500"/>
                  </a:lnTo>
                  <a:lnTo>
                    <a:pt x="971029" y="1981200"/>
                  </a:lnTo>
                  <a:lnTo>
                    <a:pt x="972693" y="1981200"/>
                  </a:lnTo>
                  <a:lnTo>
                    <a:pt x="969149" y="1993900"/>
                  </a:lnTo>
                  <a:lnTo>
                    <a:pt x="974712" y="1993900"/>
                  </a:lnTo>
                  <a:lnTo>
                    <a:pt x="973861" y="2006600"/>
                  </a:lnTo>
                  <a:lnTo>
                    <a:pt x="973848" y="2019300"/>
                  </a:lnTo>
                  <a:lnTo>
                    <a:pt x="974382" y="2032000"/>
                  </a:lnTo>
                  <a:lnTo>
                    <a:pt x="973874" y="2032000"/>
                  </a:lnTo>
                  <a:lnTo>
                    <a:pt x="976312" y="2044700"/>
                  </a:lnTo>
                  <a:lnTo>
                    <a:pt x="975766" y="2044700"/>
                  </a:lnTo>
                  <a:lnTo>
                    <a:pt x="973747" y="2057400"/>
                  </a:lnTo>
                  <a:lnTo>
                    <a:pt x="971524" y="2057400"/>
                  </a:lnTo>
                  <a:lnTo>
                    <a:pt x="974267" y="2070100"/>
                  </a:lnTo>
                  <a:lnTo>
                    <a:pt x="973912" y="2070100"/>
                  </a:lnTo>
                  <a:lnTo>
                    <a:pt x="970368" y="2082800"/>
                  </a:lnTo>
                  <a:lnTo>
                    <a:pt x="971143" y="2095500"/>
                  </a:lnTo>
                  <a:lnTo>
                    <a:pt x="969327" y="2095500"/>
                  </a:lnTo>
                  <a:lnTo>
                    <a:pt x="971118" y="2108200"/>
                  </a:lnTo>
                  <a:lnTo>
                    <a:pt x="970559" y="2108200"/>
                  </a:lnTo>
                  <a:lnTo>
                    <a:pt x="971550" y="2120900"/>
                  </a:lnTo>
                  <a:lnTo>
                    <a:pt x="971715" y="2133600"/>
                  </a:lnTo>
                  <a:lnTo>
                    <a:pt x="972426" y="2133600"/>
                  </a:lnTo>
                  <a:lnTo>
                    <a:pt x="969759" y="2146300"/>
                  </a:lnTo>
                  <a:lnTo>
                    <a:pt x="971435" y="2146300"/>
                  </a:lnTo>
                  <a:lnTo>
                    <a:pt x="969010" y="2159000"/>
                  </a:lnTo>
                  <a:lnTo>
                    <a:pt x="971600" y="2159000"/>
                  </a:lnTo>
                  <a:lnTo>
                    <a:pt x="968273" y="2171700"/>
                  </a:lnTo>
                  <a:lnTo>
                    <a:pt x="969010" y="2184400"/>
                  </a:lnTo>
                  <a:lnTo>
                    <a:pt x="968819" y="2197100"/>
                  </a:lnTo>
                  <a:lnTo>
                    <a:pt x="966012" y="2209800"/>
                  </a:lnTo>
                  <a:lnTo>
                    <a:pt x="965555" y="2209800"/>
                  </a:lnTo>
                  <a:lnTo>
                    <a:pt x="968959" y="2222500"/>
                  </a:lnTo>
                  <a:lnTo>
                    <a:pt x="966025" y="2235200"/>
                  </a:lnTo>
                  <a:lnTo>
                    <a:pt x="967587" y="2247900"/>
                  </a:lnTo>
                  <a:lnTo>
                    <a:pt x="965720" y="2247900"/>
                  </a:lnTo>
                  <a:lnTo>
                    <a:pt x="965314" y="2260600"/>
                  </a:lnTo>
                  <a:lnTo>
                    <a:pt x="966228" y="2273300"/>
                  </a:lnTo>
                  <a:lnTo>
                    <a:pt x="966673" y="2273300"/>
                  </a:lnTo>
                  <a:lnTo>
                    <a:pt x="964260" y="2286000"/>
                  </a:lnTo>
                  <a:lnTo>
                    <a:pt x="963980" y="2298700"/>
                  </a:lnTo>
                  <a:lnTo>
                    <a:pt x="966355" y="2298700"/>
                  </a:lnTo>
                  <a:lnTo>
                    <a:pt x="963015" y="2311400"/>
                  </a:lnTo>
                  <a:lnTo>
                    <a:pt x="963409" y="2311400"/>
                  </a:lnTo>
                  <a:lnTo>
                    <a:pt x="963206" y="2324100"/>
                  </a:lnTo>
                  <a:lnTo>
                    <a:pt x="963485" y="2336800"/>
                  </a:lnTo>
                  <a:lnTo>
                    <a:pt x="960247" y="2336800"/>
                  </a:lnTo>
                  <a:lnTo>
                    <a:pt x="960208" y="2349500"/>
                  </a:lnTo>
                  <a:lnTo>
                    <a:pt x="962914" y="2349500"/>
                  </a:lnTo>
                  <a:lnTo>
                    <a:pt x="961758" y="2362200"/>
                  </a:lnTo>
                  <a:lnTo>
                    <a:pt x="960424" y="2362200"/>
                  </a:lnTo>
                  <a:lnTo>
                    <a:pt x="960869" y="2374900"/>
                  </a:lnTo>
                  <a:lnTo>
                    <a:pt x="960602" y="2374900"/>
                  </a:lnTo>
                  <a:lnTo>
                    <a:pt x="962558" y="2387600"/>
                  </a:lnTo>
                  <a:lnTo>
                    <a:pt x="963142" y="2387600"/>
                  </a:lnTo>
                  <a:lnTo>
                    <a:pt x="960412" y="2400300"/>
                  </a:lnTo>
                  <a:lnTo>
                    <a:pt x="959802" y="2400300"/>
                  </a:lnTo>
                  <a:lnTo>
                    <a:pt x="958748" y="2413000"/>
                  </a:lnTo>
                  <a:lnTo>
                    <a:pt x="960678" y="2413000"/>
                  </a:lnTo>
                  <a:lnTo>
                    <a:pt x="959573" y="2425700"/>
                  </a:lnTo>
                  <a:lnTo>
                    <a:pt x="958469" y="2425700"/>
                  </a:lnTo>
                  <a:lnTo>
                    <a:pt x="957834" y="2438400"/>
                  </a:lnTo>
                  <a:lnTo>
                    <a:pt x="957516" y="2438400"/>
                  </a:lnTo>
                  <a:lnTo>
                    <a:pt x="957859" y="2463800"/>
                  </a:lnTo>
                  <a:lnTo>
                    <a:pt x="957440" y="2463800"/>
                  </a:lnTo>
                  <a:lnTo>
                    <a:pt x="959993" y="2476500"/>
                  </a:lnTo>
                  <a:lnTo>
                    <a:pt x="958583" y="2476500"/>
                  </a:lnTo>
                  <a:lnTo>
                    <a:pt x="957770" y="2489200"/>
                  </a:lnTo>
                  <a:lnTo>
                    <a:pt x="954862" y="2489200"/>
                  </a:lnTo>
                  <a:lnTo>
                    <a:pt x="954963" y="2501900"/>
                  </a:lnTo>
                  <a:lnTo>
                    <a:pt x="954989" y="2527300"/>
                  </a:lnTo>
                  <a:lnTo>
                    <a:pt x="954900" y="2540000"/>
                  </a:lnTo>
                  <a:lnTo>
                    <a:pt x="955395" y="2552700"/>
                  </a:lnTo>
                  <a:lnTo>
                    <a:pt x="951598" y="2552700"/>
                  </a:lnTo>
                  <a:lnTo>
                    <a:pt x="952334" y="2565400"/>
                  </a:lnTo>
                  <a:lnTo>
                    <a:pt x="952322" y="2578100"/>
                  </a:lnTo>
                  <a:lnTo>
                    <a:pt x="949210" y="2590800"/>
                  </a:lnTo>
                  <a:lnTo>
                    <a:pt x="951103" y="2603500"/>
                  </a:lnTo>
                  <a:lnTo>
                    <a:pt x="948004" y="2603500"/>
                  </a:lnTo>
                  <a:lnTo>
                    <a:pt x="948956" y="2616200"/>
                  </a:lnTo>
                  <a:lnTo>
                    <a:pt x="948969" y="2628900"/>
                  </a:lnTo>
                  <a:lnTo>
                    <a:pt x="949223" y="2654300"/>
                  </a:lnTo>
                  <a:lnTo>
                    <a:pt x="949540" y="2667000"/>
                  </a:lnTo>
                  <a:lnTo>
                    <a:pt x="947216" y="2667000"/>
                  </a:lnTo>
                  <a:lnTo>
                    <a:pt x="946581" y="2679700"/>
                  </a:lnTo>
                  <a:lnTo>
                    <a:pt x="946797" y="2679700"/>
                  </a:lnTo>
                  <a:lnTo>
                    <a:pt x="947699" y="2692400"/>
                  </a:lnTo>
                  <a:lnTo>
                    <a:pt x="946772" y="2705100"/>
                  </a:lnTo>
                  <a:lnTo>
                    <a:pt x="946518" y="2717800"/>
                  </a:lnTo>
                  <a:lnTo>
                    <a:pt x="946442" y="2743200"/>
                  </a:lnTo>
                  <a:lnTo>
                    <a:pt x="946378" y="2755900"/>
                  </a:lnTo>
                  <a:lnTo>
                    <a:pt x="944867" y="2755900"/>
                  </a:lnTo>
                  <a:lnTo>
                    <a:pt x="944854" y="2768600"/>
                  </a:lnTo>
                  <a:lnTo>
                    <a:pt x="946175" y="2768600"/>
                  </a:lnTo>
                  <a:lnTo>
                    <a:pt x="946467" y="2781300"/>
                  </a:lnTo>
                  <a:lnTo>
                    <a:pt x="946111" y="2781300"/>
                  </a:lnTo>
                  <a:lnTo>
                    <a:pt x="944981" y="2794000"/>
                  </a:lnTo>
                  <a:lnTo>
                    <a:pt x="943940" y="2794000"/>
                  </a:lnTo>
                  <a:lnTo>
                    <a:pt x="943698" y="2806700"/>
                  </a:lnTo>
                  <a:lnTo>
                    <a:pt x="945349" y="2806700"/>
                  </a:lnTo>
                  <a:lnTo>
                    <a:pt x="944270" y="2819400"/>
                  </a:lnTo>
                  <a:lnTo>
                    <a:pt x="943978" y="2819400"/>
                  </a:lnTo>
                  <a:lnTo>
                    <a:pt x="944003" y="2832100"/>
                  </a:lnTo>
                  <a:lnTo>
                    <a:pt x="943495" y="2844800"/>
                  </a:lnTo>
                  <a:lnTo>
                    <a:pt x="943330" y="2857500"/>
                  </a:lnTo>
                  <a:lnTo>
                    <a:pt x="943229" y="2870200"/>
                  </a:lnTo>
                  <a:lnTo>
                    <a:pt x="943089" y="2882900"/>
                  </a:lnTo>
                  <a:lnTo>
                    <a:pt x="942873" y="2882900"/>
                  </a:lnTo>
                  <a:lnTo>
                    <a:pt x="941019" y="2895600"/>
                  </a:lnTo>
                  <a:lnTo>
                    <a:pt x="940790" y="2895600"/>
                  </a:lnTo>
                  <a:lnTo>
                    <a:pt x="943978" y="2908300"/>
                  </a:lnTo>
                  <a:lnTo>
                    <a:pt x="941641" y="2921000"/>
                  </a:lnTo>
                  <a:lnTo>
                    <a:pt x="941311" y="2921000"/>
                  </a:lnTo>
                  <a:lnTo>
                    <a:pt x="944283" y="2933700"/>
                  </a:lnTo>
                  <a:lnTo>
                    <a:pt x="943165" y="2933700"/>
                  </a:lnTo>
                  <a:lnTo>
                    <a:pt x="941654" y="2946400"/>
                  </a:lnTo>
                  <a:lnTo>
                    <a:pt x="941019" y="2959100"/>
                  </a:lnTo>
                  <a:lnTo>
                    <a:pt x="940879" y="2959100"/>
                  </a:lnTo>
                  <a:lnTo>
                    <a:pt x="940828" y="2984500"/>
                  </a:lnTo>
                  <a:lnTo>
                    <a:pt x="940523" y="3048000"/>
                  </a:lnTo>
                  <a:lnTo>
                    <a:pt x="940269" y="3086100"/>
                  </a:lnTo>
                  <a:lnTo>
                    <a:pt x="938720" y="3086100"/>
                  </a:lnTo>
                  <a:lnTo>
                    <a:pt x="938822" y="3098800"/>
                  </a:lnTo>
                  <a:lnTo>
                    <a:pt x="940003" y="3111500"/>
                  </a:lnTo>
                  <a:lnTo>
                    <a:pt x="940714" y="3111500"/>
                  </a:lnTo>
                  <a:lnTo>
                    <a:pt x="940739" y="3162300"/>
                  </a:lnTo>
                  <a:lnTo>
                    <a:pt x="940295" y="3175000"/>
                  </a:lnTo>
                  <a:lnTo>
                    <a:pt x="938199" y="3187700"/>
                  </a:lnTo>
                  <a:lnTo>
                    <a:pt x="937463" y="3200400"/>
                  </a:lnTo>
                  <a:lnTo>
                    <a:pt x="938834" y="3200400"/>
                  </a:lnTo>
                  <a:lnTo>
                    <a:pt x="940231" y="3213100"/>
                  </a:lnTo>
                  <a:lnTo>
                    <a:pt x="940625" y="3225800"/>
                  </a:lnTo>
                  <a:lnTo>
                    <a:pt x="940269" y="3238500"/>
                  </a:lnTo>
                  <a:lnTo>
                    <a:pt x="939419" y="3238500"/>
                  </a:lnTo>
                  <a:lnTo>
                    <a:pt x="938974" y="3251200"/>
                  </a:lnTo>
                  <a:lnTo>
                    <a:pt x="939355" y="3251200"/>
                  </a:lnTo>
                  <a:lnTo>
                    <a:pt x="940409" y="3263900"/>
                  </a:lnTo>
                  <a:lnTo>
                    <a:pt x="940917" y="3276600"/>
                  </a:lnTo>
                  <a:lnTo>
                    <a:pt x="940485" y="3289300"/>
                  </a:lnTo>
                  <a:lnTo>
                    <a:pt x="938707" y="3302000"/>
                  </a:lnTo>
                  <a:lnTo>
                    <a:pt x="937844" y="3314700"/>
                  </a:lnTo>
                  <a:lnTo>
                    <a:pt x="940473" y="3327400"/>
                  </a:lnTo>
                  <a:lnTo>
                    <a:pt x="940777" y="3327400"/>
                  </a:lnTo>
                  <a:lnTo>
                    <a:pt x="940676" y="3365500"/>
                  </a:lnTo>
                  <a:lnTo>
                    <a:pt x="940409" y="3390900"/>
                  </a:lnTo>
                  <a:lnTo>
                    <a:pt x="940219" y="3390900"/>
                  </a:lnTo>
                  <a:lnTo>
                    <a:pt x="940079" y="3403600"/>
                  </a:lnTo>
                  <a:lnTo>
                    <a:pt x="940193" y="3416300"/>
                  </a:lnTo>
                  <a:lnTo>
                    <a:pt x="940574" y="3429000"/>
                  </a:lnTo>
                  <a:lnTo>
                    <a:pt x="940689" y="3492500"/>
                  </a:lnTo>
                  <a:lnTo>
                    <a:pt x="940015" y="3505200"/>
                  </a:lnTo>
                  <a:lnTo>
                    <a:pt x="936764" y="3505200"/>
                  </a:lnTo>
                  <a:lnTo>
                    <a:pt x="936459" y="3492500"/>
                  </a:lnTo>
                  <a:lnTo>
                    <a:pt x="936371" y="3467100"/>
                  </a:lnTo>
                  <a:lnTo>
                    <a:pt x="936917" y="3467100"/>
                  </a:lnTo>
                  <a:lnTo>
                    <a:pt x="935202" y="3454400"/>
                  </a:lnTo>
                  <a:lnTo>
                    <a:pt x="935786" y="3454400"/>
                  </a:lnTo>
                  <a:lnTo>
                    <a:pt x="934059" y="3441700"/>
                  </a:lnTo>
                  <a:lnTo>
                    <a:pt x="937933" y="3441700"/>
                  </a:lnTo>
                  <a:lnTo>
                    <a:pt x="937310" y="3429000"/>
                  </a:lnTo>
                  <a:lnTo>
                    <a:pt x="936586" y="3429000"/>
                  </a:lnTo>
                  <a:lnTo>
                    <a:pt x="935494" y="3416300"/>
                  </a:lnTo>
                  <a:lnTo>
                    <a:pt x="932611" y="3416300"/>
                  </a:lnTo>
                  <a:lnTo>
                    <a:pt x="928370" y="3429000"/>
                  </a:lnTo>
                  <a:lnTo>
                    <a:pt x="919429" y="3429000"/>
                  </a:lnTo>
                  <a:lnTo>
                    <a:pt x="921816" y="3441700"/>
                  </a:lnTo>
                  <a:lnTo>
                    <a:pt x="922870" y="3441700"/>
                  </a:lnTo>
                  <a:lnTo>
                    <a:pt x="921867" y="3454400"/>
                  </a:lnTo>
                  <a:lnTo>
                    <a:pt x="923290" y="3454400"/>
                  </a:lnTo>
                  <a:lnTo>
                    <a:pt x="926884" y="3467100"/>
                  </a:lnTo>
                  <a:lnTo>
                    <a:pt x="928306" y="3479800"/>
                  </a:lnTo>
                  <a:lnTo>
                    <a:pt x="928319" y="3492500"/>
                  </a:lnTo>
                  <a:lnTo>
                    <a:pt x="928230" y="3505200"/>
                  </a:lnTo>
                  <a:lnTo>
                    <a:pt x="928065" y="3505200"/>
                  </a:lnTo>
                  <a:lnTo>
                    <a:pt x="928204" y="3517900"/>
                  </a:lnTo>
                  <a:lnTo>
                    <a:pt x="926109" y="3530600"/>
                  </a:lnTo>
                  <a:lnTo>
                    <a:pt x="927442" y="3530600"/>
                  </a:lnTo>
                  <a:lnTo>
                    <a:pt x="925563" y="3543287"/>
                  </a:lnTo>
                  <a:lnTo>
                    <a:pt x="1274533" y="3543287"/>
                  </a:lnTo>
                  <a:lnTo>
                    <a:pt x="1276438" y="3530600"/>
                  </a:lnTo>
                  <a:lnTo>
                    <a:pt x="1275969" y="3530600"/>
                  </a:lnTo>
                  <a:lnTo>
                    <a:pt x="1272959" y="3517900"/>
                  </a:lnTo>
                  <a:lnTo>
                    <a:pt x="1275105" y="3517900"/>
                  </a:lnTo>
                  <a:lnTo>
                    <a:pt x="1275803" y="3505200"/>
                  </a:lnTo>
                  <a:lnTo>
                    <a:pt x="1274610" y="3492500"/>
                  </a:lnTo>
                  <a:lnTo>
                    <a:pt x="1278940" y="3492500"/>
                  </a:lnTo>
                  <a:lnTo>
                    <a:pt x="1276083" y="3479800"/>
                  </a:lnTo>
                  <a:lnTo>
                    <a:pt x="1275651" y="3479800"/>
                  </a:lnTo>
                  <a:lnTo>
                    <a:pt x="1275524" y="3467100"/>
                  </a:lnTo>
                  <a:lnTo>
                    <a:pt x="1275257" y="3454400"/>
                  </a:lnTo>
                  <a:lnTo>
                    <a:pt x="1276108" y="3454400"/>
                  </a:lnTo>
                  <a:lnTo>
                    <a:pt x="1272324" y="3441700"/>
                  </a:lnTo>
                  <a:lnTo>
                    <a:pt x="1272501" y="3441700"/>
                  </a:lnTo>
                  <a:lnTo>
                    <a:pt x="1273289" y="3429000"/>
                  </a:lnTo>
                  <a:lnTo>
                    <a:pt x="1271739" y="3429000"/>
                  </a:lnTo>
                  <a:lnTo>
                    <a:pt x="1273327" y="3416300"/>
                  </a:lnTo>
                  <a:lnTo>
                    <a:pt x="1280299" y="3416300"/>
                  </a:lnTo>
                  <a:lnTo>
                    <a:pt x="1280541" y="3429000"/>
                  </a:lnTo>
                  <a:lnTo>
                    <a:pt x="1281049" y="3429000"/>
                  </a:lnTo>
                  <a:lnTo>
                    <a:pt x="1280299" y="3441700"/>
                  </a:lnTo>
                  <a:lnTo>
                    <a:pt x="1279448" y="3441700"/>
                  </a:lnTo>
                  <a:lnTo>
                    <a:pt x="1279105" y="3454400"/>
                  </a:lnTo>
                  <a:lnTo>
                    <a:pt x="1278978" y="3467100"/>
                  </a:lnTo>
                  <a:lnTo>
                    <a:pt x="1279385" y="3479800"/>
                  </a:lnTo>
                  <a:lnTo>
                    <a:pt x="1283716" y="3479800"/>
                  </a:lnTo>
                  <a:lnTo>
                    <a:pt x="1283284" y="3492500"/>
                  </a:lnTo>
                  <a:lnTo>
                    <a:pt x="1282776" y="3492500"/>
                  </a:lnTo>
                  <a:lnTo>
                    <a:pt x="1282471" y="3505200"/>
                  </a:lnTo>
                  <a:lnTo>
                    <a:pt x="1281645" y="3505200"/>
                  </a:lnTo>
                  <a:lnTo>
                    <a:pt x="1279575" y="3517900"/>
                  </a:lnTo>
                  <a:lnTo>
                    <a:pt x="1278966" y="3530600"/>
                  </a:lnTo>
                  <a:lnTo>
                    <a:pt x="1277835" y="3530600"/>
                  </a:lnTo>
                  <a:lnTo>
                    <a:pt x="1277264" y="3543287"/>
                  </a:lnTo>
                  <a:lnTo>
                    <a:pt x="1348359" y="3543287"/>
                  </a:lnTo>
                  <a:lnTo>
                    <a:pt x="1348460" y="3492500"/>
                  </a:lnTo>
                  <a:lnTo>
                    <a:pt x="1348409" y="3416300"/>
                  </a:lnTo>
                  <a:lnTo>
                    <a:pt x="1348295" y="3390900"/>
                  </a:lnTo>
                  <a:lnTo>
                    <a:pt x="1348219" y="3314700"/>
                  </a:lnTo>
                  <a:lnTo>
                    <a:pt x="1348028" y="3302000"/>
                  </a:lnTo>
                  <a:lnTo>
                    <a:pt x="1347851" y="3289300"/>
                  </a:lnTo>
                  <a:lnTo>
                    <a:pt x="1347546" y="3276600"/>
                  </a:lnTo>
                  <a:lnTo>
                    <a:pt x="1346860" y="3276600"/>
                  </a:lnTo>
                  <a:lnTo>
                    <a:pt x="1345742" y="3263900"/>
                  </a:lnTo>
                  <a:lnTo>
                    <a:pt x="1343977" y="3263900"/>
                  </a:lnTo>
                  <a:lnTo>
                    <a:pt x="1344549" y="3251200"/>
                  </a:lnTo>
                  <a:lnTo>
                    <a:pt x="1347558" y="3238500"/>
                  </a:lnTo>
                  <a:lnTo>
                    <a:pt x="1346962" y="3238500"/>
                  </a:lnTo>
                  <a:lnTo>
                    <a:pt x="1347025" y="3225800"/>
                  </a:lnTo>
                  <a:lnTo>
                    <a:pt x="1347203" y="3225800"/>
                  </a:lnTo>
                  <a:lnTo>
                    <a:pt x="1347520" y="3213100"/>
                  </a:lnTo>
                  <a:lnTo>
                    <a:pt x="1347876" y="3200400"/>
                  </a:lnTo>
                  <a:lnTo>
                    <a:pt x="1348206" y="3200400"/>
                  </a:lnTo>
                  <a:lnTo>
                    <a:pt x="1348435" y="3187700"/>
                  </a:lnTo>
                  <a:lnTo>
                    <a:pt x="1347673" y="3187700"/>
                  </a:lnTo>
                  <a:lnTo>
                    <a:pt x="1345577" y="3175000"/>
                  </a:lnTo>
                  <a:lnTo>
                    <a:pt x="1345298" y="3162300"/>
                  </a:lnTo>
                  <a:lnTo>
                    <a:pt x="1344561" y="3162300"/>
                  </a:lnTo>
                  <a:lnTo>
                    <a:pt x="1343355" y="3149600"/>
                  </a:lnTo>
                  <a:lnTo>
                    <a:pt x="1336992" y="3149600"/>
                  </a:lnTo>
                  <a:lnTo>
                    <a:pt x="1340904" y="3136900"/>
                  </a:lnTo>
                  <a:lnTo>
                    <a:pt x="1346847" y="3136900"/>
                  </a:lnTo>
                  <a:lnTo>
                    <a:pt x="1347787" y="3124200"/>
                  </a:lnTo>
                  <a:lnTo>
                    <a:pt x="1347470" y="3124200"/>
                  </a:lnTo>
                  <a:lnTo>
                    <a:pt x="1346936" y="3111500"/>
                  </a:lnTo>
                  <a:lnTo>
                    <a:pt x="1347177" y="3111500"/>
                  </a:lnTo>
                  <a:lnTo>
                    <a:pt x="1347190" y="3098800"/>
                  </a:lnTo>
                  <a:lnTo>
                    <a:pt x="1346733" y="3098800"/>
                  </a:lnTo>
                  <a:lnTo>
                    <a:pt x="1346517" y="3086100"/>
                  </a:lnTo>
                  <a:lnTo>
                    <a:pt x="1347228" y="3086100"/>
                  </a:lnTo>
                  <a:lnTo>
                    <a:pt x="1346923" y="3073400"/>
                  </a:lnTo>
                  <a:lnTo>
                    <a:pt x="1347152" y="3060700"/>
                  </a:lnTo>
                  <a:lnTo>
                    <a:pt x="1347571" y="3060700"/>
                  </a:lnTo>
                  <a:lnTo>
                    <a:pt x="1347787" y="3048000"/>
                  </a:lnTo>
                  <a:lnTo>
                    <a:pt x="1347889" y="3022600"/>
                  </a:lnTo>
                  <a:lnTo>
                    <a:pt x="1347952" y="3009900"/>
                  </a:lnTo>
                  <a:lnTo>
                    <a:pt x="1348168" y="2984500"/>
                  </a:lnTo>
                  <a:lnTo>
                    <a:pt x="1348409" y="2971800"/>
                  </a:lnTo>
                  <a:lnTo>
                    <a:pt x="1348511" y="2946400"/>
                  </a:lnTo>
                  <a:lnTo>
                    <a:pt x="1348828" y="2946400"/>
                  </a:lnTo>
                  <a:lnTo>
                    <a:pt x="1350454" y="2921000"/>
                  </a:lnTo>
                  <a:lnTo>
                    <a:pt x="1350899" y="2921000"/>
                  </a:lnTo>
                  <a:lnTo>
                    <a:pt x="1351114" y="2908300"/>
                  </a:lnTo>
                  <a:lnTo>
                    <a:pt x="1351216" y="2895600"/>
                  </a:lnTo>
                  <a:lnTo>
                    <a:pt x="1349743" y="2895600"/>
                  </a:lnTo>
                  <a:lnTo>
                    <a:pt x="1347787" y="2882900"/>
                  </a:lnTo>
                  <a:lnTo>
                    <a:pt x="1351165" y="2882900"/>
                  </a:lnTo>
                  <a:lnTo>
                    <a:pt x="1350886" y="2870200"/>
                  </a:lnTo>
                  <a:lnTo>
                    <a:pt x="1351038" y="2870200"/>
                  </a:lnTo>
                  <a:lnTo>
                    <a:pt x="1351241" y="2857500"/>
                  </a:lnTo>
                  <a:lnTo>
                    <a:pt x="1351813" y="2844800"/>
                  </a:lnTo>
                  <a:lnTo>
                    <a:pt x="1353197" y="2832100"/>
                  </a:lnTo>
                  <a:lnTo>
                    <a:pt x="1353375" y="2832100"/>
                  </a:lnTo>
                  <a:lnTo>
                    <a:pt x="1352118" y="2819400"/>
                  </a:lnTo>
                  <a:lnTo>
                    <a:pt x="1353400" y="2819400"/>
                  </a:lnTo>
                  <a:lnTo>
                    <a:pt x="1352384" y="2806700"/>
                  </a:lnTo>
                  <a:lnTo>
                    <a:pt x="1353032" y="2794000"/>
                  </a:lnTo>
                  <a:lnTo>
                    <a:pt x="1354061" y="2781300"/>
                  </a:lnTo>
                  <a:lnTo>
                    <a:pt x="1353870" y="2768600"/>
                  </a:lnTo>
                  <a:lnTo>
                    <a:pt x="1354150" y="2755900"/>
                  </a:lnTo>
                  <a:lnTo>
                    <a:pt x="1354150" y="2743200"/>
                  </a:lnTo>
                  <a:lnTo>
                    <a:pt x="1356690" y="2743200"/>
                  </a:lnTo>
                  <a:lnTo>
                    <a:pt x="1354429" y="2730500"/>
                  </a:lnTo>
                  <a:lnTo>
                    <a:pt x="1354709" y="2717800"/>
                  </a:lnTo>
                  <a:lnTo>
                    <a:pt x="1354315" y="2705100"/>
                  </a:lnTo>
                  <a:lnTo>
                    <a:pt x="1357820" y="2692400"/>
                  </a:lnTo>
                  <a:lnTo>
                    <a:pt x="1357363" y="2692400"/>
                  </a:lnTo>
                  <a:lnTo>
                    <a:pt x="1348600" y="2679700"/>
                  </a:lnTo>
                  <a:lnTo>
                    <a:pt x="1348308" y="2679700"/>
                  </a:lnTo>
                  <a:lnTo>
                    <a:pt x="1348651" y="2667000"/>
                  </a:lnTo>
                  <a:lnTo>
                    <a:pt x="1356918" y="2667000"/>
                  </a:lnTo>
                  <a:lnTo>
                    <a:pt x="1357388" y="2654300"/>
                  </a:lnTo>
                  <a:lnTo>
                    <a:pt x="1357909" y="2641600"/>
                  </a:lnTo>
                  <a:lnTo>
                    <a:pt x="1358061" y="2628900"/>
                  </a:lnTo>
                  <a:lnTo>
                    <a:pt x="1357439" y="2628900"/>
                  </a:lnTo>
                  <a:lnTo>
                    <a:pt x="1357249" y="2616200"/>
                  </a:lnTo>
                  <a:lnTo>
                    <a:pt x="1359242" y="2616200"/>
                  </a:lnTo>
                  <a:lnTo>
                    <a:pt x="1359776" y="2603500"/>
                  </a:lnTo>
                  <a:lnTo>
                    <a:pt x="1359865" y="2590800"/>
                  </a:lnTo>
                  <a:lnTo>
                    <a:pt x="1360068" y="2578100"/>
                  </a:lnTo>
                  <a:lnTo>
                    <a:pt x="1359458" y="2578100"/>
                  </a:lnTo>
                  <a:lnTo>
                    <a:pt x="1362925" y="2565400"/>
                  </a:lnTo>
                  <a:lnTo>
                    <a:pt x="1362621" y="2565400"/>
                  </a:lnTo>
                  <a:lnTo>
                    <a:pt x="1362773" y="2552700"/>
                  </a:lnTo>
                  <a:lnTo>
                    <a:pt x="1362773" y="2540000"/>
                  </a:lnTo>
                  <a:lnTo>
                    <a:pt x="1362621" y="2527300"/>
                  </a:lnTo>
                  <a:lnTo>
                    <a:pt x="1364386" y="2527300"/>
                  </a:lnTo>
                  <a:lnTo>
                    <a:pt x="1362697" y="2514600"/>
                  </a:lnTo>
                  <a:lnTo>
                    <a:pt x="1364348" y="2514600"/>
                  </a:lnTo>
                  <a:lnTo>
                    <a:pt x="1362925" y="2501900"/>
                  </a:lnTo>
                  <a:lnTo>
                    <a:pt x="1361960" y="2501900"/>
                  </a:lnTo>
                  <a:lnTo>
                    <a:pt x="1360500" y="2489200"/>
                  </a:lnTo>
                  <a:lnTo>
                    <a:pt x="1356233" y="2489200"/>
                  </a:lnTo>
                  <a:lnTo>
                    <a:pt x="1357731" y="2476500"/>
                  </a:lnTo>
                  <a:lnTo>
                    <a:pt x="1365491" y="2476500"/>
                  </a:lnTo>
                  <a:lnTo>
                    <a:pt x="1365415" y="2463800"/>
                  </a:lnTo>
                  <a:lnTo>
                    <a:pt x="1364945" y="2463800"/>
                  </a:lnTo>
                  <a:lnTo>
                    <a:pt x="1365542" y="2451100"/>
                  </a:lnTo>
                  <a:lnTo>
                    <a:pt x="1367523" y="2451100"/>
                  </a:lnTo>
                  <a:lnTo>
                    <a:pt x="1368221" y="2438400"/>
                  </a:lnTo>
                  <a:lnTo>
                    <a:pt x="1368336" y="2425700"/>
                  </a:lnTo>
                  <a:lnTo>
                    <a:pt x="1368475" y="2413000"/>
                  </a:lnTo>
                  <a:lnTo>
                    <a:pt x="1371752" y="2400300"/>
                  </a:lnTo>
                  <a:lnTo>
                    <a:pt x="1371104" y="2400300"/>
                  </a:lnTo>
                  <a:lnTo>
                    <a:pt x="1371307" y="2387600"/>
                  </a:lnTo>
                  <a:lnTo>
                    <a:pt x="1372616" y="2387600"/>
                  </a:lnTo>
                  <a:lnTo>
                    <a:pt x="1370787" y="2374900"/>
                  </a:lnTo>
                  <a:lnTo>
                    <a:pt x="1367663" y="2362200"/>
                  </a:lnTo>
                  <a:lnTo>
                    <a:pt x="1368158" y="2362200"/>
                  </a:lnTo>
                  <a:lnTo>
                    <a:pt x="1371866" y="2349500"/>
                  </a:lnTo>
                  <a:lnTo>
                    <a:pt x="1370952" y="2336800"/>
                  </a:lnTo>
                  <a:lnTo>
                    <a:pt x="1371269" y="2324100"/>
                  </a:lnTo>
                  <a:lnTo>
                    <a:pt x="1371041" y="2324100"/>
                  </a:lnTo>
                  <a:lnTo>
                    <a:pt x="1374000" y="2311400"/>
                  </a:lnTo>
                  <a:lnTo>
                    <a:pt x="1373784" y="2311400"/>
                  </a:lnTo>
                  <a:lnTo>
                    <a:pt x="1373936" y="2298700"/>
                  </a:lnTo>
                  <a:lnTo>
                    <a:pt x="1373962" y="2286000"/>
                  </a:lnTo>
                  <a:lnTo>
                    <a:pt x="1373771" y="2273300"/>
                  </a:lnTo>
                  <a:lnTo>
                    <a:pt x="1376045" y="2273300"/>
                  </a:lnTo>
                  <a:lnTo>
                    <a:pt x="1376184" y="2260600"/>
                  </a:lnTo>
                  <a:lnTo>
                    <a:pt x="1375156" y="2260600"/>
                  </a:lnTo>
                  <a:lnTo>
                    <a:pt x="1377073" y="2235200"/>
                  </a:lnTo>
                  <a:lnTo>
                    <a:pt x="1376616" y="2235200"/>
                  </a:lnTo>
                  <a:lnTo>
                    <a:pt x="1376591" y="2209800"/>
                  </a:lnTo>
                  <a:lnTo>
                    <a:pt x="1376730" y="2197100"/>
                  </a:lnTo>
                  <a:lnTo>
                    <a:pt x="1375930" y="2197100"/>
                  </a:lnTo>
                  <a:lnTo>
                    <a:pt x="1378889" y="2184400"/>
                  </a:lnTo>
                  <a:lnTo>
                    <a:pt x="1379296" y="2184400"/>
                  </a:lnTo>
                  <a:lnTo>
                    <a:pt x="1379562" y="2171700"/>
                  </a:lnTo>
                  <a:lnTo>
                    <a:pt x="1379258" y="2171700"/>
                  </a:lnTo>
                  <a:lnTo>
                    <a:pt x="1377988" y="2159000"/>
                  </a:lnTo>
                  <a:lnTo>
                    <a:pt x="1376527" y="2159000"/>
                  </a:lnTo>
                  <a:lnTo>
                    <a:pt x="1376083" y="2146300"/>
                  </a:lnTo>
                  <a:lnTo>
                    <a:pt x="1379435" y="2146300"/>
                  </a:lnTo>
                  <a:lnTo>
                    <a:pt x="1379537" y="2095500"/>
                  </a:lnTo>
                  <a:lnTo>
                    <a:pt x="1379486" y="1917700"/>
                  </a:lnTo>
                  <a:lnTo>
                    <a:pt x="1379905" y="1905000"/>
                  </a:lnTo>
                  <a:lnTo>
                    <a:pt x="1375994" y="1892300"/>
                  </a:lnTo>
                  <a:lnTo>
                    <a:pt x="1377721" y="1892300"/>
                  </a:lnTo>
                  <a:lnTo>
                    <a:pt x="1379131" y="1879600"/>
                  </a:lnTo>
                  <a:lnTo>
                    <a:pt x="1379601" y="1879600"/>
                  </a:lnTo>
                  <a:lnTo>
                    <a:pt x="1379181" y="1866900"/>
                  </a:lnTo>
                  <a:lnTo>
                    <a:pt x="1377924" y="1854200"/>
                  </a:lnTo>
                  <a:lnTo>
                    <a:pt x="1376972" y="1854200"/>
                  </a:lnTo>
                  <a:lnTo>
                    <a:pt x="1376832" y="1841500"/>
                  </a:lnTo>
                  <a:lnTo>
                    <a:pt x="1376591" y="1841500"/>
                  </a:lnTo>
                  <a:lnTo>
                    <a:pt x="1376768" y="1828800"/>
                  </a:lnTo>
                  <a:lnTo>
                    <a:pt x="1377861" y="1816100"/>
                  </a:lnTo>
                  <a:lnTo>
                    <a:pt x="1378432" y="1816100"/>
                  </a:lnTo>
                  <a:lnTo>
                    <a:pt x="1376108" y="1803400"/>
                  </a:lnTo>
                  <a:lnTo>
                    <a:pt x="1376972" y="1803400"/>
                  </a:lnTo>
                  <a:lnTo>
                    <a:pt x="1376578" y="1790700"/>
                  </a:lnTo>
                  <a:lnTo>
                    <a:pt x="1376489" y="1778000"/>
                  </a:lnTo>
                  <a:lnTo>
                    <a:pt x="1373987" y="1765300"/>
                  </a:lnTo>
                  <a:lnTo>
                    <a:pt x="1373898" y="1739900"/>
                  </a:lnTo>
                  <a:lnTo>
                    <a:pt x="1373809" y="1727200"/>
                  </a:lnTo>
                  <a:lnTo>
                    <a:pt x="1373771" y="1701800"/>
                  </a:lnTo>
                  <a:lnTo>
                    <a:pt x="1373466" y="1701800"/>
                  </a:lnTo>
                  <a:lnTo>
                    <a:pt x="1372108" y="1689100"/>
                  </a:lnTo>
                  <a:lnTo>
                    <a:pt x="1373378" y="1689100"/>
                  </a:lnTo>
                  <a:lnTo>
                    <a:pt x="1370545" y="1676400"/>
                  </a:lnTo>
                  <a:lnTo>
                    <a:pt x="1371130" y="1676400"/>
                  </a:lnTo>
                  <a:lnTo>
                    <a:pt x="1371219" y="1662861"/>
                  </a:lnTo>
                  <a:lnTo>
                    <a:pt x="1370469" y="1651000"/>
                  </a:lnTo>
                  <a:lnTo>
                    <a:pt x="1370812" y="1651000"/>
                  </a:lnTo>
                  <a:lnTo>
                    <a:pt x="1371117" y="1638300"/>
                  </a:lnTo>
                  <a:lnTo>
                    <a:pt x="1371015" y="1612900"/>
                  </a:lnTo>
                  <a:lnTo>
                    <a:pt x="1371193" y="1612900"/>
                  </a:lnTo>
                  <a:lnTo>
                    <a:pt x="1367561" y="1600200"/>
                  </a:lnTo>
                  <a:lnTo>
                    <a:pt x="1368107" y="1600200"/>
                  </a:lnTo>
                  <a:lnTo>
                    <a:pt x="1368475" y="1587500"/>
                  </a:lnTo>
                  <a:lnTo>
                    <a:pt x="1368679" y="1574800"/>
                  </a:lnTo>
                  <a:lnTo>
                    <a:pt x="1368412" y="1562100"/>
                  </a:lnTo>
                  <a:lnTo>
                    <a:pt x="1368348" y="1549400"/>
                  </a:lnTo>
                  <a:lnTo>
                    <a:pt x="1368361" y="1524000"/>
                  </a:lnTo>
                  <a:lnTo>
                    <a:pt x="1368209" y="1511300"/>
                  </a:lnTo>
                  <a:lnTo>
                    <a:pt x="1367561" y="1511300"/>
                  </a:lnTo>
                  <a:lnTo>
                    <a:pt x="1366761" y="1498600"/>
                  </a:lnTo>
                  <a:lnTo>
                    <a:pt x="1366100" y="1498600"/>
                  </a:lnTo>
                  <a:lnTo>
                    <a:pt x="1365846" y="1485900"/>
                  </a:lnTo>
                  <a:lnTo>
                    <a:pt x="1365745" y="1473200"/>
                  </a:lnTo>
                  <a:lnTo>
                    <a:pt x="1365631" y="1460500"/>
                  </a:lnTo>
                  <a:lnTo>
                    <a:pt x="1365465" y="1447800"/>
                  </a:lnTo>
                  <a:lnTo>
                    <a:pt x="1367993" y="1447800"/>
                  </a:lnTo>
                  <a:lnTo>
                    <a:pt x="1365669" y="1435100"/>
                  </a:lnTo>
                  <a:lnTo>
                    <a:pt x="1365262" y="1422400"/>
                  </a:lnTo>
                  <a:lnTo>
                    <a:pt x="1366494" y="1409700"/>
                  </a:lnTo>
                  <a:lnTo>
                    <a:pt x="1363802" y="1409700"/>
                  </a:lnTo>
                  <a:lnTo>
                    <a:pt x="1364767" y="1397000"/>
                  </a:lnTo>
                  <a:lnTo>
                    <a:pt x="1365148" y="1397000"/>
                  </a:lnTo>
                  <a:lnTo>
                    <a:pt x="1365567" y="1384300"/>
                  </a:lnTo>
                  <a:lnTo>
                    <a:pt x="1359839" y="1384300"/>
                  </a:lnTo>
                  <a:lnTo>
                    <a:pt x="1365427" y="1371600"/>
                  </a:lnTo>
                  <a:lnTo>
                    <a:pt x="1365796" y="1371600"/>
                  </a:lnTo>
                  <a:lnTo>
                    <a:pt x="1365135" y="1358900"/>
                  </a:lnTo>
                  <a:lnTo>
                    <a:pt x="1362722" y="1358900"/>
                  </a:lnTo>
                  <a:lnTo>
                    <a:pt x="1365237" y="1346200"/>
                  </a:lnTo>
                  <a:lnTo>
                    <a:pt x="1364767" y="1346200"/>
                  </a:lnTo>
                  <a:lnTo>
                    <a:pt x="1362303" y="1333500"/>
                  </a:lnTo>
                  <a:lnTo>
                    <a:pt x="1362862" y="1333500"/>
                  </a:lnTo>
                  <a:lnTo>
                    <a:pt x="1362824" y="1320800"/>
                  </a:lnTo>
                  <a:lnTo>
                    <a:pt x="1362735" y="1282700"/>
                  </a:lnTo>
                  <a:lnTo>
                    <a:pt x="1362900" y="1257300"/>
                  </a:lnTo>
                  <a:lnTo>
                    <a:pt x="1363027" y="1257300"/>
                  </a:lnTo>
                  <a:lnTo>
                    <a:pt x="1361376" y="1244600"/>
                  </a:lnTo>
                  <a:lnTo>
                    <a:pt x="1359268" y="1231900"/>
                  </a:lnTo>
                  <a:lnTo>
                    <a:pt x="1356347" y="1231900"/>
                  </a:lnTo>
                  <a:lnTo>
                    <a:pt x="1359865" y="1219200"/>
                  </a:lnTo>
                  <a:lnTo>
                    <a:pt x="1361884" y="1219200"/>
                  </a:lnTo>
                  <a:lnTo>
                    <a:pt x="1362760" y="1206500"/>
                  </a:lnTo>
                  <a:lnTo>
                    <a:pt x="1362900" y="1206500"/>
                  </a:lnTo>
                  <a:lnTo>
                    <a:pt x="1362748" y="1181100"/>
                  </a:lnTo>
                  <a:lnTo>
                    <a:pt x="1362710" y="1155700"/>
                  </a:lnTo>
                  <a:lnTo>
                    <a:pt x="1362824" y="1130300"/>
                  </a:lnTo>
                  <a:lnTo>
                    <a:pt x="1362964" y="1117600"/>
                  </a:lnTo>
                  <a:lnTo>
                    <a:pt x="1363332" y="1104900"/>
                  </a:lnTo>
                  <a:lnTo>
                    <a:pt x="1365732" y="1104900"/>
                  </a:lnTo>
                  <a:lnTo>
                    <a:pt x="1365758" y="1117600"/>
                  </a:lnTo>
                  <a:lnTo>
                    <a:pt x="1365415" y="1117600"/>
                  </a:lnTo>
                  <a:lnTo>
                    <a:pt x="1367878" y="1130300"/>
                  </a:lnTo>
                  <a:lnTo>
                    <a:pt x="1366939" y="1130300"/>
                  </a:lnTo>
                  <a:lnTo>
                    <a:pt x="1366558" y="1143000"/>
                  </a:lnTo>
                  <a:lnTo>
                    <a:pt x="1366354" y="1143000"/>
                  </a:lnTo>
                  <a:lnTo>
                    <a:pt x="1366050" y="1155700"/>
                  </a:lnTo>
                  <a:lnTo>
                    <a:pt x="1365770" y="1168400"/>
                  </a:lnTo>
                  <a:lnTo>
                    <a:pt x="1366050" y="1181100"/>
                  </a:lnTo>
                  <a:lnTo>
                    <a:pt x="1367396" y="1193800"/>
                  </a:lnTo>
                  <a:lnTo>
                    <a:pt x="1365605" y="1193800"/>
                  </a:lnTo>
                  <a:lnTo>
                    <a:pt x="1366850" y="1206500"/>
                  </a:lnTo>
                  <a:lnTo>
                    <a:pt x="1368602" y="1219200"/>
                  </a:lnTo>
                  <a:lnTo>
                    <a:pt x="1369301" y="1219200"/>
                  </a:lnTo>
                  <a:lnTo>
                    <a:pt x="1365440" y="1231900"/>
                  </a:lnTo>
                  <a:lnTo>
                    <a:pt x="1365783" y="1231900"/>
                  </a:lnTo>
                  <a:lnTo>
                    <a:pt x="1368615" y="1244600"/>
                  </a:lnTo>
                  <a:lnTo>
                    <a:pt x="1368869" y="1244600"/>
                  </a:lnTo>
                  <a:lnTo>
                    <a:pt x="1366748" y="1257300"/>
                  </a:lnTo>
                  <a:lnTo>
                    <a:pt x="1369009" y="1257300"/>
                  </a:lnTo>
                  <a:lnTo>
                    <a:pt x="1367967" y="1270000"/>
                  </a:lnTo>
                  <a:lnTo>
                    <a:pt x="1367815" y="1282700"/>
                  </a:lnTo>
                  <a:lnTo>
                    <a:pt x="1368272" y="1282700"/>
                  </a:lnTo>
                  <a:lnTo>
                    <a:pt x="1367523" y="1295400"/>
                  </a:lnTo>
                  <a:lnTo>
                    <a:pt x="1365554" y="1295400"/>
                  </a:lnTo>
                  <a:lnTo>
                    <a:pt x="1365592" y="1308100"/>
                  </a:lnTo>
                  <a:lnTo>
                    <a:pt x="1366862" y="1308100"/>
                  </a:lnTo>
                  <a:lnTo>
                    <a:pt x="1367485" y="1320800"/>
                  </a:lnTo>
                  <a:lnTo>
                    <a:pt x="1365948" y="1320800"/>
                  </a:lnTo>
                  <a:lnTo>
                    <a:pt x="1367510" y="1333500"/>
                  </a:lnTo>
                  <a:lnTo>
                    <a:pt x="1370393" y="1333500"/>
                  </a:lnTo>
                  <a:lnTo>
                    <a:pt x="1368666" y="1346200"/>
                  </a:lnTo>
                  <a:lnTo>
                    <a:pt x="1369072" y="1358900"/>
                  </a:lnTo>
                  <a:lnTo>
                    <a:pt x="1377175" y="1358900"/>
                  </a:lnTo>
                  <a:lnTo>
                    <a:pt x="1377810" y="1371600"/>
                  </a:lnTo>
                  <a:lnTo>
                    <a:pt x="1370152" y="1371600"/>
                  </a:lnTo>
                  <a:lnTo>
                    <a:pt x="1371003" y="1384300"/>
                  </a:lnTo>
                  <a:lnTo>
                    <a:pt x="1371333" y="1397000"/>
                  </a:lnTo>
                  <a:lnTo>
                    <a:pt x="1371371" y="1435100"/>
                  </a:lnTo>
                  <a:lnTo>
                    <a:pt x="1371269" y="1447800"/>
                  </a:lnTo>
                  <a:lnTo>
                    <a:pt x="1371587" y="1460500"/>
                  </a:lnTo>
                  <a:lnTo>
                    <a:pt x="1372374" y="1460500"/>
                  </a:lnTo>
                  <a:lnTo>
                    <a:pt x="1373835" y="1473200"/>
                  </a:lnTo>
                  <a:lnTo>
                    <a:pt x="1375181" y="1473200"/>
                  </a:lnTo>
                  <a:lnTo>
                    <a:pt x="1371130" y="1485900"/>
                  </a:lnTo>
                  <a:lnTo>
                    <a:pt x="1374241" y="1498600"/>
                  </a:lnTo>
                  <a:lnTo>
                    <a:pt x="1374940" y="1511300"/>
                  </a:lnTo>
                  <a:lnTo>
                    <a:pt x="1372285" y="1524000"/>
                  </a:lnTo>
                  <a:lnTo>
                    <a:pt x="1373479" y="1524000"/>
                  </a:lnTo>
                  <a:lnTo>
                    <a:pt x="1374330" y="1536700"/>
                  </a:lnTo>
                  <a:lnTo>
                    <a:pt x="1372920" y="1549400"/>
                  </a:lnTo>
                  <a:lnTo>
                    <a:pt x="1373873" y="1549400"/>
                  </a:lnTo>
                  <a:lnTo>
                    <a:pt x="1375549" y="1574800"/>
                  </a:lnTo>
                  <a:lnTo>
                    <a:pt x="1376197" y="1574800"/>
                  </a:lnTo>
                  <a:lnTo>
                    <a:pt x="1374457" y="1587500"/>
                  </a:lnTo>
                  <a:lnTo>
                    <a:pt x="1375410" y="1587500"/>
                  </a:lnTo>
                  <a:lnTo>
                    <a:pt x="1375829" y="1600200"/>
                  </a:lnTo>
                  <a:lnTo>
                    <a:pt x="1376286" y="1600200"/>
                  </a:lnTo>
                  <a:lnTo>
                    <a:pt x="1375600" y="1612900"/>
                  </a:lnTo>
                  <a:lnTo>
                    <a:pt x="1377340" y="1612900"/>
                  </a:lnTo>
                  <a:lnTo>
                    <a:pt x="1374597" y="1625600"/>
                  </a:lnTo>
                  <a:lnTo>
                    <a:pt x="1377416" y="1638300"/>
                  </a:lnTo>
                  <a:lnTo>
                    <a:pt x="1375956" y="1651000"/>
                  </a:lnTo>
                  <a:lnTo>
                    <a:pt x="1381556" y="1651000"/>
                  </a:lnTo>
                  <a:lnTo>
                    <a:pt x="1384668" y="1662861"/>
                  </a:lnTo>
                  <a:lnTo>
                    <a:pt x="1384592" y="1663700"/>
                  </a:lnTo>
                  <a:lnTo>
                    <a:pt x="1379626" y="1663700"/>
                  </a:lnTo>
                  <a:lnTo>
                    <a:pt x="1379334" y="1676400"/>
                  </a:lnTo>
                  <a:lnTo>
                    <a:pt x="1378051" y="1689100"/>
                  </a:lnTo>
                  <a:lnTo>
                    <a:pt x="1378394" y="1689100"/>
                  </a:lnTo>
                  <a:lnTo>
                    <a:pt x="1378788" y="1701800"/>
                  </a:lnTo>
                  <a:lnTo>
                    <a:pt x="1378889" y="1714500"/>
                  </a:lnTo>
                  <a:lnTo>
                    <a:pt x="1378940" y="1739900"/>
                  </a:lnTo>
                  <a:lnTo>
                    <a:pt x="1381366" y="1752600"/>
                  </a:lnTo>
                  <a:lnTo>
                    <a:pt x="1389964" y="1752600"/>
                  </a:lnTo>
                  <a:lnTo>
                    <a:pt x="1389583" y="1765300"/>
                  </a:lnTo>
                  <a:lnTo>
                    <a:pt x="1380794" y="1765300"/>
                  </a:lnTo>
                  <a:lnTo>
                    <a:pt x="1382382" y="1778000"/>
                  </a:lnTo>
                  <a:lnTo>
                    <a:pt x="1387208" y="1778000"/>
                  </a:lnTo>
                  <a:lnTo>
                    <a:pt x="1384363" y="1790700"/>
                  </a:lnTo>
                  <a:lnTo>
                    <a:pt x="1383207" y="1790700"/>
                  </a:lnTo>
                  <a:lnTo>
                    <a:pt x="1381582" y="1803400"/>
                  </a:lnTo>
                  <a:lnTo>
                    <a:pt x="1383792" y="1803400"/>
                  </a:lnTo>
                  <a:lnTo>
                    <a:pt x="1383817" y="1828800"/>
                  </a:lnTo>
                  <a:lnTo>
                    <a:pt x="1384465" y="1828800"/>
                  </a:lnTo>
                  <a:lnTo>
                    <a:pt x="1384363" y="1841500"/>
                  </a:lnTo>
                  <a:lnTo>
                    <a:pt x="1385468" y="1841500"/>
                  </a:lnTo>
                  <a:lnTo>
                    <a:pt x="1383576" y="1854200"/>
                  </a:lnTo>
                  <a:lnTo>
                    <a:pt x="1384452" y="1866900"/>
                  </a:lnTo>
                  <a:lnTo>
                    <a:pt x="1384642" y="1879600"/>
                  </a:lnTo>
                  <a:lnTo>
                    <a:pt x="1385138" y="1879600"/>
                  </a:lnTo>
                  <a:lnTo>
                    <a:pt x="1385951" y="1892300"/>
                  </a:lnTo>
                  <a:lnTo>
                    <a:pt x="1384427" y="1905000"/>
                  </a:lnTo>
                  <a:lnTo>
                    <a:pt x="1383931" y="1917700"/>
                  </a:lnTo>
                  <a:lnTo>
                    <a:pt x="1384274" y="1930400"/>
                  </a:lnTo>
                  <a:lnTo>
                    <a:pt x="1385227" y="1930400"/>
                  </a:lnTo>
                  <a:lnTo>
                    <a:pt x="1385341" y="1943100"/>
                  </a:lnTo>
                  <a:lnTo>
                    <a:pt x="1382890" y="1943100"/>
                  </a:lnTo>
                  <a:lnTo>
                    <a:pt x="1385760" y="1955800"/>
                  </a:lnTo>
                  <a:lnTo>
                    <a:pt x="1384642" y="1968500"/>
                  </a:lnTo>
                  <a:lnTo>
                    <a:pt x="1387081" y="1968500"/>
                  </a:lnTo>
                  <a:lnTo>
                    <a:pt x="1386433" y="1981200"/>
                  </a:lnTo>
                  <a:lnTo>
                    <a:pt x="1386789" y="1993900"/>
                  </a:lnTo>
                  <a:lnTo>
                    <a:pt x="1387119" y="2032000"/>
                  </a:lnTo>
                  <a:lnTo>
                    <a:pt x="1392542" y="2032000"/>
                  </a:lnTo>
                  <a:lnTo>
                    <a:pt x="1391513" y="2044700"/>
                  </a:lnTo>
                  <a:lnTo>
                    <a:pt x="1386217" y="2044700"/>
                  </a:lnTo>
                  <a:lnTo>
                    <a:pt x="1386967" y="2057400"/>
                  </a:lnTo>
                  <a:lnTo>
                    <a:pt x="1387576" y="2057400"/>
                  </a:lnTo>
                  <a:lnTo>
                    <a:pt x="1387411" y="2070100"/>
                  </a:lnTo>
                  <a:lnTo>
                    <a:pt x="1386535" y="2070100"/>
                  </a:lnTo>
                  <a:lnTo>
                    <a:pt x="1385011" y="2082800"/>
                  </a:lnTo>
                  <a:lnTo>
                    <a:pt x="1383944" y="2082800"/>
                  </a:lnTo>
                  <a:lnTo>
                    <a:pt x="1383906" y="2095500"/>
                  </a:lnTo>
                  <a:lnTo>
                    <a:pt x="1385087" y="2095500"/>
                  </a:lnTo>
                  <a:lnTo>
                    <a:pt x="1386674" y="2108200"/>
                  </a:lnTo>
                  <a:lnTo>
                    <a:pt x="1387106" y="2108200"/>
                  </a:lnTo>
                  <a:lnTo>
                    <a:pt x="1386662" y="2120900"/>
                  </a:lnTo>
                  <a:lnTo>
                    <a:pt x="1385646" y="2120900"/>
                  </a:lnTo>
                  <a:lnTo>
                    <a:pt x="1385011" y="2133600"/>
                  </a:lnTo>
                  <a:lnTo>
                    <a:pt x="1390954" y="2133600"/>
                  </a:lnTo>
                  <a:lnTo>
                    <a:pt x="1386484" y="2146300"/>
                  </a:lnTo>
                  <a:lnTo>
                    <a:pt x="1385112" y="2146300"/>
                  </a:lnTo>
                  <a:lnTo>
                    <a:pt x="1384668" y="2159000"/>
                  </a:lnTo>
                  <a:lnTo>
                    <a:pt x="1385519" y="2171700"/>
                  </a:lnTo>
                  <a:lnTo>
                    <a:pt x="1382318" y="2171700"/>
                  </a:lnTo>
                  <a:lnTo>
                    <a:pt x="1382776" y="2184400"/>
                  </a:lnTo>
                  <a:lnTo>
                    <a:pt x="1383449" y="2184400"/>
                  </a:lnTo>
                  <a:lnTo>
                    <a:pt x="1382128" y="2197100"/>
                  </a:lnTo>
                  <a:lnTo>
                    <a:pt x="1384173" y="2209800"/>
                  </a:lnTo>
                  <a:lnTo>
                    <a:pt x="1384007" y="2209800"/>
                  </a:lnTo>
                  <a:lnTo>
                    <a:pt x="1383804" y="2235200"/>
                  </a:lnTo>
                  <a:lnTo>
                    <a:pt x="1383957" y="2235200"/>
                  </a:lnTo>
                  <a:lnTo>
                    <a:pt x="1381594" y="2247900"/>
                  </a:lnTo>
                  <a:lnTo>
                    <a:pt x="1380693" y="2260600"/>
                  </a:lnTo>
                  <a:lnTo>
                    <a:pt x="1383017" y="2260600"/>
                  </a:lnTo>
                  <a:lnTo>
                    <a:pt x="1385582" y="2267521"/>
                  </a:lnTo>
                  <a:lnTo>
                    <a:pt x="1383919" y="2273300"/>
                  </a:lnTo>
                  <a:lnTo>
                    <a:pt x="1381442" y="2273300"/>
                  </a:lnTo>
                  <a:lnTo>
                    <a:pt x="1380947" y="2286000"/>
                  </a:lnTo>
                  <a:lnTo>
                    <a:pt x="1379918" y="2286000"/>
                  </a:lnTo>
                  <a:lnTo>
                    <a:pt x="1378356" y="2298700"/>
                  </a:lnTo>
                  <a:lnTo>
                    <a:pt x="1382191" y="2298700"/>
                  </a:lnTo>
                  <a:lnTo>
                    <a:pt x="1376870" y="2311400"/>
                  </a:lnTo>
                  <a:lnTo>
                    <a:pt x="1380007" y="2311400"/>
                  </a:lnTo>
                  <a:lnTo>
                    <a:pt x="1378013" y="2324100"/>
                  </a:lnTo>
                  <a:lnTo>
                    <a:pt x="1384096" y="2324100"/>
                  </a:lnTo>
                  <a:lnTo>
                    <a:pt x="1379753" y="2336800"/>
                  </a:lnTo>
                  <a:lnTo>
                    <a:pt x="1377175" y="2336800"/>
                  </a:lnTo>
                  <a:lnTo>
                    <a:pt x="1377734" y="2349500"/>
                  </a:lnTo>
                  <a:lnTo>
                    <a:pt x="1377391" y="2349500"/>
                  </a:lnTo>
                  <a:lnTo>
                    <a:pt x="1377899" y="2362200"/>
                  </a:lnTo>
                  <a:lnTo>
                    <a:pt x="1381836" y="2362200"/>
                  </a:lnTo>
                  <a:lnTo>
                    <a:pt x="1377442" y="2374900"/>
                  </a:lnTo>
                  <a:lnTo>
                    <a:pt x="1375981" y="2374900"/>
                  </a:lnTo>
                  <a:lnTo>
                    <a:pt x="1373974" y="2387600"/>
                  </a:lnTo>
                  <a:lnTo>
                    <a:pt x="1381810" y="2387600"/>
                  </a:lnTo>
                  <a:lnTo>
                    <a:pt x="1377188" y="2400300"/>
                  </a:lnTo>
                  <a:lnTo>
                    <a:pt x="1376095" y="2400300"/>
                  </a:lnTo>
                  <a:lnTo>
                    <a:pt x="1374559" y="2413000"/>
                  </a:lnTo>
                  <a:lnTo>
                    <a:pt x="1373657" y="2413000"/>
                  </a:lnTo>
                  <a:lnTo>
                    <a:pt x="1376502" y="2425700"/>
                  </a:lnTo>
                  <a:lnTo>
                    <a:pt x="1376286" y="2425700"/>
                  </a:lnTo>
                  <a:lnTo>
                    <a:pt x="1374660" y="2438400"/>
                  </a:lnTo>
                  <a:lnTo>
                    <a:pt x="1372920" y="2438400"/>
                  </a:lnTo>
                  <a:lnTo>
                    <a:pt x="1371219" y="2451100"/>
                  </a:lnTo>
                  <a:lnTo>
                    <a:pt x="1371549" y="2463800"/>
                  </a:lnTo>
                  <a:lnTo>
                    <a:pt x="1372069" y="2476500"/>
                  </a:lnTo>
                  <a:lnTo>
                    <a:pt x="1371206" y="2476500"/>
                  </a:lnTo>
                  <a:lnTo>
                    <a:pt x="1369301" y="2489200"/>
                  </a:lnTo>
                  <a:lnTo>
                    <a:pt x="1368907" y="2489200"/>
                  </a:lnTo>
                  <a:lnTo>
                    <a:pt x="1370228" y="2501900"/>
                  </a:lnTo>
                  <a:lnTo>
                    <a:pt x="1371180" y="2501900"/>
                  </a:lnTo>
                  <a:lnTo>
                    <a:pt x="1370317" y="2514600"/>
                  </a:lnTo>
                  <a:lnTo>
                    <a:pt x="1366291" y="2514600"/>
                  </a:lnTo>
                  <a:lnTo>
                    <a:pt x="1368234" y="2527300"/>
                  </a:lnTo>
                  <a:lnTo>
                    <a:pt x="1369466" y="2540000"/>
                  </a:lnTo>
                  <a:lnTo>
                    <a:pt x="1369847" y="2540000"/>
                  </a:lnTo>
                  <a:lnTo>
                    <a:pt x="1368958" y="2552700"/>
                  </a:lnTo>
                  <a:lnTo>
                    <a:pt x="1368361" y="2552700"/>
                  </a:lnTo>
                  <a:lnTo>
                    <a:pt x="1367891" y="2565400"/>
                  </a:lnTo>
                  <a:lnTo>
                    <a:pt x="1364996" y="2578100"/>
                  </a:lnTo>
                  <a:lnTo>
                    <a:pt x="1364703" y="2590800"/>
                  </a:lnTo>
                  <a:lnTo>
                    <a:pt x="1367726" y="2590800"/>
                  </a:lnTo>
                  <a:lnTo>
                    <a:pt x="1367586" y="2603500"/>
                  </a:lnTo>
                  <a:lnTo>
                    <a:pt x="1367053" y="2616200"/>
                  </a:lnTo>
                  <a:lnTo>
                    <a:pt x="1366177" y="2616200"/>
                  </a:lnTo>
                  <a:lnTo>
                    <a:pt x="1364551" y="2628900"/>
                  </a:lnTo>
                  <a:lnTo>
                    <a:pt x="1363281" y="2628900"/>
                  </a:lnTo>
                  <a:lnTo>
                    <a:pt x="1362938" y="2641600"/>
                  </a:lnTo>
                  <a:lnTo>
                    <a:pt x="1363154" y="2641600"/>
                  </a:lnTo>
                  <a:lnTo>
                    <a:pt x="1363700" y="2654300"/>
                  </a:lnTo>
                  <a:lnTo>
                    <a:pt x="1371409" y="2654300"/>
                  </a:lnTo>
                  <a:lnTo>
                    <a:pt x="1371854" y="2667000"/>
                  </a:lnTo>
                  <a:lnTo>
                    <a:pt x="1362811" y="2667000"/>
                  </a:lnTo>
                  <a:lnTo>
                    <a:pt x="1363319" y="2679700"/>
                  </a:lnTo>
                  <a:lnTo>
                    <a:pt x="1371396" y="2679700"/>
                  </a:lnTo>
                  <a:lnTo>
                    <a:pt x="1365110" y="2692400"/>
                  </a:lnTo>
                  <a:lnTo>
                    <a:pt x="1363332" y="2692400"/>
                  </a:lnTo>
                  <a:lnTo>
                    <a:pt x="1361109" y="2705100"/>
                  </a:lnTo>
                  <a:lnTo>
                    <a:pt x="1359916" y="2705100"/>
                  </a:lnTo>
                  <a:lnTo>
                    <a:pt x="1360335" y="2717800"/>
                  </a:lnTo>
                  <a:lnTo>
                    <a:pt x="1360233" y="2730500"/>
                  </a:lnTo>
                  <a:lnTo>
                    <a:pt x="1360093" y="2730500"/>
                  </a:lnTo>
                  <a:lnTo>
                    <a:pt x="1362951" y="2743200"/>
                  </a:lnTo>
                  <a:lnTo>
                    <a:pt x="1362710" y="2743200"/>
                  </a:lnTo>
                  <a:lnTo>
                    <a:pt x="1359331" y="2755900"/>
                  </a:lnTo>
                  <a:lnTo>
                    <a:pt x="1360119" y="2768600"/>
                  </a:lnTo>
                  <a:lnTo>
                    <a:pt x="1359852" y="2781300"/>
                  </a:lnTo>
                  <a:lnTo>
                    <a:pt x="1360182" y="2781300"/>
                  </a:lnTo>
                  <a:lnTo>
                    <a:pt x="1356855" y="2794000"/>
                  </a:lnTo>
                  <a:lnTo>
                    <a:pt x="1357071" y="2794000"/>
                  </a:lnTo>
                  <a:lnTo>
                    <a:pt x="1360195" y="2806700"/>
                  </a:lnTo>
                  <a:lnTo>
                    <a:pt x="1357960" y="2819400"/>
                  </a:lnTo>
                  <a:lnTo>
                    <a:pt x="1357249" y="2819400"/>
                  </a:lnTo>
                  <a:lnTo>
                    <a:pt x="1358569" y="2832100"/>
                  </a:lnTo>
                  <a:lnTo>
                    <a:pt x="1357236" y="2844800"/>
                  </a:lnTo>
                  <a:lnTo>
                    <a:pt x="1359789" y="2844800"/>
                  </a:lnTo>
                  <a:lnTo>
                    <a:pt x="1362925" y="2857500"/>
                  </a:lnTo>
                  <a:lnTo>
                    <a:pt x="1357147" y="2857500"/>
                  </a:lnTo>
                  <a:lnTo>
                    <a:pt x="1360449" y="2870200"/>
                  </a:lnTo>
                  <a:lnTo>
                    <a:pt x="1360589" y="2870200"/>
                  </a:lnTo>
                  <a:lnTo>
                    <a:pt x="1357096" y="2882900"/>
                  </a:lnTo>
                  <a:lnTo>
                    <a:pt x="1357312" y="2882900"/>
                  </a:lnTo>
                  <a:lnTo>
                    <a:pt x="1357096" y="2895600"/>
                  </a:lnTo>
                  <a:lnTo>
                    <a:pt x="1357172" y="2908300"/>
                  </a:lnTo>
                  <a:lnTo>
                    <a:pt x="1354416" y="2921000"/>
                  </a:lnTo>
                  <a:lnTo>
                    <a:pt x="1354696" y="2921000"/>
                  </a:lnTo>
                  <a:lnTo>
                    <a:pt x="1358290" y="2933700"/>
                  </a:lnTo>
                  <a:lnTo>
                    <a:pt x="1357706" y="2933700"/>
                  </a:lnTo>
                  <a:lnTo>
                    <a:pt x="1355445" y="2946400"/>
                  </a:lnTo>
                  <a:lnTo>
                    <a:pt x="1355102" y="2946400"/>
                  </a:lnTo>
                  <a:lnTo>
                    <a:pt x="1353312" y="2959100"/>
                  </a:lnTo>
                  <a:lnTo>
                    <a:pt x="1358265" y="2959100"/>
                  </a:lnTo>
                  <a:lnTo>
                    <a:pt x="1353312" y="2971800"/>
                  </a:lnTo>
                  <a:lnTo>
                    <a:pt x="1354632" y="2971800"/>
                  </a:lnTo>
                  <a:lnTo>
                    <a:pt x="1354455" y="2984500"/>
                  </a:lnTo>
                  <a:lnTo>
                    <a:pt x="1359103" y="2984500"/>
                  </a:lnTo>
                  <a:lnTo>
                    <a:pt x="1358341" y="2997200"/>
                  </a:lnTo>
                  <a:lnTo>
                    <a:pt x="1354670" y="2997200"/>
                  </a:lnTo>
                  <a:lnTo>
                    <a:pt x="1354391" y="3009900"/>
                  </a:lnTo>
                  <a:lnTo>
                    <a:pt x="1354569" y="3022600"/>
                  </a:lnTo>
                  <a:lnTo>
                    <a:pt x="1360932" y="3022600"/>
                  </a:lnTo>
                  <a:lnTo>
                    <a:pt x="1359331" y="3035300"/>
                  </a:lnTo>
                  <a:lnTo>
                    <a:pt x="1355483" y="3035300"/>
                  </a:lnTo>
                  <a:lnTo>
                    <a:pt x="1354670" y="3048000"/>
                  </a:lnTo>
                  <a:lnTo>
                    <a:pt x="1354277" y="3048000"/>
                  </a:lnTo>
                  <a:lnTo>
                    <a:pt x="1354632" y="3060700"/>
                  </a:lnTo>
                  <a:lnTo>
                    <a:pt x="1354226" y="3073400"/>
                  </a:lnTo>
                  <a:lnTo>
                    <a:pt x="1354772" y="3073400"/>
                  </a:lnTo>
                  <a:lnTo>
                    <a:pt x="1360182" y="3086100"/>
                  </a:lnTo>
                  <a:lnTo>
                    <a:pt x="1356677" y="3086100"/>
                  </a:lnTo>
                  <a:lnTo>
                    <a:pt x="1351673" y="3098800"/>
                  </a:lnTo>
                  <a:lnTo>
                    <a:pt x="1350429" y="3098800"/>
                  </a:lnTo>
                  <a:lnTo>
                    <a:pt x="1354213" y="3111500"/>
                  </a:lnTo>
                  <a:lnTo>
                    <a:pt x="1353731" y="3111500"/>
                  </a:lnTo>
                  <a:lnTo>
                    <a:pt x="1352054" y="3124200"/>
                  </a:lnTo>
                  <a:lnTo>
                    <a:pt x="1353388" y="3136900"/>
                  </a:lnTo>
                  <a:lnTo>
                    <a:pt x="1354264" y="3136900"/>
                  </a:lnTo>
                  <a:lnTo>
                    <a:pt x="1354455" y="3149600"/>
                  </a:lnTo>
                  <a:lnTo>
                    <a:pt x="1353997" y="3162300"/>
                  </a:lnTo>
                  <a:lnTo>
                    <a:pt x="1352969" y="3162300"/>
                  </a:lnTo>
                  <a:lnTo>
                    <a:pt x="1351572" y="3175000"/>
                  </a:lnTo>
                  <a:lnTo>
                    <a:pt x="1354899" y="3187700"/>
                  </a:lnTo>
                  <a:lnTo>
                    <a:pt x="1356512" y="3187700"/>
                  </a:lnTo>
                  <a:lnTo>
                    <a:pt x="1353743" y="3200400"/>
                  </a:lnTo>
                  <a:lnTo>
                    <a:pt x="1352169" y="3213100"/>
                  </a:lnTo>
                  <a:lnTo>
                    <a:pt x="1351661" y="3225800"/>
                  </a:lnTo>
                  <a:lnTo>
                    <a:pt x="1352067" y="3238500"/>
                  </a:lnTo>
                  <a:lnTo>
                    <a:pt x="1352270" y="3238500"/>
                  </a:lnTo>
                  <a:lnTo>
                    <a:pt x="1351495" y="3251200"/>
                  </a:lnTo>
                  <a:lnTo>
                    <a:pt x="1355521" y="3263900"/>
                  </a:lnTo>
                  <a:lnTo>
                    <a:pt x="1352321" y="3263900"/>
                  </a:lnTo>
                  <a:lnTo>
                    <a:pt x="1351292" y="3276600"/>
                  </a:lnTo>
                  <a:lnTo>
                    <a:pt x="1352664" y="3276600"/>
                  </a:lnTo>
                  <a:lnTo>
                    <a:pt x="1351775" y="3289300"/>
                  </a:lnTo>
                  <a:lnTo>
                    <a:pt x="1351762" y="3302000"/>
                  </a:lnTo>
                  <a:lnTo>
                    <a:pt x="1351978" y="3314700"/>
                  </a:lnTo>
                  <a:lnTo>
                    <a:pt x="1351711" y="3327400"/>
                  </a:lnTo>
                  <a:lnTo>
                    <a:pt x="1351407" y="3340100"/>
                  </a:lnTo>
                  <a:lnTo>
                    <a:pt x="1351826" y="3340100"/>
                  </a:lnTo>
                  <a:lnTo>
                    <a:pt x="1354861" y="3352800"/>
                  </a:lnTo>
                  <a:lnTo>
                    <a:pt x="1354188" y="3352800"/>
                  </a:lnTo>
                  <a:lnTo>
                    <a:pt x="1354683" y="3365500"/>
                  </a:lnTo>
                  <a:lnTo>
                    <a:pt x="1353540" y="3378200"/>
                  </a:lnTo>
                  <a:lnTo>
                    <a:pt x="1357503" y="3378200"/>
                  </a:lnTo>
                  <a:lnTo>
                    <a:pt x="1353540" y="3390900"/>
                  </a:lnTo>
                  <a:lnTo>
                    <a:pt x="1355293" y="3403600"/>
                  </a:lnTo>
                  <a:lnTo>
                    <a:pt x="1353693" y="3403600"/>
                  </a:lnTo>
                  <a:lnTo>
                    <a:pt x="1352905" y="3416300"/>
                  </a:lnTo>
                  <a:lnTo>
                    <a:pt x="1353261" y="3416300"/>
                  </a:lnTo>
                  <a:lnTo>
                    <a:pt x="1353362" y="3429000"/>
                  </a:lnTo>
                  <a:lnTo>
                    <a:pt x="1351813" y="3429000"/>
                  </a:lnTo>
                  <a:lnTo>
                    <a:pt x="1351915" y="3454400"/>
                  </a:lnTo>
                  <a:lnTo>
                    <a:pt x="1352397" y="3454400"/>
                  </a:lnTo>
                  <a:lnTo>
                    <a:pt x="1353794" y="3467100"/>
                  </a:lnTo>
                  <a:lnTo>
                    <a:pt x="1352016" y="3467100"/>
                  </a:lnTo>
                  <a:lnTo>
                    <a:pt x="1352588" y="3479800"/>
                  </a:lnTo>
                  <a:lnTo>
                    <a:pt x="1354035" y="3479800"/>
                  </a:lnTo>
                  <a:lnTo>
                    <a:pt x="1354455" y="3492500"/>
                  </a:lnTo>
                  <a:lnTo>
                    <a:pt x="1351610" y="3492500"/>
                  </a:lnTo>
                  <a:lnTo>
                    <a:pt x="1355432" y="3505200"/>
                  </a:lnTo>
                  <a:lnTo>
                    <a:pt x="1352118" y="3505200"/>
                  </a:lnTo>
                  <a:lnTo>
                    <a:pt x="1352080" y="3517900"/>
                  </a:lnTo>
                  <a:lnTo>
                    <a:pt x="1351889" y="3517900"/>
                  </a:lnTo>
                  <a:lnTo>
                    <a:pt x="1352181" y="3530600"/>
                  </a:lnTo>
                  <a:lnTo>
                    <a:pt x="1354366" y="3530600"/>
                  </a:lnTo>
                  <a:lnTo>
                    <a:pt x="1350454" y="3543287"/>
                  </a:lnTo>
                  <a:lnTo>
                    <a:pt x="1441335" y="3543287"/>
                  </a:lnTo>
                  <a:lnTo>
                    <a:pt x="1441869" y="3530600"/>
                  </a:lnTo>
                  <a:lnTo>
                    <a:pt x="1438770" y="3530600"/>
                  </a:lnTo>
                  <a:lnTo>
                    <a:pt x="1437932" y="3517900"/>
                  </a:lnTo>
                  <a:lnTo>
                    <a:pt x="1442491" y="3505200"/>
                  </a:lnTo>
                  <a:lnTo>
                    <a:pt x="1440865" y="3505200"/>
                  </a:lnTo>
                  <a:lnTo>
                    <a:pt x="1441716" y="3492500"/>
                  </a:lnTo>
                  <a:lnTo>
                    <a:pt x="1446403" y="3492500"/>
                  </a:lnTo>
                  <a:lnTo>
                    <a:pt x="1446491" y="3479800"/>
                  </a:lnTo>
                  <a:lnTo>
                    <a:pt x="1439456" y="3479800"/>
                  </a:lnTo>
                  <a:lnTo>
                    <a:pt x="1440230" y="3467100"/>
                  </a:lnTo>
                  <a:lnTo>
                    <a:pt x="1436827" y="3467100"/>
                  </a:lnTo>
                  <a:lnTo>
                    <a:pt x="1436776" y="3454400"/>
                  </a:lnTo>
                  <a:lnTo>
                    <a:pt x="1440942" y="3454400"/>
                  </a:lnTo>
                  <a:lnTo>
                    <a:pt x="1440751" y="3441700"/>
                  </a:lnTo>
                  <a:lnTo>
                    <a:pt x="1441970" y="3441700"/>
                  </a:lnTo>
                  <a:lnTo>
                    <a:pt x="1440002" y="3429000"/>
                  </a:lnTo>
                  <a:lnTo>
                    <a:pt x="1441018" y="3429000"/>
                  </a:lnTo>
                  <a:lnTo>
                    <a:pt x="1440281" y="3416300"/>
                  </a:lnTo>
                  <a:lnTo>
                    <a:pt x="1439062" y="3403600"/>
                  </a:lnTo>
                  <a:lnTo>
                    <a:pt x="1443215" y="3403600"/>
                  </a:lnTo>
                  <a:lnTo>
                    <a:pt x="1443710" y="3390900"/>
                  </a:lnTo>
                  <a:lnTo>
                    <a:pt x="1444091" y="3378200"/>
                  </a:lnTo>
                  <a:lnTo>
                    <a:pt x="1441615" y="3378200"/>
                  </a:lnTo>
                  <a:lnTo>
                    <a:pt x="1442491" y="3365500"/>
                  </a:lnTo>
                  <a:lnTo>
                    <a:pt x="1441526" y="3365500"/>
                  </a:lnTo>
                  <a:lnTo>
                    <a:pt x="1445552" y="3352800"/>
                  </a:lnTo>
                  <a:lnTo>
                    <a:pt x="1437068" y="3352800"/>
                  </a:lnTo>
                  <a:lnTo>
                    <a:pt x="1437170" y="3340100"/>
                  </a:lnTo>
                  <a:lnTo>
                    <a:pt x="1436878" y="3327400"/>
                  </a:lnTo>
                  <a:lnTo>
                    <a:pt x="1435290" y="3314700"/>
                  </a:lnTo>
                  <a:lnTo>
                    <a:pt x="1437792" y="3314700"/>
                  </a:lnTo>
                  <a:lnTo>
                    <a:pt x="1438529" y="3302000"/>
                  </a:lnTo>
                  <a:lnTo>
                    <a:pt x="1434096" y="3302000"/>
                  </a:lnTo>
                  <a:lnTo>
                    <a:pt x="1434388" y="3289300"/>
                  </a:lnTo>
                  <a:lnTo>
                    <a:pt x="1436141" y="3289300"/>
                  </a:lnTo>
                  <a:lnTo>
                    <a:pt x="1444320" y="3276600"/>
                  </a:lnTo>
                  <a:lnTo>
                    <a:pt x="1438897" y="3276600"/>
                  </a:lnTo>
                  <a:lnTo>
                    <a:pt x="1435188" y="3263900"/>
                  </a:lnTo>
                  <a:lnTo>
                    <a:pt x="1434515" y="3263900"/>
                  </a:lnTo>
                  <a:lnTo>
                    <a:pt x="1434325" y="3251200"/>
                  </a:lnTo>
                  <a:lnTo>
                    <a:pt x="1434452" y="3149600"/>
                  </a:lnTo>
                  <a:lnTo>
                    <a:pt x="1434223" y="3136900"/>
                  </a:lnTo>
                  <a:lnTo>
                    <a:pt x="1435227" y="3136900"/>
                  </a:lnTo>
                  <a:lnTo>
                    <a:pt x="1441653" y="3124200"/>
                  </a:lnTo>
                  <a:lnTo>
                    <a:pt x="1441246" y="3124200"/>
                  </a:lnTo>
                  <a:lnTo>
                    <a:pt x="1436230" y="3111500"/>
                  </a:lnTo>
                  <a:lnTo>
                    <a:pt x="1439976" y="3111500"/>
                  </a:lnTo>
                  <a:lnTo>
                    <a:pt x="1439811" y="3098800"/>
                  </a:lnTo>
                  <a:lnTo>
                    <a:pt x="1434782" y="3098800"/>
                  </a:lnTo>
                  <a:lnTo>
                    <a:pt x="1439202" y="3086100"/>
                  </a:lnTo>
                  <a:lnTo>
                    <a:pt x="1440294" y="3086100"/>
                  </a:lnTo>
                  <a:lnTo>
                    <a:pt x="1438592" y="3073400"/>
                  </a:lnTo>
                  <a:lnTo>
                    <a:pt x="1441272" y="3073400"/>
                  </a:lnTo>
                  <a:lnTo>
                    <a:pt x="1435227" y="3060700"/>
                  </a:lnTo>
                  <a:lnTo>
                    <a:pt x="1434630" y="3048000"/>
                  </a:lnTo>
                  <a:lnTo>
                    <a:pt x="1434807" y="3048000"/>
                  </a:lnTo>
                  <a:lnTo>
                    <a:pt x="1434287" y="3035300"/>
                  </a:lnTo>
                  <a:lnTo>
                    <a:pt x="1441894" y="3035300"/>
                  </a:lnTo>
                  <a:lnTo>
                    <a:pt x="1442542" y="3022600"/>
                  </a:lnTo>
                  <a:lnTo>
                    <a:pt x="1441284" y="3022600"/>
                  </a:lnTo>
                  <a:lnTo>
                    <a:pt x="1441424" y="3009900"/>
                  </a:lnTo>
                  <a:lnTo>
                    <a:pt x="1436154" y="3009900"/>
                  </a:lnTo>
                  <a:lnTo>
                    <a:pt x="1436420" y="2997200"/>
                  </a:lnTo>
                  <a:lnTo>
                    <a:pt x="1439240" y="2984500"/>
                  </a:lnTo>
                  <a:lnTo>
                    <a:pt x="1440700" y="2984500"/>
                  </a:lnTo>
                  <a:lnTo>
                    <a:pt x="1441729" y="2971800"/>
                  </a:lnTo>
                  <a:lnTo>
                    <a:pt x="1442288" y="2971800"/>
                  </a:lnTo>
                  <a:lnTo>
                    <a:pt x="1442999" y="2959100"/>
                  </a:lnTo>
                  <a:lnTo>
                    <a:pt x="1444510" y="2946400"/>
                  </a:lnTo>
                  <a:lnTo>
                    <a:pt x="1441831" y="2946400"/>
                  </a:lnTo>
                  <a:lnTo>
                    <a:pt x="1439646" y="2933700"/>
                  </a:lnTo>
                  <a:lnTo>
                    <a:pt x="1437474" y="2933700"/>
                  </a:lnTo>
                  <a:lnTo>
                    <a:pt x="1437081" y="2908300"/>
                  </a:lnTo>
                  <a:lnTo>
                    <a:pt x="1436878" y="2908300"/>
                  </a:lnTo>
                  <a:lnTo>
                    <a:pt x="1436306" y="2882900"/>
                  </a:lnTo>
                  <a:lnTo>
                    <a:pt x="1438325" y="2882900"/>
                  </a:lnTo>
                  <a:lnTo>
                    <a:pt x="1439951" y="2870200"/>
                  </a:lnTo>
                  <a:lnTo>
                    <a:pt x="1445094" y="2857500"/>
                  </a:lnTo>
                  <a:lnTo>
                    <a:pt x="1445780" y="2857500"/>
                  </a:lnTo>
                  <a:lnTo>
                    <a:pt x="1446339" y="2844800"/>
                  </a:lnTo>
                  <a:lnTo>
                    <a:pt x="1445552" y="2832100"/>
                  </a:lnTo>
                  <a:lnTo>
                    <a:pt x="1443405" y="2832100"/>
                  </a:lnTo>
                  <a:lnTo>
                    <a:pt x="1441361" y="2819400"/>
                  </a:lnTo>
                  <a:lnTo>
                    <a:pt x="1440599" y="2819400"/>
                  </a:lnTo>
                  <a:lnTo>
                    <a:pt x="1440599" y="2806700"/>
                  </a:lnTo>
                  <a:lnTo>
                    <a:pt x="1440827" y="2806700"/>
                  </a:lnTo>
                  <a:lnTo>
                    <a:pt x="1440903" y="2794000"/>
                  </a:lnTo>
                  <a:lnTo>
                    <a:pt x="1447482" y="2794000"/>
                  </a:lnTo>
                  <a:lnTo>
                    <a:pt x="1447876" y="2781300"/>
                  </a:lnTo>
                  <a:lnTo>
                    <a:pt x="1449311" y="2781300"/>
                  </a:lnTo>
                  <a:lnTo>
                    <a:pt x="1449324" y="2768600"/>
                  </a:lnTo>
                  <a:lnTo>
                    <a:pt x="1445666" y="2768600"/>
                  </a:lnTo>
                  <a:lnTo>
                    <a:pt x="1445577" y="2755900"/>
                  </a:lnTo>
                  <a:lnTo>
                    <a:pt x="1449476" y="2755900"/>
                  </a:lnTo>
                  <a:lnTo>
                    <a:pt x="1449603" y="2743200"/>
                  </a:lnTo>
                  <a:lnTo>
                    <a:pt x="1449984" y="2743200"/>
                  </a:lnTo>
                  <a:lnTo>
                    <a:pt x="1449692" y="2730500"/>
                  </a:lnTo>
                  <a:lnTo>
                    <a:pt x="1448231" y="2717800"/>
                  </a:lnTo>
                  <a:lnTo>
                    <a:pt x="1445133" y="2705100"/>
                  </a:lnTo>
                  <a:lnTo>
                    <a:pt x="1442681" y="2705100"/>
                  </a:lnTo>
                  <a:lnTo>
                    <a:pt x="1445488" y="2692400"/>
                  </a:lnTo>
                  <a:lnTo>
                    <a:pt x="1446860" y="2692400"/>
                  </a:lnTo>
                  <a:lnTo>
                    <a:pt x="1454251" y="2679700"/>
                  </a:lnTo>
                  <a:lnTo>
                    <a:pt x="1452003" y="2667000"/>
                  </a:lnTo>
                  <a:lnTo>
                    <a:pt x="1452257" y="2667000"/>
                  </a:lnTo>
                  <a:lnTo>
                    <a:pt x="1447330" y="2654300"/>
                  </a:lnTo>
                  <a:lnTo>
                    <a:pt x="1447507" y="2654300"/>
                  </a:lnTo>
                  <a:lnTo>
                    <a:pt x="1449603" y="2641600"/>
                  </a:lnTo>
                  <a:lnTo>
                    <a:pt x="1453565" y="2641600"/>
                  </a:lnTo>
                  <a:lnTo>
                    <a:pt x="1456169" y="2628900"/>
                  </a:lnTo>
                  <a:lnTo>
                    <a:pt x="1449527" y="2628900"/>
                  </a:lnTo>
                  <a:lnTo>
                    <a:pt x="1446149" y="2616200"/>
                  </a:lnTo>
                  <a:lnTo>
                    <a:pt x="1450733" y="2616200"/>
                  </a:lnTo>
                  <a:lnTo>
                    <a:pt x="1449489" y="2603500"/>
                  </a:lnTo>
                  <a:lnTo>
                    <a:pt x="1451825" y="2603500"/>
                  </a:lnTo>
                  <a:lnTo>
                    <a:pt x="1456423" y="2590800"/>
                  </a:lnTo>
                  <a:lnTo>
                    <a:pt x="1456156" y="2590800"/>
                  </a:lnTo>
                  <a:lnTo>
                    <a:pt x="1451165" y="2578100"/>
                  </a:lnTo>
                  <a:lnTo>
                    <a:pt x="1448816" y="2578100"/>
                  </a:lnTo>
                  <a:lnTo>
                    <a:pt x="1449768" y="2565400"/>
                  </a:lnTo>
                  <a:lnTo>
                    <a:pt x="1453451" y="2565400"/>
                  </a:lnTo>
                  <a:lnTo>
                    <a:pt x="1452219" y="2552700"/>
                  </a:lnTo>
                  <a:lnTo>
                    <a:pt x="1453172" y="2552700"/>
                  </a:lnTo>
                  <a:lnTo>
                    <a:pt x="1455826" y="2540000"/>
                  </a:lnTo>
                  <a:lnTo>
                    <a:pt x="1451978" y="2540000"/>
                  </a:lnTo>
                  <a:lnTo>
                    <a:pt x="1451737" y="2527300"/>
                  </a:lnTo>
                  <a:lnTo>
                    <a:pt x="1454937" y="2527300"/>
                  </a:lnTo>
                  <a:lnTo>
                    <a:pt x="1455737" y="2514600"/>
                  </a:lnTo>
                  <a:lnTo>
                    <a:pt x="1455928" y="2514600"/>
                  </a:lnTo>
                  <a:lnTo>
                    <a:pt x="1451089" y="2501900"/>
                  </a:lnTo>
                  <a:lnTo>
                    <a:pt x="1452968" y="2501900"/>
                  </a:lnTo>
                  <a:lnTo>
                    <a:pt x="1453146" y="2489200"/>
                  </a:lnTo>
                  <a:lnTo>
                    <a:pt x="1460195" y="2489200"/>
                  </a:lnTo>
                  <a:lnTo>
                    <a:pt x="1457286" y="2476500"/>
                  </a:lnTo>
                  <a:lnTo>
                    <a:pt x="1458429" y="2476500"/>
                  </a:lnTo>
                  <a:lnTo>
                    <a:pt x="1458328" y="2463800"/>
                  </a:lnTo>
                  <a:lnTo>
                    <a:pt x="1456347" y="2463800"/>
                  </a:lnTo>
                  <a:lnTo>
                    <a:pt x="1458429" y="2451100"/>
                  </a:lnTo>
                  <a:lnTo>
                    <a:pt x="1454721" y="2451100"/>
                  </a:lnTo>
                  <a:lnTo>
                    <a:pt x="1455331" y="2438400"/>
                  </a:lnTo>
                  <a:lnTo>
                    <a:pt x="1456055" y="2438400"/>
                  </a:lnTo>
                  <a:lnTo>
                    <a:pt x="1463624" y="2425700"/>
                  </a:lnTo>
                  <a:lnTo>
                    <a:pt x="1464500" y="2413000"/>
                  </a:lnTo>
                  <a:lnTo>
                    <a:pt x="1462163" y="2413000"/>
                  </a:lnTo>
                  <a:lnTo>
                    <a:pt x="1464805" y="2400300"/>
                  </a:lnTo>
                  <a:lnTo>
                    <a:pt x="1463319" y="2387600"/>
                  </a:lnTo>
                  <a:lnTo>
                    <a:pt x="1465821" y="2374900"/>
                  </a:lnTo>
                  <a:lnTo>
                    <a:pt x="1465935" y="2362200"/>
                  </a:lnTo>
                  <a:lnTo>
                    <a:pt x="1458074" y="2362200"/>
                  </a:lnTo>
                  <a:lnTo>
                    <a:pt x="1457960" y="2349500"/>
                  </a:lnTo>
                  <a:lnTo>
                    <a:pt x="1466227" y="2349500"/>
                  </a:lnTo>
                  <a:lnTo>
                    <a:pt x="1469301" y="2336800"/>
                  </a:lnTo>
                  <a:lnTo>
                    <a:pt x="1467650" y="2336800"/>
                  </a:lnTo>
                  <a:lnTo>
                    <a:pt x="1466507" y="2324100"/>
                  </a:lnTo>
                  <a:lnTo>
                    <a:pt x="1464068" y="2324100"/>
                  </a:lnTo>
                  <a:lnTo>
                    <a:pt x="1467815" y="2311400"/>
                  </a:lnTo>
                  <a:lnTo>
                    <a:pt x="1466456" y="2311400"/>
                  </a:lnTo>
                  <a:lnTo>
                    <a:pt x="1465973" y="2298700"/>
                  </a:lnTo>
                  <a:lnTo>
                    <a:pt x="1464424" y="2298700"/>
                  </a:lnTo>
                  <a:lnTo>
                    <a:pt x="1463941" y="2286000"/>
                  </a:lnTo>
                  <a:lnTo>
                    <a:pt x="1460042" y="2286000"/>
                  </a:lnTo>
                  <a:lnTo>
                    <a:pt x="1460779" y="2273300"/>
                  </a:lnTo>
                  <a:lnTo>
                    <a:pt x="1469021" y="2273300"/>
                  </a:lnTo>
                  <a:lnTo>
                    <a:pt x="1470126" y="2260600"/>
                  </a:lnTo>
                  <a:lnTo>
                    <a:pt x="1469618" y="2260600"/>
                  </a:lnTo>
                  <a:lnTo>
                    <a:pt x="1472882" y="2247900"/>
                  </a:lnTo>
                  <a:lnTo>
                    <a:pt x="1470139" y="2247900"/>
                  </a:lnTo>
                  <a:lnTo>
                    <a:pt x="1467459" y="2235200"/>
                  </a:lnTo>
                  <a:lnTo>
                    <a:pt x="1469694" y="2235200"/>
                  </a:lnTo>
                  <a:lnTo>
                    <a:pt x="1469136" y="2222500"/>
                  </a:lnTo>
                  <a:lnTo>
                    <a:pt x="1470152" y="2209800"/>
                  </a:lnTo>
                  <a:lnTo>
                    <a:pt x="1468932" y="2209800"/>
                  </a:lnTo>
                  <a:lnTo>
                    <a:pt x="1468183" y="2197100"/>
                  </a:lnTo>
                  <a:lnTo>
                    <a:pt x="1475447" y="2197100"/>
                  </a:lnTo>
                  <a:lnTo>
                    <a:pt x="1471269" y="2184400"/>
                  </a:lnTo>
                  <a:lnTo>
                    <a:pt x="1471574" y="2184400"/>
                  </a:lnTo>
                  <a:lnTo>
                    <a:pt x="1474927" y="2171700"/>
                  </a:lnTo>
                  <a:lnTo>
                    <a:pt x="1473073" y="2171700"/>
                  </a:lnTo>
                  <a:lnTo>
                    <a:pt x="1474025" y="2159000"/>
                  </a:lnTo>
                  <a:lnTo>
                    <a:pt x="1472184" y="2159000"/>
                  </a:lnTo>
                  <a:lnTo>
                    <a:pt x="1473581" y="2146300"/>
                  </a:lnTo>
                  <a:lnTo>
                    <a:pt x="1466951" y="2146300"/>
                  </a:lnTo>
                  <a:lnTo>
                    <a:pt x="1467053" y="2133600"/>
                  </a:lnTo>
                  <a:lnTo>
                    <a:pt x="1466138" y="2133600"/>
                  </a:lnTo>
                  <a:lnTo>
                    <a:pt x="1467383" y="2120900"/>
                  </a:lnTo>
                  <a:lnTo>
                    <a:pt x="1472882" y="2108200"/>
                  </a:lnTo>
                  <a:lnTo>
                    <a:pt x="1473022" y="2108200"/>
                  </a:lnTo>
                  <a:lnTo>
                    <a:pt x="1468196" y="2095500"/>
                  </a:lnTo>
                  <a:lnTo>
                    <a:pt x="1467027" y="2095500"/>
                  </a:lnTo>
                  <a:lnTo>
                    <a:pt x="1464106" y="2082800"/>
                  </a:lnTo>
                  <a:lnTo>
                    <a:pt x="1472247" y="2082800"/>
                  </a:lnTo>
                  <a:lnTo>
                    <a:pt x="1472806" y="2070100"/>
                  </a:lnTo>
                  <a:lnTo>
                    <a:pt x="1469593" y="2070100"/>
                  </a:lnTo>
                  <a:lnTo>
                    <a:pt x="1469466" y="2057400"/>
                  </a:lnTo>
                  <a:lnTo>
                    <a:pt x="1476044" y="2057400"/>
                  </a:lnTo>
                  <a:lnTo>
                    <a:pt x="1475016" y="2044700"/>
                  </a:lnTo>
                  <a:lnTo>
                    <a:pt x="1471612" y="2044700"/>
                  </a:lnTo>
                  <a:lnTo>
                    <a:pt x="1472387" y="2032000"/>
                  </a:lnTo>
                  <a:lnTo>
                    <a:pt x="1472692" y="2032000"/>
                  </a:lnTo>
                  <a:lnTo>
                    <a:pt x="1470329" y="2019300"/>
                  </a:lnTo>
                  <a:lnTo>
                    <a:pt x="1473873" y="2019300"/>
                  </a:lnTo>
                  <a:lnTo>
                    <a:pt x="1477403" y="2006600"/>
                  </a:lnTo>
                  <a:lnTo>
                    <a:pt x="1476705" y="2006600"/>
                  </a:lnTo>
                  <a:lnTo>
                    <a:pt x="1472196" y="1993900"/>
                  </a:lnTo>
                  <a:lnTo>
                    <a:pt x="1475663" y="1993900"/>
                  </a:lnTo>
                  <a:lnTo>
                    <a:pt x="1475905" y="1981200"/>
                  </a:lnTo>
                  <a:lnTo>
                    <a:pt x="1471930" y="1981200"/>
                  </a:lnTo>
                  <a:lnTo>
                    <a:pt x="1472234" y="1968500"/>
                  </a:lnTo>
                  <a:lnTo>
                    <a:pt x="1470799" y="1968500"/>
                  </a:lnTo>
                  <a:lnTo>
                    <a:pt x="1470012" y="1955800"/>
                  </a:lnTo>
                  <a:lnTo>
                    <a:pt x="1466227" y="1955800"/>
                  </a:lnTo>
                  <a:lnTo>
                    <a:pt x="1471041" y="1943100"/>
                  </a:lnTo>
                  <a:lnTo>
                    <a:pt x="1472234" y="1943100"/>
                  </a:lnTo>
                  <a:lnTo>
                    <a:pt x="1472209" y="1930400"/>
                  </a:lnTo>
                  <a:lnTo>
                    <a:pt x="1464614" y="1930400"/>
                  </a:lnTo>
                  <a:lnTo>
                    <a:pt x="1464068" y="1917700"/>
                  </a:lnTo>
                  <a:lnTo>
                    <a:pt x="1467078" y="1917700"/>
                  </a:lnTo>
                  <a:lnTo>
                    <a:pt x="1462786" y="1905000"/>
                  </a:lnTo>
                  <a:lnTo>
                    <a:pt x="1465186" y="1905000"/>
                  </a:lnTo>
                  <a:lnTo>
                    <a:pt x="1464043" y="1892300"/>
                  </a:lnTo>
                  <a:lnTo>
                    <a:pt x="1463116" y="1892300"/>
                  </a:lnTo>
                  <a:lnTo>
                    <a:pt x="1467065" y="1879600"/>
                  </a:lnTo>
                  <a:lnTo>
                    <a:pt x="1466735" y="1879600"/>
                  </a:lnTo>
                  <a:lnTo>
                    <a:pt x="1466837" y="1866900"/>
                  </a:lnTo>
                  <a:lnTo>
                    <a:pt x="1471752" y="1866900"/>
                  </a:lnTo>
                  <a:lnTo>
                    <a:pt x="1471079" y="1854200"/>
                  </a:lnTo>
                  <a:lnTo>
                    <a:pt x="1473581" y="1854200"/>
                  </a:lnTo>
                  <a:lnTo>
                    <a:pt x="1469199" y="1841500"/>
                  </a:lnTo>
                  <a:lnTo>
                    <a:pt x="1468170" y="1828800"/>
                  </a:lnTo>
                  <a:lnTo>
                    <a:pt x="1473669" y="1828800"/>
                  </a:lnTo>
                  <a:lnTo>
                    <a:pt x="1473403" y="1816100"/>
                  </a:lnTo>
                  <a:lnTo>
                    <a:pt x="1469212" y="1803400"/>
                  </a:lnTo>
                  <a:lnTo>
                    <a:pt x="1468983" y="1803400"/>
                  </a:lnTo>
                  <a:lnTo>
                    <a:pt x="1469771" y="1790700"/>
                  </a:lnTo>
                  <a:lnTo>
                    <a:pt x="1469517" y="1790700"/>
                  </a:lnTo>
                  <a:lnTo>
                    <a:pt x="1469644" y="1778000"/>
                  </a:lnTo>
                  <a:lnTo>
                    <a:pt x="1464729" y="1778000"/>
                  </a:lnTo>
                  <a:lnTo>
                    <a:pt x="1464335" y="1765300"/>
                  </a:lnTo>
                  <a:lnTo>
                    <a:pt x="1460195" y="1765300"/>
                  </a:lnTo>
                  <a:lnTo>
                    <a:pt x="1468221" y="1752600"/>
                  </a:lnTo>
                  <a:lnTo>
                    <a:pt x="1473911" y="1752600"/>
                  </a:lnTo>
                  <a:lnTo>
                    <a:pt x="1476336" y="1765300"/>
                  </a:lnTo>
                  <a:lnTo>
                    <a:pt x="1477784" y="1778000"/>
                  </a:lnTo>
                  <a:lnTo>
                    <a:pt x="1478140" y="1790700"/>
                  </a:lnTo>
                  <a:lnTo>
                    <a:pt x="1475435" y="1803400"/>
                  </a:lnTo>
                  <a:lnTo>
                    <a:pt x="1479257" y="1816100"/>
                  </a:lnTo>
                  <a:lnTo>
                    <a:pt x="1479257" y="1866900"/>
                  </a:lnTo>
                  <a:lnTo>
                    <a:pt x="1479016" y="1879600"/>
                  </a:lnTo>
                  <a:lnTo>
                    <a:pt x="1481810" y="1879600"/>
                  </a:lnTo>
                  <a:lnTo>
                    <a:pt x="1481442" y="1892300"/>
                  </a:lnTo>
                  <a:lnTo>
                    <a:pt x="1480985" y="1892300"/>
                  </a:lnTo>
                  <a:lnTo>
                    <a:pt x="1483766" y="1900516"/>
                  </a:lnTo>
                  <a:lnTo>
                    <a:pt x="1483423" y="1900631"/>
                  </a:lnTo>
                  <a:lnTo>
                    <a:pt x="1481709" y="1910295"/>
                  </a:lnTo>
                  <a:lnTo>
                    <a:pt x="1480667" y="1918931"/>
                  </a:lnTo>
                  <a:lnTo>
                    <a:pt x="1482813" y="1927860"/>
                  </a:lnTo>
                  <a:lnTo>
                    <a:pt x="1482775" y="1934540"/>
                  </a:lnTo>
                  <a:lnTo>
                    <a:pt x="1479600" y="1945398"/>
                  </a:lnTo>
                  <a:lnTo>
                    <a:pt x="1483055" y="1956701"/>
                  </a:lnTo>
                  <a:lnTo>
                    <a:pt x="1486979" y="1957146"/>
                  </a:lnTo>
                  <a:lnTo>
                    <a:pt x="1487855" y="1960321"/>
                  </a:lnTo>
                  <a:lnTo>
                    <a:pt x="1488833" y="1960460"/>
                  </a:lnTo>
                  <a:lnTo>
                    <a:pt x="1485582" y="1960549"/>
                  </a:lnTo>
                  <a:lnTo>
                    <a:pt x="1483817" y="1961997"/>
                  </a:lnTo>
                  <a:lnTo>
                    <a:pt x="1482572" y="1966468"/>
                  </a:lnTo>
                  <a:lnTo>
                    <a:pt x="1482217" y="1968842"/>
                  </a:lnTo>
                  <a:lnTo>
                    <a:pt x="1483004" y="1980603"/>
                  </a:lnTo>
                  <a:lnTo>
                    <a:pt x="1483029" y="1990153"/>
                  </a:lnTo>
                  <a:lnTo>
                    <a:pt x="1482420" y="2011972"/>
                  </a:lnTo>
                  <a:lnTo>
                    <a:pt x="1482826" y="2023338"/>
                  </a:lnTo>
                  <a:lnTo>
                    <a:pt x="1482801" y="2029269"/>
                  </a:lnTo>
                  <a:lnTo>
                    <a:pt x="1484071" y="2041080"/>
                  </a:lnTo>
                  <a:lnTo>
                    <a:pt x="1482585" y="2046846"/>
                  </a:lnTo>
                  <a:lnTo>
                    <a:pt x="1482585" y="2056803"/>
                  </a:lnTo>
                  <a:lnTo>
                    <a:pt x="1483004" y="2067255"/>
                  </a:lnTo>
                  <a:lnTo>
                    <a:pt x="1483436" y="2069515"/>
                  </a:lnTo>
                  <a:lnTo>
                    <a:pt x="1482267" y="2120430"/>
                  </a:lnTo>
                  <a:lnTo>
                    <a:pt x="1482509" y="2130577"/>
                  </a:lnTo>
                  <a:lnTo>
                    <a:pt x="1483448" y="2133003"/>
                  </a:lnTo>
                  <a:lnTo>
                    <a:pt x="1487944" y="2136114"/>
                  </a:lnTo>
                  <a:lnTo>
                    <a:pt x="1487487" y="2137676"/>
                  </a:lnTo>
                  <a:lnTo>
                    <a:pt x="1482153" y="2141524"/>
                  </a:lnTo>
                  <a:lnTo>
                    <a:pt x="1480451" y="2145004"/>
                  </a:lnTo>
                  <a:lnTo>
                    <a:pt x="1479880" y="2170925"/>
                  </a:lnTo>
                  <a:lnTo>
                    <a:pt x="1480007" y="2184933"/>
                  </a:lnTo>
                  <a:lnTo>
                    <a:pt x="1479854" y="2191753"/>
                  </a:lnTo>
                  <a:lnTo>
                    <a:pt x="1479359" y="2198547"/>
                  </a:lnTo>
                  <a:lnTo>
                    <a:pt x="1478394" y="2205304"/>
                  </a:lnTo>
                  <a:lnTo>
                    <a:pt x="1477543" y="2209863"/>
                  </a:lnTo>
                  <a:lnTo>
                    <a:pt x="1477378" y="2214283"/>
                  </a:lnTo>
                  <a:lnTo>
                    <a:pt x="1479296" y="2224709"/>
                  </a:lnTo>
                  <a:lnTo>
                    <a:pt x="1479384" y="2230539"/>
                  </a:lnTo>
                  <a:lnTo>
                    <a:pt x="1476717" y="2238908"/>
                  </a:lnTo>
                  <a:lnTo>
                    <a:pt x="1476425" y="2241880"/>
                  </a:lnTo>
                  <a:lnTo>
                    <a:pt x="1477822" y="2249995"/>
                  </a:lnTo>
                  <a:lnTo>
                    <a:pt x="1476781" y="2255367"/>
                  </a:lnTo>
                  <a:lnTo>
                    <a:pt x="1476019" y="2270823"/>
                  </a:lnTo>
                  <a:lnTo>
                    <a:pt x="1476425" y="2309063"/>
                  </a:lnTo>
                  <a:lnTo>
                    <a:pt x="1477149" y="2315197"/>
                  </a:lnTo>
                  <a:lnTo>
                    <a:pt x="1479969" y="2317483"/>
                  </a:lnTo>
                  <a:lnTo>
                    <a:pt x="1485379" y="2317648"/>
                  </a:lnTo>
                  <a:lnTo>
                    <a:pt x="1488249" y="2315514"/>
                  </a:lnTo>
                  <a:lnTo>
                    <a:pt x="1490510" y="2304910"/>
                  </a:lnTo>
                  <a:lnTo>
                    <a:pt x="1488630" y="2296795"/>
                  </a:lnTo>
                  <a:lnTo>
                    <a:pt x="1487525" y="2285517"/>
                  </a:lnTo>
                  <a:lnTo>
                    <a:pt x="1486814" y="2282533"/>
                  </a:lnTo>
                  <a:lnTo>
                    <a:pt x="1487766" y="2279358"/>
                  </a:lnTo>
                  <a:lnTo>
                    <a:pt x="1489227" y="2272017"/>
                  </a:lnTo>
                  <a:lnTo>
                    <a:pt x="1490332" y="2257044"/>
                  </a:lnTo>
                  <a:lnTo>
                    <a:pt x="1491576" y="2249614"/>
                  </a:lnTo>
                  <a:lnTo>
                    <a:pt x="1492542" y="2245918"/>
                  </a:lnTo>
                  <a:lnTo>
                    <a:pt x="1490675" y="2241562"/>
                  </a:lnTo>
                  <a:lnTo>
                    <a:pt x="1490408" y="2234336"/>
                  </a:lnTo>
                  <a:lnTo>
                    <a:pt x="1490929" y="2231148"/>
                  </a:lnTo>
                  <a:lnTo>
                    <a:pt x="1491488" y="2225256"/>
                  </a:lnTo>
                  <a:lnTo>
                    <a:pt x="1492059" y="2222550"/>
                  </a:lnTo>
                  <a:lnTo>
                    <a:pt x="1492173" y="2216645"/>
                  </a:lnTo>
                  <a:lnTo>
                    <a:pt x="1491703" y="2213533"/>
                  </a:lnTo>
                  <a:lnTo>
                    <a:pt x="1487627" y="2209254"/>
                  </a:lnTo>
                  <a:lnTo>
                    <a:pt x="1487220" y="2207171"/>
                  </a:lnTo>
                  <a:lnTo>
                    <a:pt x="1489075" y="2201761"/>
                  </a:lnTo>
                  <a:lnTo>
                    <a:pt x="1489532" y="2198586"/>
                  </a:lnTo>
                  <a:lnTo>
                    <a:pt x="1492554" y="2188680"/>
                  </a:lnTo>
                  <a:lnTo>
                    <a:pt x="1493697" y="2181695"/>
                  </a:lnTo>
                  <a:lnTo>
                    <a:pt x="1493799" y="2174621"/>
                  </a:lnTo>
                  <a:lnTo>
                    <a:pt x="1492707" y="2167458"/>
                  </a:lnTo>
                  <a:lnTo>
                    <a:pt x="1491208" y="2161260"/>
                  </a:lnTo>
                  <a:lnTo>
                    <a:pt x="1489532" y="2149119"/>
                  </a:lnTo>
                  <a:lnTo>
                    <a:pt x="1489316" y="2140229"/>
                  </a:lnTo>
                  <a:lnTo>
                    <a:pt x="1492719" y="2136025"/>
                  </a:lnTo>
                  <a:lnTo>
                    <a:pt x="1489456" y="2130691"/>
                  </a:lnTo>
                  <a:lnTo>
                    <a:pt x="1492123" y="2126183"/>
                  </a:lnTo>
                  <a:lnTo>
                    <a:pt x="1493583" y="2124938"/>
                  </a:lnTo>
                  <a:lnTo>
                    <a:pt x="1495640" y="2120823"/>
                  </a:lnTo>
                  <a:lnTo>
                    <a:pt x="1496187" y="2118004"/>
                  </a:lnTo>
                  <a:lnTo>
                    <a:pt x="1492123" y="2113165"/>
                  </a:lnTo>
                  <a:lnTo>
                    <a:pt x="1492084" y="2110994"/>
                  </a:lnTo>
                  <a:lnTo>
                    <a:pt x="1495196" y="2105876"/>
                  </a:lnTo>
                  <a:lnTo>
                    <a:pt x="1495425" y="2103081"/>
                  </a:lnTo>
                  <a:lnTo>
                    <a:pt x="1493151" y="2098852"/>
                  </a:lnTo>
                  <a:lnTo>
                    <a:pt x="1491957" y="2097430"/>
                  </a:lnTo>
                  <a:lnTo>
                    <a:pt x="1489989" y="2093036"/>
                  </a:lnTo>
                  <a:lnTo>
                    <a:pt x="1493405" y="2092121"/>
                  </a:lnTo>
                  <a:lnTo>
                    <a:pt x="1494205" y="2087422"/>
                  </a:lnTo>
                  <a:lnTo>
                    <a:pt x="1493735" y="2084603"/>
                  </a:lnTo>
                  <a:lnTo>
                    <a:pt x="1495145" y="2078202"/>
                  </a:lnTo>
                  <a:lnTo>
                    <a:pt x="1495069" y="2074964"/>
                  </a:lnTo>
                  <a:lnTo>
                    <a:pt x="1488909" y="2067547"/>
                  </a:lnTo>
                  <a:lnTo>
                    <a:pt x="1489100" y="2062492"/>
                  </a:lnTo>
                  <a:lnTo>
                    <a:pt x="1491043" y="2055342"/>
                  </a:lnTo>
                  <a:lnTo>
                    <a:pt x="1492148" y="2053310"/>
                  </a:lnTo>
                  <a:lnTo>
                    <a:pt x="1496263" y="2044522"/>
                  </a:lnTo>
                  <a:lnTo>
                    <a:pt x="1497533" y="2037549"/>
                  </a:lnTo>
                  <a:lnTo>
                    <a:pt x="1495818" y="2017242"/>
                  </a:lnTo>
                  <a:lnTo>
                    <a:pt x="1497279" y="2004491"/>
                  </a:lnTo>
                  <a:lnTo>
                    <a:pt x="1496910" y="1998243"/>
                  </a:lnTo>
                  <a:lnTo>
                    <a:pt x="1494980" y="1987931"/>
                  </a:lnTo>
                  <a:lnTo>
                    <a:pt x="1493774" y="1983994"/>
                  </a:lnTo>
                  <a:lnTo>
                    <a:pt x="1495044" y="1979866"/>
                  </a:lnTo>
                  <a:lnTo>
                    <a:pt x="1493164" y="1975065"/>
                  </a:lnTo>
                  <a:lnTo>
                    <a:pt x="1496415" y="1960600"/>
                  </a:lnTo>
                  <a:lnTo>
                    <a:pt x="1496949" y="1954593"/>
                  </a:lnTo>
                  <a:lnTo>
                    <a:pt x="1491919" y="1946490"/>
                  </a:lnTo>
                  <a:lnTo>
                    <a:pt x="1492135" y="1944027"/>
                  </a:lnTo>
                  <a:lnTo>
                    <a:pt x="1494447" y="1940026"/>
                  </a:lnTo>
                  <a:lnTo>
                    <a:pt x="1494409" y="1938070"/>
                  </a:lnTo>
                  <a:lnTo>
                    <a:pt x="1491703" y="1933727"/>
                  </a:lnTo>
                  <a:lnTo>
                    <a:pt x="1492580" y="1923046"/>
                  </a:lnTo>
                  <a:lnTo>
                    <a:pt x="1492669" y="1919008"/>
                  </a:lnTo>
                  <a:lnTo>
                    <a:pt x="1489633" y="1912277"/>
                  </a:lnTo>
                  <a:lnTo>
                    <a:pt x="1488935" y="1909457"/>
                  </a:lnTo>
                  <a:lnTo>
                    <a:pt x="1491970" y="1904022"/>
                  </a:lnTo>
                  <a:lnTo>
                    <a:pt x="1491183" y="1903069"/>
                  </a:lnTo>
                  <a:lnTo>
                    <a:pt x="1492694" y="1892300"/>
                  </a:lnTo>
                  <a:lnTo>
                    <a:pt x="1495856" y="1892300"/>
                  </a:lnTo>
                  <a:lnTo>
                    <a:pt x="1495704" y="1879600"/>
                  </a:lnTo>
                  <a:lnTo>
                    <a:pt x="1486090" y="1879600"/>
                  </a:lnTo>
                  <a:lnTo>
                    <a:pt x="1494282" y="1866900"/>
                  </a:lnTo>
                  <a:lnTo>
                    <a:pt x="1494980" y="1866900"/>
                  </a:lnTo>
                  <a:lnTo>
                    <a:pt x="1494256" y="1854200"/>
                  </a:lnTo>
                  <a:lnTo>
                    <a:pt x="1493583" y="1854200"/>
                  </a:lnTo>
                  <a:lnTo>
                    <a:pt x="1493100" y="1841500"/>
                  </a:lnTo>
                  <a:lnTo>
                    <a:pt x="1492707" y="1828800"/>
                  </a:lnTo>
                  <a:lnTo>
                    <a:pt x="1492110" y="1828800"/>
                  </a:lnTo>
                  <a:lnTo>
                    <a:pt x="1492732" y="1816100"/>
                  </a:lnTo>
                  <a:lnTo>
                    <a:pt x="1488427" y="1816100"/>
                  </a:lnTo>
                  <a:lnTo>
                    <a:pt x="1489849" y="1803400"/>
                  </a:lnTo>
                  <a:lnTo>
                    <a:pt x="1484147" y="1803400"/>
                  </a:lnTo>
                  <a:lnTo>
                    <a:pt x="1488960" y="1790700"/>
                  </a:lnTo>
                  <a:lnTo>
                    <a:pt x="1489443" y="1790700"/>
                  </a:lnTo>
                  <a:lnTo>
                    <a:pt x="1489036" y="1778000"/>
                  </a:lnTo>
                  <a:lnTo>
                    <a:pt x="1489798" y="1778000"/>
                  </a:lnTo>
                  <a:lnTo>
                    <a:pt x="1485696" y="1765300"/>
                  </a:lnTo>
                  <a:lnTo>
                    <a:pt x="1489595" y="1765300"/>
                  </a:lnTo>
                  <a:lnTo>
                    <a:pt x="1489113" y="1752600"/>
                  </a:lnTo>
                  <a:lnTo>
                    <a:pt x="1486128" y="1752600"/>
                  </a:lnTo>
                  <a:lnTo>
                    <a:pt x="1488897" y="1739900"/>
                  </a:lnTo>
                  <a:lnTo>
                    <a:pt x="1485366" y="1739900"/>
                  </a:lnTo>
                  <a:lnTo>
                    <a:pt x="1482598" y="1727200"/>
                  </a:lnTo>
                  <a:lnTo>
                    <a:pt x="1474762" y="1727200"/>
                  </a:lnTo>
                  <a:lnTo>
                    <a:pt x="1474304" y="1739900"/>
                  </a:lnTo>
                  <a:lnTo>
                    <a:pt x="1467167" y="1739900"/>
                  </a:lnTo>
                  <a:lnTo>
                    <a:pt x="1466773" y="1727200"/>
                  </a:lnTo>
                  <a:lnTo>
                    <a:pt x="1466634" y="1727200"/>
                  </a:lnTo>
                  <a:lnTo>
                    <a:pt x="1467104" y="1701800"/>
                  </a:lnTo>
                  <a:lnTo>
                    <a:pt x="1465757" y="1701800"/>
                  </a:lnTo>
                  <a:lnTo>
                    <a:pt x="1460550" y="1689100"/>
                  </a:lnTo>
                  <a:lnTo>
                    <a:pt x="1463459" y="1689100"/>
                  </a:lnTo>
                  <a:lnTo>
                    <a:pt x="1463382" y="1676400"/>
                  </a:lnTo>
                  <a:lnTo>
                    <a:pt x="1466176" y="1676400"/>
                  </a:lnTo>
                  <a:lnTo>
                    <a:pt x="1464932" y="1663700"/>
                  </a:lnTo>
                  <a:lnTo>
                    <a:pt x="1463992" y="1663700"/>
                  </a:lnTo>
                  <a:lnTo>
                    <a:pt x="1464157" y="1651000"/>
                  </a:lnTo>
                  <a:lnTo>
                    <a:pt x="1464614" y="1638300"/>
                  </a:lnTo>
                  <a:lnTo>
                    <a:pt x="1464106" y="1625600"/>
                  </a:lnTo>
                  <a:lnTo>
                    <a:pt x="1465961" y="1612900"/>
                  </a:lnTo>
                  <a:lnTo>
                    <a:pt x="1460449" y="1612900"/>
                  </a:lnTo>
                  <a:lnTo>
                    <a:pt x="1460639" y="1600200"/>
                  </a:lnTo>
                  <a:lnTo>
                    <a:pt x="1461554" y="1600200"/>
                  </a:lnTo>
                  <a:lnTo>
                    <a:pt x="1455750" y="1587500"/>
                  </a:lnTo>
                  <a:lnTo>
                    <a:pt x="1457464" y="1587500"/>
                  </a:lnTo>
                  <a:lnTo>
                    <a:pt x="1459826" y="1574800"/>
                  </a:lnTo>
                  <a:lnTo>
                    <a:pt x="1461109" y="1574800"/>
                  </a:lnTo>
                  <a:lnTo>
                    <a:pt x="1461020" y="1549400"/>
                  </a:lnTo>
                  <a:lnTo>
                    <a:pt x="1460944" y="1536700"/>
                  </a:lnTo>
                  <a:lnTo>
                    <a:pt x="1461820" y="1536700"/>
                  </a:lnTo>
                  <a:lnTo>
                    <a:pt x="1454531" y="1524000"/>
                  </a:lnTo>
                  <a:lnTo>
                    <a:pt x="1461300" y="1524000"/>
                  </a:lnTo>
                  <a:lnTo>
                    <a:pt x="1461058" y="1511300"/>
                  </a:lnTo>
                  <a:lnTo>
                    <a:pt x="1461516" y="1511300"/>
                  </a:lnTo>
                  <a:lnTo>
                    <a:pt x="1459903" y="1498600"/>
                  </a:lnTo>
                  <a:lnTo>
                    <a:pt x="1460588" y="1498600"/>
                  </a:lnTo>
                  <a:lnTo>
                    <a:pt x="1461122" y="1485900"/>
                  </a:lnTo>
                  <a:lnTo>
                    <a:pt x="1461376" y="1485900"/>
                  </a:lnTo>
                  <a:lnTo>
                    <a:pt x="1461211" y="1473200"/>
                  </a:lnTo>
                  <a:lnTo>
                    <a:pt x="1461389" y="1473200"/>
                  </a:lnTo>
                  <a:lnTo>
                    <a:pt x="1462709" y="1460500"/>
                  </a:lnTo>
                  <a:lnTo>
                    <a:pt x="1461401" y="1447800"/>
                  </a:lnTo>
                  <a:lnTo>
                    <a:pt x="1462963" y="1447800"/>
                  </a:lnTo>
                  <a:lnTo>
                    <a:pt x="1461477" y="1435100"/>
                  </a:lnTo>
                  <a:lnTo>
                    <a:pt x="1461020" y="1435100"/>
                  </a:lnTo>
                  <a:lnTo>
                    <a:pt x="1460957" y="1422400"/>
                  </a:lnTo>
                  <a:lnTo>
                    <a:pt x="1462963" y="1422400"/>
                  </a:lnTo>
                  <a:lnTo>
                    <a:pt x="1464221" y="1409700"/>
                  </a:lnTo>
                  <a:lnTo>
                    <a:pt x="1466469" y="1409700"/>
                  </a:lnTo>
                  <a:lnTo>
                    <a:pt x="1466926" y="1422400"/>
                  </a:lnTo>
                  <a:lnTo>
                    <a:pt x="1467104" y="1435100"/>
                  </a:lnTo>
                  <a:lnTo>
                    <a:pt x="1467154" y="1460500"/>
                  </a:lnTo>
                  <a:lnTo>
                    <a:pt x="1466964" y="1473200"/>
                  </a:lnTo>
                  <a:lnTo>
                    <a:pt x="1477759" y="1473200"/>
                  </a:lnTo>
                  <a:lnTo>
                    <a:pt x="1478114" y="1460500"/>
                  </a:lnTo>
                  <a:lnTo>
                    <a:pt x="1477098" y="1460500"/>
                  </a:lnTo>
                  <a:lnTo>
                    <a:pt x="1478038" y="1447800"/>
                  </a:lnTo>
                  <a:lnTo>
                    <a:pt x="1483144" y="1435100"/>
                  </a:lnTo>
                  <a:lnTo>
                    <a:pt x="1484007" y="1435100"/>
                  </a:lnTo>
                  <a:lnTo>
                    <a:pt x="1480007" y="1422400"/>
                  </a:lnTo>
                  <a:lnTo>
                    <a:pt x="1477264" y="1422400"/>
                  </a:lnTo>
                  <a:lnTo>
                    <a:pt x="1477937" y="1409700"/>
                  </a:lnTo>
                  <a:lnTo>
                    <a:pt x="1481721" y="1409700"/>
                  </a:lnTo>
                  <a:lnTo>
                    <a:pt x="1481975" y="1397000"/>
                  </a:lnTo>
                  <a:lnTo>
                    <a:pt x="1475613" y="1397000"/>
                  </a:lnTo>
                  <a:lnTo>
                    <a:pt x="1475549" y="1384300"/>
                  </a:lnTo>
                  <a:lnTo>
                    <a:pt x="1480540" y="1384300"/>
                  </a:lnTo>
                  <a:lnTo>
                    <a:pt x="1481594" y="1371600"/>
                  </a:lnTo>
                  <a:lnTo>
                    <a:pt x="1480159" y="1358900"/>
                  </a:lnTo>
                  <a:lnTo>
                    <a:pt x="1476222" y="1358900"/>
                  </a:lnTo>
                  <a:lnTo>
                    <a:pt x="1476400" y="1346200"/>
                  </a:lnTo>
                  <a:lnTo>
                    <a:pt x="1481620" y="1346200"/>
                  </a:lnTo>
                  <a:lnTo>
                    <a:pt x="1478889" y="1333500"/>
                  </a:lnTo>
                  <a:lnTo>
                    <a:pt x="1478889" y="1320800"/>
                  </a:lnTo>
                  <a:lnTo>
                    <a:pt x="1473758" y="1320800"/>
                  </a:lnTo>
                  <a:lnTo>
                    <a:pt x="1476502" y="1308100"/>
                  </a:lnTo>
                  <a:lnTo>
                    <a:pt x="1474939" y="1308100"/>
                  </a:lnTo>
                  <a:lnTo>
                    <a:pt x="1475003" y="1295400"/>
                  </a:lnTo>
                  <a:lnTo>
                    <a:pt x="1478749" y="1295400"/>
                  </a:lnTo>
                  <a:lnTo>
                    <a:pt x="1478330" y="1282700"/>
                  </a:lnTo>
                  <a:lnTo>
                    <a:pt x="1473873" y="1282700"/>
                  </a:lnTo>
                  <a:lnTo>
                    <a:pt x="1472869" y="1270000"/>
                  </a:lnTo>
                  <a:lnTo>
                    <a:pt x="1474076" y="1270000"/>
                  </a:lnTo>
                  <a:lnTo>
                    <a:pt x="1475359" y="1257300"/>
                  </a:lnTo>
                  <a:lnTo>
                    <a:pt x="1474330" y="1257300"/>
                  </a:lnTo>
                  <a:lnTo>
                    <a:pt x="1480248" y="1244600"/>
                  </a:lnTo>
                  <a:lnTo>
                    <a:pt x="1477797" y="1244600"/>
                  </a:lnTo>
                  <a:lnTo>
                    <a:pt x="1477975" y="1231900"/>
                  </a:lnTo>
                  <a:lnTo>
                    <a:pt x="1477429" y="1231900"/>
                  </a:lnTo>
                  <a:lnTo>
                    <a:pt x="1472311" y="1219200"/>
                  </a:lnTo>
                  <a:lnTo>
                    <a:pt x="1473873" y="1219200"/>
                  </a:lnTo>
                  <a:lnTo>
                    <a:pt x="1475181" y="1206500"/>
                  </a:lnTo>
                  <a:lnTo>
                    <a:pt x="1471549" y="1206500"/>
                  </a:lnTo>
                  <a:lnTo>
                    <a:pt x="1477010" y="1193800"/>
                  </a:lnTo>
                  <a:lnTo>
                    <a:pt x="1478381" y="1193800"/>
                  </a:lnTo>
                  <a:lnTo>
                    <a:pt x="1477924" y="1181100"/>
                  </a:lnTo>
                  <a:lnTo>
                    <a:pt x="1478445" y="1181100"/>
                  </a:lnTo>
                  <a:lnTo>
                    <a:pt x="1474139" y="1168400"/>
                  </a:lnTo>
                  <a:lnTo>
                    <a:pt x="1478610" y="1168400"/>
                  </a:lnTo>
                  <a:lnTo>
                    <a:pt x="1477060" y="1155700"/>
                  </a:lnTo>
                  <a:lnTo>
                    <a:pt x="1476286" y="1155700"/>
                  </a:lnTo>
                  <a:lnTo>
                    <a:pt x="1472628" y="1143000"/>
                  </a:lnTo>
                  <a:lnTo>
                    <a:pt x="1474177" y="1143000"/>
                  </a:lnTo>
                  <a:lnTo>
                    <a:pt x="1476552" y="1130300"/>
                  </a:lnTo>
                  <a:lnTo>
                    <a:pt x="1477759" y="1130300"/>
                  </a:lnTo>
                  <a:lnTo>
                    <a:pt x="1478114" y="1117600"/>
                  </a:lnTo>
                  <a:lnTo>
                    <a:pt x="1477860" y="1117600"/>
                  </a:lnTo>
                  <a:lnTo>
                    <a:pt x="1477683" y="1104900"/>
                  </a:lnTo>
                  <a:lnTo>
                    <a:pt x="1473593" y="1104900"/>
                  </a:lnTo>
                  <a:lnTo>
                    <a:pt x="1475257" y="1092200"/>
                  </a:lnTo>
                  <a:lnTo>
                    <a:pt x="1477822" y="1092200"/>
                  </a:lnTo>
                  <a:lnTo>
                    <a:pt x="1477695" y="1079500"/>
                  </a:lnTo>
                  <a:lnTo>
                    <a:pt x="1477937" y="1079500"/>
                  </a:lnTo>
                  <a:lnTo>
                    <a:pt x="1478305" y="1054100"/>
                  </a:lnTo>
                  <a:lnTo>
                    <a:pt x="1473530" y="1054100"/>
                  </a:lnTo>
                  <a:lnTo>
                    <a:pt x="1476971" y="1041400"/>
                  </a:lnTo>
                  <a:lnTo>
                    <a:pt x="1478076" y="1028700"/>
                  </a:lnTo>
                  <a:lnTo>
                    <a:pt x="1477822" y="1028700"/>
                  </a:lnTo>
                  <a:lnTo>
                    <a:pt x="1477619" y="1016000"/>
                  </a:lnTo>
                  <a:lnTo>
                    <a:pt x="1477975" y="1016000"/>
                  </a:lnTo>
                  <a:lnTo>
                    <a:pt x="1477632" y="1003300"/>
                  </a:lnTo>
                  <a:lnTo>
                    <a:pt x="1480731" y="990600"/>
                  </a:lnTo>
                  <a:lnTo>
                    <a:pt x="1480654" y="977900"/>
                  </a:lnTo>
                  <a:lnTo>
                    <a:pt x="1480312" y="965200"/>
                  </a:lnTo>
                  <a:lnTo>
                    <a:pt x="1480070" y="965200"/>
                  </a:lnTo>
                  <a:lnTo>
                    <a:pt x="1478394" y="952500"/>
                  </a:lnTo>
                  <a:lnTo>
                    <a:pt x="1479092" y="952500"/>
                  </a:lnTo>
                  <a:lnTo>
                    <a:pt x="1480515" y="939800"/>
                  </a:lnTo>
                  <a:lnTo>
                    <a:pt x="1481048" y="939800"/>
                  </a:lnTo>
                  <a:lnTo>
                    <a:pt x="1480667" y="927100"/>
                  </a:lnTo>
                  <a:lnTo>
                    <a:pt x="1480680" y="914400"/>
                  </a:lnTo>
                  <a:lnTo>
                    <a:pt x="1480858" y="914400"/>
                  </a:lnTo>
                  <a:lnTo>
                    <a:pt x="1480972" y="901700"/>
                  </a:lnTo>
                  <a:lnTo>
                    <a:pt x="1480934" y="889000"/>
                  </a:lnTo>
                  <a:lnTo>
                    <a:pt x="1480896" y="876300"/>
                  </a:lnTo>
                  <a:lnTo>
                    <a:pt x="1480870" y="863600"/>
                  </a:lnTo>
                  <a:lnTo>
                    <a:pt x="1480832" y="850900"/>
                  </a:lnTo>
                  <a:lnTo>
                    <a:pt x="1480845" y="838200"/>
                  </a:lnTo>
                  <a:lnTo>
                    <a:pt x="1480299" y="838200"/>
                  </a:lnTo>
                  <a:lnTo>
                    <a:pt x="1483791" y="825500"/>
                  </a:lnTo>
                  <a:lnTo>
                    <a:pt x="1483487" y="825500"/>
                  </a:lnTo>
                  <a:lnTo>
                    <a:pt x="1483575" y="812800"/>
                  </a:lnTo>
                  <a:lnTo>
                    <a:pt x="1483842" y="800100"/>
                  </a:lnTo>
                  <a:lnTo>
                    <a:pt x="1500136" y="800100"/>
                  </a:lnTo>
                  <a:lnTo>
                    <a:pt x="1508252" y="812800"/>
                  </a:lnTo>
                  <a:lnTo>
                    <a:pt x="1516608" y="812800"/>
                  </a:lnTo>
                  <a:lnTo>
                    <a:pt x="1525193" y="825500"/>
                  </a:lnTo>
                  <a:lnTo>
                    <a:pt x="1534020" y="838200"/>
                  </a:lnTo>
                  <a:lnTo>
                    <a:pt x="1540535" y="838200"/>
                  </a:lnTo>
                  <a:lnTo>
                    <a:pt x="1546898" y="850900"/>
                  </a:lnTo>
                  <a:lnTo>
                    <a:pt x="1553057" y="850900"/>
                  </a:lnTo>
                  <a:lnTo>
                    <a:pt x="1558925" y="863600"/>
                  </a:lnTo>
                  <a:lnTo>
                    <a:pt x="1570672" y="863600"/>
                  </a:lnTo>
                  <a:lnTo>
                    <a:pt x="1576565" y="876300"/>
                  </a:lnTo>
                  <a:lnTo>
                    <a:pt x="1581302" y="876300"/>
                  </a:lnTo>
                  <a:lnTo>
                    <a:pt x="1586090" y="889000"/>
                  </a:lnTo>
                  <a:lnTo>
                    <a:pt x="1590865" y="889000"/>
                  </a:lnTo>
                  <a:lnTo>
                    <a:pt x="1603082" y="901700"/>
                  </a:lnTo>
                  <a:lnTo>
                    <a:pt x="1610804" y="901700"/>
                  </a:lnTo>
                  <a:lnTo>
                    <a:pt x="1618411" y="914400"/>
                  </a:lnTo>
                  <a:lnTo>
                    <a:pt x="1625625" y="927100"/>
                  </a:lnTo>
                  <a:lnTo>
                    <a:pt x="1637601" y="927100"/>
                  </a:lnTo>
                  <a:lnTo>
                    <a:pt x="1648980" y="939800"/>
                  </a:lnTo>
                  <a:lnTo>
                    <a:pt x="1660042" y="952500"/>
                  </a:lnTo>
                  <a:lnTo>
                    <a:pt x="1678012" y="977900"/>
                  </a:lnTo>
                  <a:lnTo>
                    <a:pt x="1684896" y="977900"/>
                  </a:lnTo>
                  <a:lnTo>
                    <a:pt x="1698574" y="990600"/>
                  </a:lnTo>
                  <a:lnTo>
                    <a:pt x="1703933" y="1003300"/>
                  </a:lnTo>
                  <a:lnTo>
                    <a:pt x="1709242" y="1003300"/>
                  </a:lnTo>
                  <a:lnTo>
                    <a:pt x="1714588" y="1016000"/>
                  </a:lnTo>
                  <a:lnTo>
                    <a:pt x="1720062" y="1016000"/>
                  </a:lnTo>
                  <a:lnTo>
                    <a:pt x="1732635" y="1028700"/>
                  </a:lnTo>
                  <a:lnTo>
                    <a:pt x="1744802" y="1041400"/>
                  </a:lnTo>
                  <a:lnTo>
                    <a:pt x="1756816" y="1054100"/>
                  </a:lnTo>
                  <a:lnTo>
                    <a:pt x="1768957" y="1066800"/>
                  </a:lnTo>
                  <a:lnTo>
                    <a:pt x="1772043" y="1079500"/>
                  </a:lnTo>
                  <a:lnTo>
                    <a:pt x="1777898" y="1079500"/>
                  </a:lnTo>
                  <a:lnTo>
                    <a:pt x="1783321" y="1092200"/>
                  </a:lnTo>
                  <a:lnTo>
                    <a:pt x="1793125" y="1092200"/>
                  </a:lnTo>
                  <a:lnTo>
                    <a:pt x="1798370" y="1104900"/>
                  </a:lnTo>
                  <a:lnTo>
                    <a:pt x="1801698" y="1104900"/>
                  </a:lnTo>
                  <a:lnTo>
                    <a:pt x="1807959" y="1117600"/>
                  </a:lnTo>
                  <a:lnTo>
                    <a:pt x="1816900" y="1130300"/>
                  </a:lnTo>
                  <a:lnTo>
                    <a:pt x="1822538" y="1130300"/>
                  </a:lnTo>
                  <a:lnTo>
                    <a:pt x="1828126" y="1143000"/>
                  </a:lnTo>
                  <a:lnTo>
                    <a:pt x="1829358" y="1143000"/>
                  </a:lnTo>
                  <a:lnTo>
                    <a:pt x="1854415" y="1168400"/>
                  </a:lnTo>
                  <a:lnTo>
                    <a:pt x="1858276" y="1181100"/>
                  </a:lnTo>
                  <a:lnTo>
                    <a:pt x="1862378" y="1181100"/>
                  </a:lnTo>
                  <a:lnTo>
                    <a:pt x="1867928" y="1193800"/>
                  </a:lnTo>
                  <a:lnTo>
                    <a:pt x="1879092" y="1206500"/>
                  </a:lnTo>
                  <a:lnTo>
                    <a:pt x="1884629" y="1206500"/>
                  </a:lnTo>
                  <a:lnTo>
                    <a:pt x="1890928" y="1219200"/>
                  </a:lnTo>
                  <a:lnTo>
                    <a:pt x="1897164" y="1219200"/>
                  </a:lnTo>
                  <a:lnTo>
                    <a:pt x="1903463" y="1231900"/>
                  </a:lnTo>
                  <a:lnTo>
                    <a:pt x="1918246" y="1244600"/>
                  </a:lnTo>
                  <a:lnTo>
                    <a:pt x="1926424" y="1257300"/>
                  </a:lnTo>
                  <a:lnTo>
                    <a:pt x="1934819" y="1270000"/>
                  </a:lnTo>
                  <a:lnTo>
                    <a:pt x="1943747" y="1270000"/>
                  </a:lnTo>
                  <a:lnTo>
                    <a:pt x="1945068" y="1282700"/>
                  </a:lnTo>
                  <a:lnTo>
                    <a:pt x="1954987" y="1282700"/>
                  </a:lnTo>
                  <a:lnTo>
                    <a:pt x="1958962" y="1295400"/>
                  </a:lnTo>
                  <a:lnTo>
                    <a:pt x="1966087" y="1295400"/>
                  </a:lnTo>
                  <a:lnTo>
                    <a:pt x="1973338" y="1308100"/>
                  </a:lnTo>
                  <a:lnTo>
                    <a:pt x="1980247" y="1320800"/>
                  </a:lnTo>
                  <a:lnTo>
                    <a:pt x="1988121" y="1320800"/>
                  </a:lnTo>
                  <a:lnTo>
                    <a:pt x="1996490" y="1333500"/>
                  </a:lnTo>
                  <a:lnTo>
                    <a:pt x="2003920" y="1346200"/>
                  </a:lnTo>
                  <a:lnTo>
                    <a:pt x="2011184" y="1346200"/>
                  </a:lnTo>
                  <a:lnTo>
                    <a:pt x="2022259" y="1358900"/>
                  </a:lnTo>
                  <a:lnTo>
                    <a:pt x="2026729" y="1371600"/>
                  </a:lnTo>
                  <a:lnTo>
                    <a:pt x="2035911" y="1371600"/>
                  </a:lnTo>
                  <a:lnTo>
                    <a:pt x="2040483" y="1384300"/>
                  </a:lnTo>
                  <a:lnTo>
                    <a:pt x="2049678" y="1384300"/>
                  </a:lnTo>
                  <a:lnTo>
                    <a:pt x="2059089" y="1397000"/>
                  </a:lnTo>
                  <a:lnTo>
                    <a:pt x="2064448" y="1409700"/>
                  </a:lnTo>
                  <a:lnTo>
                    <a:pt x="2075230" y="1409700"/>
                  </a:lnTo>
                  <a:lnTo>
                    <a:pt x="2079053" y="1422400"/>
                  </a:lnTo>
                  <a:lnTo>
                    <a:pt x="2089340" y="1435100"/>
                  </a:lnTo>
                  <a:lnTo>
                    <a:pt x="2100707" y="1435100"/>
                  </a:lnTo>
                  <a:lnTo>
                    <a:pt x="2106396" y="1447800"/>
                  </a:lnTo>
                  <a:lnTo>
                    <a:pt x="2118360" y="1447800"/>
                  </a:lnTo>
                  <a:lnTo>
                    <a:pt x="2124418" y="1460500"/>
                  </a:lnTo>
                  <a:lnTo>
                    <a:pt x="2147430" y="1460500"/>
                  </a:lnTo>
                  <a:lnTo>
                    <a:pt x="2153894" y="1447800"/>
                  </a:lnTo>
                  <a:lnTo>
                    <a:pt x="2160371" y="1422400"/>
                  </a:lnTo>
                  <a:lnTo>
                    <a:pt x="2166836" y="1422400"/>
                  </a:lnTo>
                  <a:lnTo>
                    <a:pt x="2168868" y="1409700"/>
                  </a:lnTo>
                  <a:lnTo>
                    <a:pt x="2181123" y="1409700"/>
                  </a:lnTo>
                  <a:lnTo>
                    <a:pt x="2186711" y="1397000"/>
                  </a:lnTo>
                  <a:lnTo>
                    <a:pt x="2191651" y="1397000"/>
                  </a:lnTo>
                  <a:lnTo>
                    <a:pt x="2194014" y="1384300"/>
                  </a:lnTo>
                  <a:lnTo>
                    <a:pt x="2206688" y="1384300"/>
                  </a:lnTo>
                  <a:lnTo>
                    <a:pt x="2212810" y="1371600"/>
                  </a:lnTo>
                  <a:lnTo>
                    <a:pt x="2218639" y="1371600"/>
                  </a:lnTo>
                  <a:lnTo>
                    <a:pt x="2224138" y="1358900"/>
                  </a:lnTo>
                  <a:lnTo>
                    <a:pt x="2231517" y="1358900"/>
                  </a:lnTo>
                  <a:lnTo>
                    <a:pt x="2242032" y="1346200"/>
                  </a:lnTo>
                  <a:lnTo>
                    <a:pt x="2246376" y="1346200"/>
                  </a:lnTo>
                  <a:lnTo>
                    <a:pt x="2250897" y="1333500"/>
                  </a:lnTo>
                  <a:lnTo>
                    <a:pt x="2260181" y="1333500"/>
                  </a:lnTo>
                  <a:lnTo>
                    <a:pt x="2266658" y="1320800"/>
                  </a:lnTo>
                  <a:lnTo>
                    <a:pt x="2276411" y="1320800"/>
                  </a:lnTo>
                  <a:lnTo>
                    <a:pt x="2278469" y="1308100"/>
                  </a:lnTo>
                  <a:lnTo>
                    <a:pt x="2289060" y="1308100"/>
                  </a:lnTo>
                  <a:lnTo>
                    <a:pt x="2291499" y="1295400"/>
                  </a:lnTo>
                  <a:lnTo>
                    <a:pt x="2302256" y="1295400"/>
                  </a:lnTo>
                  <a:lnTo>
                    <a:pt x="2304453" y="1282700"/>
                  </a:lnTo>
                  <a:lnTo>
                    <a:pt x="2316937" y="1282700"/>
                  </a:lnTo>
                  <a:lnTo>
                    <a:pt x="2320645" y="1270000"/>
                  </a:lnTo>
                  <a:lnTo>
                    <a:pt x="2323452" y="1270000"/>
                  </a:lnTo>
                  <a:lnTo>
                    <a:pt x="2330653" y="1257300"/>
                  </a:lnTo>
                  <a:lnTo>
                    <a:pt x="2339670" y="1257300"/>
                  </a:lnTo>
                  <a:lnTo>
                    <a:pt x="2343721" y="1244600"/>
                  </a:lnTo>
                  <a:lnTo>
                    <a:pt x="2352687" y="1244600"/>
                  </a:lnTo>
                  <a:lnTo>
                    <a:pt x="2355494" y="1231900"/>
                  </a:lnTo>
                  <a:lnTo>
                    <a:pt x="2367889" y="1231900"/>
                  </a:lnTo>
                  <a:lnTo>
                    <a:pt x="2375154" y="1219200"/>
                  </a:lnTo>
                  <a:lnTo>
                    <a:pt x="2378113" y="1219200"/>
                  </a:lnTo>
                  <a:lnTo>
                    <a:pt x="2388425" y="1206500"/>
                  </a:lnTo>
                  <a:lnTo>
                    <a:pt x="2393632" y="1206500"/>
                  </a:lnTo>
                  <a:lnTo>
                    <a:pt x="2401392" y="1193800"/>
                  </a:lnTo>
                  <a:lnTo>
                    <a:pt x="2407805" y="1193800"/>
                  </a:lnTo>
                  <a:lnTo>
                    <a:pt x="2412390" y="1181100"/>
                  </a:lnTo>
                  <a:lnTo>
                    <a:pt x="2425725" y="1181100"/>
                  </a:lnTo>
                  <a:lnTo>
                    <a:pt x="2431846" y="1168400"/>
                  </a:lnTo>
                  <a:lnTo>
                    <a:pt x="2431478" y="1168400"/>
                  </a:lnTo>
                  <a:lnTo>
                    <a:pt x="2426830" y="1155700"/>
                  </a:lnTo>
                  <a:lnTo>
                    <a:pt x="2432532" y="115570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708AC4FA-41B1-44A6-90E0-D3B65E575C1B}"/>
                </a:ext>
              </a:extLst>
            </p:cNvPr>
            <p:cNvSpPr/>
            <p:nvPr/>
          </p:nvSpPr>
          <p:spPr>
            <a:xfrm>
              <a:off x="9189186" y="7782045"/>
              <a:ext cx="1139190" cy="3393440"/>
            </a:xfrm>
            <a:custGeom>
              <a:avLst/>
              <a:gdLst/>
              <a:ahLst/>
              <a:cxnLst/>
              <a:rect l="l" t="t" r="r" b="b"/>
              <a:pathLst>
                <a:path w="1139190" h="3393440">
                  <a:moveTo>
                    <a:pt x="5715" y="802906"/>
                  </a:moveTo>
                  <a:lnTo>
                    <a:pt x="5016" y="800798"/>
                  </a:lnTo>
                  <a:lnTo>
                    <a:pt x="4013" y="800138"/>
                  </a:lnTo>
                  <a:lnTo>
                    <a:pt x="1676" y="799973"/>
                  </a:lnTo>
                  <a:lnTo>
                    <a:pt x="0" y="802043"/>
                  </a:lnTo>
                  <a:lnTo>
                    <a:pt x="736" y="804189"/>
                  </a:lnTo>
                  <a:lnTo>
                    <a:pt x="1739" y="804532"/>
                  </a:lnTo>
                  <a:lnTo>
                    <a:pt x="2387" y="804989"/>
                  </a:lnTo>
                  <a:lnTo>
                    <a:pt x="3949" y="804964"/>
                  </a:lnTo>
                  <a:lnTo>
                    <a:pt x="5715" y="802906"/>
                  </a:lnTo>
                  <a:close/>
                </a:path>
                <a:path w="1139190" h="3393440">
                  <a:moveTo>
                    <a:pt x="46888" y="761047"/>
                  </a:moveTo>
                  <a:lnTo>
                    <a:pt x="45631" y="759637"/>
                  </a:lnTo>
                  <a:lnTo>
                    <a:pt x="44284" y="759752"/>
                  </a:lnTo>
                  <a:lnTo>
                    <a:pt x="42265" y="759917"/>
                  </a:lnTo>
                  <a:lnTo>
                    <a:pt x="41325" y="760945"/>
                  </a:lnTo>
                  <a:lnTo>
                    <a:pt x="41275" y="763028"/>
                  </a:lnTo>
                  <a:lnTo>
                    <a:pt x="41249" y="764349"/>
                  </a:lnTo>
                  <a:lnTo>
                    <a:pt x="42799" y="765467"/>
                  </a:lnTo>
                  <a:lnTo>
                    <a:pt x="43815" y="764705"/>
                  </a:lnTo>
                  <a:lnTo>
                    <a:pt x="44767" y="764019"/>
                  </a:lnTo>
                  <a:lnTo>
                    <a:pt x="45669" y="763130"/>
                  </a:lnTo>
                  <a:lnTo>
                    <a:pt x="46888" y="761047"/>
                  </a:lnTo>
                  <a:close/>
                </a:path>
                <a:path w="1139190" h="3393440">
                  <a:moveTo>
                    <a:pt x="59753" y="749287"/>
                  </a:moveTo>
                  <a:lnTo>
                    <a:pt x="59334" y="748715"/>
                  </a:lnTo>
                  <a:lnTo>
                    <a:pt x="59105" y="748449"/>
                  </a:lnTo>
                  <a:lnTo>
                    <a:pt x="58839" y="748665"/>
                  </a:lnTo>
                  <a:lnTo>
                    <a:pt x="58381" y="748868"/>
                  </a:lnTo>
                  <a:lnTo>
                    <a:pt x="58343" y="749109"/>
                  </a:lnTo>
                  <a:lnTo>
                    <a:pt x="58318" y="749363"/>
                  </a:lnTo>
                  <a:lnTo>
                    <a:pt x="58724" y="749668"/>
                  </a:lnTo>
                  <a:lnTo>
                    <a:pt x="58928" y="749947"/>
                  </a:lnTo>
                  <a:lnTo>
                    <a:pt x="59207" y="749719"/>
                  </a:lnTo>
                  <a:lnTo>
                    <a:pt x="59753" y="749287"/>
                  </a:lnTo>
                  <a:close/>
                </a:path>
                <a:path w="1139190" h="3393440">
                  <a:moveTo>
                    <a:pt x="109105" y="705586"/>
                  </a:moveTo>
                  <a:lnTo>
                    <a:pt x="108229" y="703948"/>
                  </a:lnTo>
                  <a:lnTo>
                    <a:pt x="107530" y="703313"/>
                  </a:lnTo>
                  <a:lnTo>
                    <a:pt x="105613" y="702945"/>
                  </a:lnTo>
                  <a:lnTo>
                    <a:pt x="104228" y="704392"/>
                  </a:lnTo>
                  <a:lnTo>
                    <a:pt x="104965" y="706018"/>
                  </a:lnTo>
                  <a:lnTo>
                    <a:pt x="105816" y="706310"/>
                  </a:lnTo>
                  <a:lnTo>
                    <a:pt x="106400" y="706729"/>
                  </a:lnTo>
                  <a:lnTo>
                    <a:pt x="107861" y="706780"/>
                  </a:lnTo>
                  <a:lnTo>
                    <a:pt x="109105" y="705586"/>
                  </a:lnTo>
                  <a:close/>
                </a:path>
                <a:path w="1139190" h="3393440">
                  <a:moveTo>
                    <a:pt x="121259" y="692556"/>
                  </a:moveTo>
                  <a:lnTo>
                    <a:pt x="120954" y="691299"/>
                  </a:lnTo>
                  <a:lnTo>
                    <a:pt x="120802" y="690626"/>
                  </a:lnTo>
                  <a:lnTo>
                    <a:pt x="120040" y="690092"/>
                  </a:lnTo>
                  <a:lnTo>
                    <a:pt x="119545" y="689483"/>
                  </a:lnTo>
                  <a:lnTo>
                    <a:pt x="118922" y="689927"/>
                  </a:lnTo>
                  <a:lnTo>
                    <a:pt x="117957" y="690257"/>
                  </a:lnTo>
                  <a:lnTo>
                    <a:pt x="117614" y="691451"/>
                  </a:lnTo>
                  <a:lnTo>
                    <a:pt x="117970" y="692619"/>
                  </a:lnTo>
                  <a:lnTo>
                    <a:pt x="118491" y="692975"/>
                  </a:lnTo>
                  <a:lnTo>
                    <a:pt x="119583" y="693699"/>
                  </a:lnTo>
                  <a:lnTo>
                    <a:pt x="121259" y="692556"/>
                  </a:lnTo>
                  <a:close/>
                </a:path>
                <a:path w="1139190" h="3393440">
                  <a:moveTo>
                    <a:pt x="135674" y="678535"/>
                  </a:moveTo>
                  <a:lnTo>
                    <a:pt x="135001" y="677443"/>
                  </a:lnTo>
                  <a:lnTo>
                    <a:pt x="133807" y="676973"/>
                  </a:lnTo>
                  <a:lnTo>
                    <a:pt x="132892" y="677494"/>
                  </a:lnTo>
                  <a:lnTo>
                    <a:pt x="132105" y="677684"/>
                  </a:lnTo>
                  <a:lnTo>
                    <a:pt x="132499" y="678662"/>
                  </a:lnTo>
                  <a:lnTo>
                    <a:pt x="133299" y="680745"/>
                  </a:lnTo>
                  <a:lnTo>
                    <a:pt x="134391" y="680021"/>
                  </a:lnTo>
                  <a:lnTo>
                    <a:pt x="135458" y="679665"/>
                  </a:lnTo>
                  <a:lnTo>
                    <a:pt x="135674" y="678535"/>
                  </a:lnTo>
                  <a:close/>
                </a:path>
                <a:path w="1139190" h="3393440">
                  <a:moveTo>
                    <a:pt x="190258" y="626821"/>
                  </a:moveTo>
                  <a:lnTo>
                    <a:pt x="188201" y="624967"/>
                  </a:lnTo>
                  <a:lnTo>
                    <a:pt x="184619" y="625424"/>
                  </a:lnTo>
                  <a:lnTo>
                    <a:pt x="183642" y="626579"/>
                  </a:lnTo>
                  <a:lnTo>
                    <a:pt x="184188" y="628992"/>
                  </a:lnTo>
                  <a:lnTo>
                    <a:pt x="185407" y="629780"/>
                  </a:lnTo>
                  <a:lnTo>
                    <a:pt x="186397" y="630936"/>
                  </a:lnTo>
                  <a:lnTo>
                    <a:pt x="187693" y="629894"/>
                  </a:lnTo>
                  <a:lnTo>
                    <a:pt x="189014" y="629310"/>
                  </a:lnTo>
                  <a:lnTo>
                    <a:pt x="190258" y="626821"/>
                  </a:lnTo>
                  <a:close/>
                </a:path>
                <a:path w="1139190" h="3393440">
                  <a:moveTo>
                    <a:pt x="290969" y="535254"/>
                  </a:moveTo>
                  <a:lnTo>
                    <a:pt x="290118" y="534974"/>
                  </a:lnTo>
                  <a:lnTo>
                    <a:pt x="290626" y="535216"/>
                  </a:lnTo>
                  <a:lnTo>
                    <a:pt x="290969" y="535254"/>
                  </a:lnTo>
                  <a:close/>
                </a:path>
                <a:path w="1139190" h="3393440">
                  <a:moveTo>
                    <a:pt x="327977" y="499198"/>
                  </a:moveTo>
                  <a:lnTo>
                    <a:pt x="327545" y="499224"/>
                  </a:lnTo>
                  <a:lnTo>
                    <a:pt x="326631" y="499237"/>
                  </a:lnTo>
                  <a:lnTo>
                    <a:pt x="325323" y="499402"/>
                  </a:lnTo>
                  <a:lnTo>
                    <a:pt x="324840" y="499592"/>
                  </a:lnTo>
                  <a:lnTo>
                    <a:pt x="324358" y="499973"/>
                  </a:lnTo>
                  <a:lnTo>
                    <a:pt x="324383" y="500722"/>
                  </a:lnTo>
                  <a:lnTo>
                    <a:pt x="325132" y="500799"/>
                  </a:lnTo>
                  <a:lnTo>
                    <a:pt x="326047" y="501192"/>
                  </a:lnTo>
                  <a:lnTo>
                    <a:pt x="327291" y="500532"/>
                  </a:lnTo>
                  <a:lnTo>
                    <a:pt x="327698" y="499579"/>
                  </a:lnTo>
                  <a:lnTo>
                    <a:pt x="327977" y="499198"/>
                  </a:lnTo>
                  <a:close/>
                </a:path>
                <a:path w="1139190" h="3393440">
                  <a:moveTo>
                    <a:pt x="328574" y="498830"/>
                  </a:moveTo>
                  <a:lnTo>
                    <a:pt x="328193" y="498919"/>
                  </a:lnTo>
                  <a:lnTo>
                    <a:pt x="327977" y="499198"/>
                  </a:lnTo>
                  <a:lnTo>
                    <a:pt x="328422" y="499186"/>
                  </a:lnTo>
                  <a:lnTo>
                    <a:pt x="328574" y="498830"/>
                  </a:lnTo>
                  <a:close/>
                </a:path>
                <a:path w="1139190" h="3393440">
                  <a:moveTo>
                    <a:pt x="330250" y="498449"/>
                  </a:moveTo>
                  <a:lnTo>
                    <a:pt x="329260" y="497179"/>
                  </a:lnTo>
                  <a:lnTo>
                    <a:pt x="328574" y="498830"/>
                  </a:lnTo>
                  <a:lnTo>
                    <a:pt x="330250" y="498449"/>
                  </a:lnTo>
                  <a:close/>
                </a:path>
                <a:path w="1139190" h="3393440">
                  <a:moveTo>
                    <a:pt x="348170" y="482904"/>
                  </a:moveTo>
                  <a:lnTo>
                    <a:pt x="347865" y="482904"/>
                  </a:lnTo>
                  <a:lnTo>
                    <a:pt x="347370" y="483044"/>
                  </a:lnTo>
                  <a:lnTo>
                    <a:pt x="348170" y="482904"/>
                  </a:lnTo>
                  <a:close/>
                </a:path>
                <a:path w="1139190" h="3393440">
                  <a:moveTo>
                    <a:pt x="392303" y="440309"/>
                  </a:moveTo>
                  <a:lnTo>
                    <a:pt x="391261" y="439420"/>
                  </a:lnTo>
                  <a:lnTo>
                    <a:pt x="389178" y="439064"/>
                  </a:lnTo>
                  <a:lnTo>
                    <a:pt x="388569" y="440105"/>
                  </a:lnTo>
                  <a:lnTo>
                    <a:pt x="388874" y="441947"/>
                  </a:lnTo>
                  <a:lnTo>
                    <a:pt x="389102" y="443217"/>
                  </a:lnTo>
                  <a:lnTo>
                    <a:pt x="389864" y="443636"/>
                  </a:lnTo>
                  <a:lnTo>
                    <a:pt x="391502" y="442328"/>
                  </a:lnTo>
                  <a:lnTo>
                    <a:pt x="392137" y="441490"/>
                  </a:lnTo>
                  <a:lnTo>
                    <a:pt x="392303" y="440309"/>
                  </a:lnTo>
                  <a:close/>
                </a:path>
                <a:path w="1139190" h="3393440">
                  <a:moveTo>
                    <a:pt x="499021" y="344208"/>
                  </a:moveTo>
                  <a:lnTo>
                    <a:pt x="498335" y="343776"/>
                  </a:lnTo>
                  <a:lnTo>
                    <a:pt x="497535" y="342887"/>
                  </a:lnTo>
                  <a:lnTo>
                    <a:pt x="496062" y="343281"/>
                  </a:lnTo>
                  <a:lnTo>
                    <a:pt x="495274" y="344157"/>
                  </a:lnTo>
                  <a:lnTo>
                    <a:pt x="494423" y="344779"/>
                  </a:lnTo>
                  <a:lnTo>
                    <a:pt x="495782" y="345617"/>
                  </a:lnTo>
                  <a:lnTo>
                    <a:pt x="496747" y="346227"/>
                  </a:lnTo>
                  <a:lnTo>
                    <a:pt x="498246" y="344906"/>
                  </a:lnTo>
                  <a:lnTo>
                    <a:pt x="499021" y="344208"/>
                  </a:lnTo>
                  <a:close/>
                </a:path>
                <a:path w="1139190" h="3393440">
                  <a:moveTo>
                    <a:pt x="549808" y="301993"/>
                  </a:moveTo>
                  <a:lnTo>
                    <a:pt x="549783" y="296722"/>
                  </a:lnTo>
                  <a:lnTo>
                    <a:pt x="549173" y="296545"/>
                  </a:lnTo>
                  <a:lnTo>
                    <a:pt x="548347" y="296176"/>
                  </a:lnTo>
                  <a:lnTo>
                    <a:pt x="545680" y="295871"/>
                  </a:lnTo>
                  <a:lnTo>
                    <a:pt x="544042" y="296456"/>
                  </a:lnTo>
                  <a:lnTo>
                    <a:pt x="542556" y="299453"/>
                  </a:lnTo>
                  <a:lnTo>
                    <a:pt x="544855" y="301294"/>
                  </a:lnTo>
                  <a:lnTo>
                    <a:pt x="548424" y="301853"/>
                  </a:lnTo>
                  <a:lnTo>
                    <a:pt x="549808" y="301993"/>
                  </a:lnTo>
                  <a:close/>
                </a:path>
                <a:path w="1139190" h="3393440">
                  <a:moveTo>
                    <a:pt x="549986" y="296557"/>
                  </a:moveTo>
                  <a:lnTo>
                    <a:pt x="549783" y="296583"/>
                  </a:lnTo>
                  <a:lnTo>
                    <a:pt x="549783" y="296722"/>
                  </a:lnTo>
                  <a:lnTo>
                    <a:pt x="549973" y="296786"/>
                  </a:lnTo>
                  <a:lnTo>
                    <a:pt x="549986" y="296557"/>
                  </a:lnTo>
                  <a:close/>
                </a:path>
                <a:path w="1139190" h="3393440">
                  <a:moveTo>
                    <a:pt x="550151" y="302031"/>
                  </a:moveTo>
                  <a:lnTo>
                    <a:pt x="549808" y="301993"/>
                  </a:lnTo>
                  <a:lnTo>
                    <a:pt x="549808" y="302374"/>
                  </a:lnTo>
                  <a:lnTo>
                    <a:pt x="550151" y="302031"/>
                  </a:lnTo>
                  <a:close/>
                </a:path>
                <a:path w="1139190" h="3393440">
                  <a:moveTo>
                    <a:pt x="552386" y="293928"/>
                  </a:moveTo>
                  <a:lnTo>
                    <a:pt x="551230" y="294309"/>
                  </a:lnTo>
                  <a:lnTo>
                    <a:pt x="549986" y="294982"/>
                  </a:lnTo>
                  <a:lnTo>
                    <a:pt x="549986" y="296557"/>
                  </a:lnTo>
                  <a:lnTo>
                    <a:pt x="551586" y="296367"/>
                  </a:lnTo>
                  <a:lnTo>
                    <a:pt x="552361" y="295275"/>
                  </a:lnTo>
                  <a:lnTo>
                    <a:pt x="552386" y="293928"/>
                  </a:lnTo>
                  <a:close/>
                </a:path>
                <a:path w="1139190" h="3393440">
                  <a:moveTo>
                    <a:pt x="552742" y="293573"/>
                  </a:moveTo>
                  <a:lnTo>
                    <a:pt x="552399" y="293547"/>
                  </a:lnTo>
                  <a:lnTo>
                    <a:pt x="552386" y="293928"/>
                  </a:lnTo>
                  <a:lnTo>
                    <a:pt x="552691" y="293839"/>
                  </a:lnTo>
                  <a:lnTo>
                    <a:pt x="552742" y="293573"/>
                  </a:lnTo>
                  <a:close/>
                </a:path>
                <a:path w="1139190" h="3393440">
                  <a:moveTo>
                    <a:pt x="555256" y="291299"/>
                  </a:moveTo>
                  <a:lnTo>
                    <a:pt x="553897" y="291414"/>
                  </a:lnTo>
                  <a:lnTo>
                    <a:pt x="552983" y="292290"/>
                  </a:lnTo>
                  <a:lnTo>
                    <a:pt x="552742" y="293573"/>
                  </a:lnTo>
                  <a:lnTo>
                    <a:pt x="554215" y="293700"/>
                  </a:lnTo>
                  <a:lnTo>
                    <a:pt x="555218" y="292912"/>
                  </a:lnTo>
                  <a:lnTo>
                    <a:pt x="555256" y="291299"/>
                  </a:lnTo>
                  <a:close/>
                </a:path>
                <a:path w="1139190" h="3393440">
                  <a:moveTo>
                    <a:pt x="555498" y="291274"/>
                  </a:moveTo>
                  <a:lnTo>
                    <a:pt x="555269" y="291058"/>
                  </a:lnTo>
                  <a:lnTo>
                    <a:pt x="555256" y="291299"/>
                  </a:lnTo>
                  <a:lnTo>
                    <a:pt x="555498" y="291274"/>
                  </a:lnTo>
                  <a:close/>
                </a:path>
                <a:path w="1139190" h="3393440">
                  <a:moveTo>
                    <a:pt x="573900" y="2994456"/>
                  </a:moveTo>
                  <a:lnTo>
                    <a:pt x="573862" y="2994126"/>
                  </a:lnTo>
                  <a:lnTo>
                    <a:pt x="573824" y="2993948"/>
                  </a:lnTo>
                  <a:lnTo>
                    <a:pt x="573303" y="2993847"/>
                  </a:lnTo>
                  <a:lnTo>
                    <a:pt x="572998" y="2993694"/>
                  </a:lnTo>
                  <a:lnTo>
                    <a:pt x="572871" y="2994063"/>
                  </a:lnTo>
                  <a:lnTo>
                    <a:pt x="572617" y="2994431"/>
                  </a:lnTo>
                  <a:lnTo>
                    <a:pt x="572643" y="2994774"/>
                  </a:lnTo>
                  <a:lnTo>
                    <a:pt x="572655" y="2994939"/>
                  </a:lnTo>
                  <a:lnTo>
                    <a:pt x="573227" y="2995053"/>
                  </a:lnTo>
                  <a:lnTo>
                    <a:pt x="573532" y="2995180"/>
                  </a:lnTo>
                  <a:lnTo>
                    <a:pt x="573659" y="2994825"/>
                  </a:lnTo>
                  <a:lnTo>
                    <a:pt x="573900" y="2994456"/>
                  </a:lnTo>
                  <a:close/>
                </a:path>
                <a:path w="1139190" h="3393440">
                  <a:moveTo>
                    <a:pt x="574395" y="3195053"/>
                  </a:moveTo>
                  <a:lnTo>
                    <a:pt x="574332" y="3194608"/>
                  </a:lnTo>
                  <a:lnTo>
                    <a:pt x="574382" y="3194100"/>
                  </a:lnTo>
                  <a:lnTo>
                    <a:pt x="573760" y="3193123"/>
                  </a:lnTo>
                  <a:lnTo>
                    <a:pt x="573214" y="3192132"/>
                  </a:lnTo>
                  <a:lnTo>
                    <a:pt x="571969" y="3192056"/>
                  </a:lnTo>
                  <a:lnTo>
                    <a:pt x="570953" y="3192615"/>
                  </a:lnTo>
                  <a:lnTo>
                    <a:pt x="569493" y="3194735"/>
                  </a:lnTo>
                  <a:lnTo>
                    <a:pt x="569099" y="3196488"/>
                  </a:lnTo>
                  <a:lnTo>
                    <a:pt x="571284" y="3198380"/>
                  </a:lnTo>
                  <a:lnTo>
                    <a:pt x="572274" y="3198469"/>
                  </a:lnTo>
                  <a:lnTo>
                    <a:pt x="573328" y="3198571"/>
                  </a:lnTo>
                  <a:lnTo>
                    <a:pt x="573747" y="3197949"/>
                  </a:lnTo>
                  <a:lnTo>
                    <a:pt x="574116" y="3196767"/>
                  </a:lnTo>
                  <a:lnTo>
                    <a:pt x="574230" y="3195891"/>
                  </a:lnTo>
                  <a:lnTo>
                    <a:pt x="574395" y="3195053"/>
                  </a:lnTo>
                  <a:close/>
                </a:path>
                <a:path w="1139190" h="3393440">
                  <a:moveTo>
                    <a:pt x="574484" y="3213951"/>
                  </a:moveTo>
                  <a:lnTo>
                    <a:pt x="574090" y="3212439"/>
                  </a:lnTo>
                  <a:lnTo>
                    <a:pt x="571271" y="3211169"/>
                  </a:lnTo>
                  <a:lnTo>
                    <a:pt x="570014" y="3211639"/>
                  </a:lnTo>
                  <a:lnTo>
                    <a:pt x="568401" y="3214700"/>
                  </a:lnTo>
                  <a:lnTo>
                    <a:pt x="569264" y="3216795"/>
                  </a:lnTo>
                  <a:lnTo>
                    <a:pt x="571538" y="3217507"/>
                  </a:lnTo>
                  <a:lnTo>
                    <a:pt x="572236" y="3216872"/>
                  </a:lnTo>
                  <a:lnTo>
                    <a:pt x="573468" y="3216224"/>
                  </a:lnTo>
                  <a:lnTo>
                    <a:pt x="574484" y="3213951"/>
                  </a:lnTo>
                  <a:close/>
                </a:path>
                <a:path w="1139190" h="3393440">
                  <a:moveTo>
                    <a:pt x="575437" y="2926804"/>
                  </a:moveTo>
                  <a:lnTo>
                    <a:pt x="574890" y="2925826"/>
                  </a:lnTo>
                  <a:lnTo>
                    <a:pt x="574687" y="2925178"/>
                  </a:lnTo>
                  <a:lnTo>
                    <a:pt x="573976" y="2925419"/>
                  </a:lnTo>
                  <a:lnTo>
                    <a:pt x="572960" y="2925457"/>
                  </a:lnTo>
                  <a:lnTo>
                    <a:pt x="572363" y="2926384"/>
                  </a:lnTo>
                  <a:lnTo>
                    <a:pt x="572884" y="2927324"/>
                  </a:lnTo>
                  <a:lnTo>
                    <a:pt x="573062" y="2928035"/>
                  </a:lnTo>
                  <a:lnTo>
                    <a:pt x="573811" y="2927731"/>
                  </a:lnTo>
                  <a:lnTo>
                    <a:pt x="574700" y="2927553"/>
                  </a:lnTo>
                  <a:lnTo>
                    <a:pt x="575437" y="2926804"/>
                  </a:lnTo>
                  <a:close/>
                </a:path>
                <a:path w="1139190" h="3393440">
                  <a:moveTo>
                    <a:pt x="578980" y="2892996"/>
                  </a:moveTo>
                  <a:lnTo>
                    <a:pt x="578739" y="2892145"/>
                  </a:lnTo>
                  <a:lnTo>
                    <a:pt x="578370" y="2892945"/>
                  </a:lnTo>
                  <a:lnTo>
                    <a:pt x="578980" y="2892996"/>
                  </a:lnTo>
                  <a:close/>
                </a:path>
                <a:path w="1139190" h="3393440">
                  <a:moveTo>
                    <a:pt x="579081" y="3247466"/>
                  </a:moveTo>
                  <a:lnTo>
                    <a:pt x="579069" y="3247123"/>
                  </a:lnTo>
                  <a:lnTo>
                    <a:pt x="579069" y="3246983"/>
                  </a:lnTo>
                  <a:lnTo>
                    <a:pt x="578561" y="3246869"/>
                  </a:lnTo>
                  <a:lnTo>
                    <a:pt x="578281" y="3246742"/>
                  </a:lnTo>
                  <a:lnTo>
                    <a:pt x="578167" y="3247085"/>
                  </a:lnTo>
                  <a:lnTo>
                    <a:pt x="577951" y="3247440"/>
                  </a:lnTo>
                  <a:lnTo>
                    <a:pt x="577989" y="3247936"/>
                  </a:lnTo>
                  <a:lnTo>
                    <a:pt x="578485" y="3248050"/>
                  </a:lnTo>
                  <a:lnTo>
                    <a:pt x="578739" y="3248177"/>
                  </a:lnTo>
                  <a:lnTo>
                    <a:pt x="578866" y="3247821"/>
                  </a:lnTo>
                  <a:lnTo>
                    <a:pt x="579081" y="3247466"/>
                  </a:lnTo>
                  <a:close/>
                </a:path>
                <a:path w="1139190" h="3393440">
                  <a:moveTo>
                    <a:pt x="579107" y="3391611"/>
                  </a:moveTo>
                  <a:lnTo>
                    <a:pt x="578662" y="3391293"/>
                  </a:lnTo>
                  <a:lnTo>
                    <a:pt x="577875" y="3392043"/>
                  </a:lnTo>
                  <a:lnTo>
                    <a:pt x="577735" y="3392170"/>
                  </a:lnTo>
                  <a:lnTo>
                    <a:pt x="578053" y="3392792"/>
                  </a:lnTo>
                  <a:lnTo>
                    <a:pt x="578167" y="3393173"/>
                  </a:lnTo>
                  <a:lnTo>
                    <a:pt x="579069" y="3392868"/>
                  </a:lnTo>
                  <a:lnTo>
                    <a:pt x="579107" y="3391611"/>
                  </a:lnTo>
                  <a:close/>
                </a:path>
                <a:path w="1139190" h="3393440">
                  <a:moveTo>
                    <a:pt x="579145" y="3287230"/>
                  </a:moveTo>
                  <a:lnTo>
                    <a:pt x="578408" y="3287395"/>
                  </a:lnTo>
                  <a:lnTo>
                    <a:pt x="579005" y="3287865"/>
                  </a:lnTo>
                  <a:lnTo>
                    <a:pt x="579145" y="3287230"/>
                  </a:lnTo>
                  <a:close/>
                </a:path>
                <a:path w="1139190" h="3393440">
                  <a:moveTo>
                    <a:pt x="581647" y="2638983"/>
                  </a:moveTo>
                  <a:lnTo>
                    <a:pt x="581152" y="2638196"/>
                  </a:lnTo>
                  <a:lnTo>
                    <a:pt x="579501" y="2637625"/>
                  </a:lnTo>
                  <a:lnTo>
                    <a:pt x="578053" y="2638653"/>
                  </a:lnTo>
                  <a:lnTo>
                    <a:pt x="578307" y="2640228"/>
                  </a:lnTo>
                  <a:lnTo>
                    <a:pt x="578764" y="2640558"/>
                  </a:lnTo>
                  <a:lnTo>
                    <a:pt x="579285" y="2641219"/>
                  </a:lnTo>
                  <a:lnTo>
                    <a:pt x="580085" y="2640482"/>
                  </a:lnTo>
                  <a:lnTo>
                    <a:pt x="580885" y="2639784"/>
                  </a:lnTo>
                  <a:lnTo>
                    <a:pt x="581609" y="2639009"/>
                  </a:lnTo>
                  <a:close/>
                </a:path>
                <a:path w="1139190" h="3393440">
                  <a:moveTo>
                    <a:pt x="581774" y="2902648"/>
                  </a:moveTo>
                  <a:lnTo>
                    <a:pt x="581202" y="2901594"/>
                  </a:lnTo>
                  <a:lnTo>
                    <a:pt x="579107" y="2900553"/>
                  </a:lnTo>
                  <a:lnTo>
                    <a:pt x="577342" y="2901734"/>
                  </a:lnTo>
                  <a:lnTo>
                    <a:pt x="576859" y="2904375"/>
                  </a:lnTo>
                  <a:lnTo>
                    <a:pt x="577596" y="2905112"/>
                  </a:lnTo>
                  <a:lnTo>
                    <a:pt x="577951" y="2905760"/>
                  </a:lnTo>
                  <a:lnTo>
                    <a:pt x="579729" y="2906242"/>
                  </a:lnTo>
                  <a:lnTo>
                    <a:pt x="581482" y="2905201"/>
                  </a:lnTo>
                  <a:lnTo>
                    <a:pt x="581774" y="2902648"/>
                  </a:lnTo>
                  <a:close/>
                </a:path>
                <a:path w="1139190" h="3393440">
                  <a:moveTo>
                    <a:pt x="582371" y="3017278"/>
                  </a:moveTo>
                  <a:lnTo>
                    <a:pt x="582307" y="3015729"/>
                  </a:lnTo>
                  <a:lnTo>
                    <a:pt x="581317" y="3015310"/>
                  </a:lnTo>
                  <a:lnTo>
                    <a:pt x="580758" y="3014878"/>
                  </a:lnTo>
                  <a:lnTo>
                    <a:pt x="580326" y="3015538"/>
                  </a:lnTo>
                  <a:lnTo>
                    <a:pt x="579450" y="3016262"/>
                  </a:lnTo>
                  <a:lnTo>
                    <a:pt x="579691" y="3017812"/>
                  </a:lnTo>
                  <a:lnTo>
                    <a:pt x="580466" y="3018688"/>
                  </a:lnTo>
                  <a:lnTo>
                    <a:pt x="581520" y="3020555"/>
                  </a:lnTo>
                  <a:lnTo>
                    <a:pt x="581952" y="3018396"/>
                  </a:lnTo>
                  <a:lnTo>
                    <a:pt x="582371" y="3017278"/>
                  </a:lnTo>
                  <a:close/>
                </a:path>
                <a:path w="1139190" h="3393440">
                  <a:moveTo>
                    <a:pt x="585520" y="2809468"/>
                  </a:moveTo>
                  <a:lnTo>
                    <a:pt x="584123" y="2807716"/>
                  </a:lnTo>
                  <a:lnTo>
                    <a:pt x="582396" y="2807830"/>
                  </a:lnTo>
                  <a:lnTo>
                    <a:pt x="581647" y="2807893"/>
                  </a:lnTo>
                  <a:lnTo>
                    <a:pt x="580694" y="2808351"/>
                  </a:lnTo>
                  <a:lnTo>
                    <a:pt x="579081" y="2810510"/>
                  </a:lnTo>
                  <a:lnTo>
                    <a:pt x="579183" y="2812313"/>
                  </a:lnTo>
                  <a:lnTo>
                    <a:pt x="580707" y="2814472"/>
                  </a:lnTo>
                  <a:lnTo>
                    <a:pt x="581647" y="2814688"/>
                  </a:lnTo>
                  <a:lnTo>
                    <a:pt x="582345" y="2815082"/>
                  </a:lnTo>
                  <a:lnTo>
                    <a:pt x="583984" y="2814955"/>
                  </a:lnTo>
                  <a:lnTo>
                    <a:pt x="585343" y="2813316"/>
                  </a:lnTo>
                  <a:lnTo>
                    <a:pt x="585520" y="2809468"/>
                  </a:lnTo>
                  <a:close/>
                </a:path>
                <a:path w="1139190" h="3393440">
                  <a:moveTo>
                    <a:pt x="594347" y="2399500"/>
                  </a:moveTo>
                  <a:lnTo>
                    <a:pt x="594144" y="2395550"/>
                  </a:lnTo>
                  <a:lnTo>
                    <a:pt x="594004" y="2391600"/>
                  </a:lnTo>
                  <a:lnTo>
                    <a:pt x="593636" y="2387155"/>
                  </a:lnTo>
                  <a:lnTo>
                    <a:pt x="592645" y="2386685"/>
                  </a:lnTo>
                  <a:lnTo>
                    <a:pt x="591921" y="2386253"/>
                  </a:lnTo>
                  <a:lnTo>
                    <a:pt x="591223" y="2386838"/>
                  </a:lnTo>
                  <a:lnTo>
                    <a:pt x="590232" y="2391930"/>
                  </a:lnTo>
                  <a:lnTo>
                    <a:pt x="589165" y="2396680"/>
                  </a:lnTo>
                  <a:lnTo>
                    <a:pt x="592810" y="2400858"/>
                  </a:lnTo>
                  <a:lnTo>
                    <a:pt x="594347" y="2399500"/>
                  </a:lnTo>
                  <a:close/>
                </a:path>
                <a:path w="1139190" h="3393440">
                  <a:moveTo>
                    <a:pt x="601014" y="1116774"/>
                  </a:moveTo>
                  <a:lnTo>
                    <a:pt x="600875" y="1116457"/>
                  </a:lnTo>
                  <a:lnTo>
                    <a:pt x="600786" y="1116139"/>
                  </a:lnTo>
                  <a:lnTo>
                    <a:pt x="600544" y="1116228"/>
                  </a:lnTo>
                  <a:lnTo>
                    <a:pt x="600113" y="1116317"/>
                  </a:lnTo>
                  <a:lnTo>
                    <a:pt x="600100" y="1116723"/>
                  </a:lnTo>
                  <a:lnTo>
                    <a:pt x="600240" y="1117041"/>
                  </a:lnTo>
                  <a:lnTo>
                    <a:pt x="600341" y="1117346"/>
                  </a:lnTo>
                  <a:lnTo>
                    <a:pt x="600570" y="1117257"/>
                  </a:lnTo>
                  <a:lnTo>
                    <a:pt x="600989" y="1117180"/>
                  </a:lnTo>
                  <a:lnTo>
                    <a:pt x="601014" y="1116774"/>
                  </a:lnTo>
                  <a:close/>
                </a:path>
                <a:path w="1139190" h="3393440">
                  <a:moveTo>
                    <a:pt x="601154" y="981113"/>
                  </a:moveTo>
                  <a:lnTo>
                    <a:pt x="600849" y="979906"/>
                  </a:lnTo>
                  <a:lnTo>
                    <a:pt x="600557" y="980020"/>
                  </a:lnTo>
                  <a:lnTo>
                    <a:pt x="600049" y="980122"/>
                  </a:lnTo>
                  <a:lnTo>
                    <a:pt x="600036" y="980249"/>
                  </a:lnTo>
                  <a:lnTo>
                    <a:pt x="600024" y="980643"/>
                  </a:lnTo>
                  <a:lnTo>
                    <a:pt x="600189" y="981036"/>
                  </a:lnTo>
                  <a:lnTo>
                    <a:pt x="600278" y="981443"/>
                  </a:lnTo>
                  <a:lnTo>
                    <a:pt x="600570" y="981329"/>
                  </a:lnTo>
                  <a:lnTo>
                    <a:pt x="600862" y="981214"/>
                  </a:lnTo>
                  <a:lnTo>
                    <a:pt x="601154" y="981113"/>
                  </a:lnTo>
                  <a:close/>
                </a:path>
                <a:path w="1139190" h="3393440">
                  <a:moveTo>
                    <a:pt x="601459" y="1061707"/>
                  </a:moveTo>
                  <a:lnTo>
                    <a:pt x="601421" y="1061110"/>
                  </a:lnTo>
                  <a:lnTo>
                    <a:pt x="601218" y="1060945"/>
                  </a:lnTo>
                  <a:lnTo>
                    <a:pt x="600417" y="1060361"/>
                  </a:lnTo>
                  <a:lnTo>
                    <a:pt x="599846" y="1060678"/>
                  </a:lnTo>
                  <a:lnTo>
                    <a:pt x="599859" y="1061707"/>
                  </a:lnTo>
                  <a:lnTo>
                    <a:pt x="599859" y="1062012"/>
                  </a:lnTo>
                  <a:lnTo>
                    <a:pt x="600278" y="1062304"/>
                  </a:lnTo>
                  <a:lnTo>
                    <a:pt x="600506" y="1062609"/>
                  </a:lnTo>
                  <a:lnTo>
                    <a:pt x="600811" y="1062418"/>
                  </a:lnTo>
                  <a:lnTo>
                    <a:pt x="601243" y="1062278"/>
                  </a:lnTo>
                  <a:lnTo>
                    <a:pt x="601345" y="1062012"/>
                  </a:lnTo>
                  <a:lnTo>
                    <a:pt x="601459" y="1061707"/>
                  </a:lnTo>
                  <a:close/>
                </a:path>
                <a:path w="1139190" h="3393440">
                  <a:moveTo>
                    <a:pt x="601853" y="2389124"/>
                  </a:moveTo>
                  <a:lnTo>
                    <a:pt x="601522" y="2388031"/>
                  </a:lnTo>
                  <a:lnTo>
                    <a:pt x="600735" y="2387181"/>
                  </a:lnTo>
                  <a:lnTo>
                    <a:pt x="598970" y="2387638"/>
                  </a:lnTo>
                  <a:lnTo>
                    <a:pt x="598957" y="2388857"/>
                  </a:lnTo>
                  <a:lnTo>
                    <a:pt x="599198" y="2389962"/>
                  </a:lnTo>
                  <a:lnTo>
                    <a:pt x="599389" y="2391245"/>
                  </a:lnTo>
                  <a:lnTo>
                    <a:pt x="600468" y="2390635"/>
                  </a:lnTo>
                  <a:lnTo>
                    <a:pt x="601560" y="2390356"/>
                  </a:lnTo>
                  <a:lnTo>
                    <a:pt x="601853" y="2389124"/>
                  </a:lnTo>
                  <a:close/>
                </a:path>
                <a:path w="1139190" h="3393440">
                  <a:moveTo>
                    <a:pt x="603453" y="1222819"/>
                  </a:moveTo>
                  <a:lnTo>
                    <a:pt x="603084" y="1221943"/>
                  </a:lnTo>
                  <a:lnTo>
                    <a:pt x="602576" y="1222743"/>
                  </a:lnTo>
                  <a:lnTo>
                    <a:pt x="603453" y="1222819"/>
                  </a:lnTo>
                  <a:close/>
                </a:path>
                <a:path w="1139190" h="3393440">
                  <a:moveTo>
                    <a:pt x="606425" y="2264118"/>
                  </a:moveTo>
                  <a:lnTo>
                    <a:pt x="606323" y="2263775"/>
                  </a:lnTo>
                  <a:lnTo>
                    <a:pt x="606221" y="2263419"/>
                  </a:lnTo>
                  <a:lnTo>
                    <a:pt x="606132" y="2263089"/>
                  </a:lnTo>
                  <a:lnTo>
                    <a:pt x="605866" y="2263190"/>
                  </a:lnTo>
                  <a:lnTo>
                    <a:pt x="605409" y="2263267"/>
                  </a:lnTo>
                  <a:lnTo>
                    <a:pt x="605370" y="2263724"/>
                  </a:lnTo>
                  <a:lnTo>
                    <a:pt x="605536" y="2264067"/>
                  </a:lnTo>
                  <a:lnTo>
                    <a:pt x="605624" y="2264410"/>
                  </a:lnTo>
                  <a:lnTo>
                    <a:pt x="605891" y="2264308"/>
                  </a:lnTo>
                  <a:lnTo>
                    <a:pt x="606145" y="2264206"/>
                  </a:lnTo>
                  <a:lnTo>
                    <a:pt x="606425" y="2264118"/>
                  </a:lnTo>
                  <a:close/>
                </a:path>
                <a:path w="1139190" h="3393440">
                  <a:moveTo>
                    <a:pt x="642772" y="2522728"/>
                  </a:moveTo>
                  <a:lnTo>
                    <a:pt x="642175" y="2522131"/>
                  </a:lnTo>
                  <a:lnTo>
                    <a:pt x="641565" y="2521013"/>
                  </a:lnTo>
                  <a:lnTo>
                    <a:pt x="639241" y="2520188"/>
                  </a:lnTo>
                  <a:lnTo>
                    <a:pt x="638314" y="2521242"/>
                  </a:lnTo>
                  <a:lnTo>
                    <a:pt x="637667" y="2524137"/>
                  </a:lnTo>
                  <a:lnTo>
                    <a:pt x="638683" y="2524899"/>
                  </a:lnTo>
                  <a:lnTo>
                    <a:pt x="641667" y="2525738"/>
                  </a:lnTo>
                  <a:lnTo>
                    <a:pt x="642112" y="2524468"/>
                  </a:lnTo>
                  <a:lnTo>
                    <a:pt x="642772" y="2522728"/>
                  </a:lnTo>
                  <a:close/>
                </a:path>
                <a:path w="1139190" h="3393440">
                  <a:moveTo>
                    <a:pt x="644436" y="2454668"/>
                  </a:moveTo>
                  <a:lnTo>
                    <a:pt x="643750" y="2454516"/>
                  </a:lnTo>
                  <a:lnTo>
                    <a:pt x="643966" y="2455405"/>
                  </a:lnTo>
                  <a:lnTo>
                    <a:pt x="644436" y="2454668"/>
                  </a:lnTo>
                  <a:close/>
                </a:path>
                <a:path w="1139190" h="3393440">
                  <a:moveTo>
                    <a:pt x="646226" y="2494292"/>
                  </a:moveTo>
                  <a:lnTo>
                    <a:pt x="646163" y="2492337"/>
                  </a:lnTo>
                  <a:lnTo>
                    <a:pt x="646112" y="2490355"/>
                  </a:lnTo>
                  <a:lnTo>
                    <a:pt x="644664" y="2488539"/>
                  </a:lnTo>
                  <a:lnTo>
                    <a:pt x="641565" y="2488755"/>
                  </a:lnTo>
                  <a:lnTo>
                    <a:pt x="640181" y="2490419"/>
                  </a:lnTo>
                  <a:lnTo>
                    <a:pt x="639914" y="2494318"/>
                  </a:lnTo>
                  <a:lnTo>
                    <a:pt x="641324" y="2495943"/>
                  </a:lnTo>
                  <a:lnTo>
                    <a:pt x="644791" y="2495981"/>
                  </a:lnTo>
                  <a:lnTo>
                    <a:pt x="646226" y="2494292"/>
                  </a:lnTo>
                  <a:close/>
                </a:path>
                <a:path w="1139190" h="3393440">
                  <a:moveTo>
                    <a:pt x="647636" y="1227874"/>
                  </a:moveTo>
                  <a:lnTo>
                    <a:pt x="646899" y="1227416"/>
                  </a:lnTo>
                  <a:lnTo>
                    <a:pt x="646849" y="1228204"/>
                  </a:lnTo>
                  <a:lnTo>
                    <a:pt x="647636" y="1227874"/>
                  </a:lnTo>
                  <a:close/>
                </a:path>
                <a:path w="1139190" h="3393440">
                  <a:moveTo>
                    <a:pt x="648639" y="2404707"/>
                  </a:moveTo>
                  <a:lnTo>
                    <a:pt x="647725" y="2403284"/>
                  </a:lnTo>
                  <a:lnTo>
                    <a:pt x="646188" y="2403462"/>
                  </a:lnTo>
                  <a:lnTo>
                    <a:pt x="644613" y="2403805"/>
                  </a:lnTo>
                  <a:lnTo>
                    <a:pt x="643051" y="2406015"/>
                  </a:lnTo>
                  <a:lnTo>
                    <a:pt x="642747" y="2407831"/>
                  </a:lnTo>
                  <a:lnTo>
                    <a:pt x="642569" y="2408339"/>
                  </a:lnTo>
                  <a:lnTo>
                    <a:pt x="642569" y="2410904"/>
                  </a:lnTo>
                  <a:lnTo>
                    <a:pt x="642505" y="2412238"/>
                  </a:lnTo>
                  <a:lnTo>
                    <a:pt x="642658" y="2414435"/>
                  </a:lnTo>
                  <a:lnTo>
                    <a:pt x="642785" y="2415387"/>
                  </a:lnTo>
                  <a:lnTo>
                    <a:pt x="643559" y="2416835"/>
                  </a:lnTo>
                  <a:lnTo>
                    <a:pt x="644271" y="2417381"/>
                  </a:lnTo>
                  <a:lnTo>
                    <a:pt x="645756" y="2418486"/>
                  </a:lnTo>
                  <a:lnTo>
                    <a:pt x="647725" y="2417241"/>
                  </a:lnTo>
                  <a:lnTo>
                    <a:pt x="648487" y="2408961"/>
                  </a:lnTo>
                  <a:lnTo>
                    <a:pt x="648639" y="2404707"/>
                  </a:lnTo>
                  <a:close/>
                </a:path>
                <a:path w="1139190" h="3393440">
                  <a:moveTo>
                    <a:pt x="650849" y="2349195"/>
                  </a:moveTo>
                  <a:lnTo>
                    <a:pt x="649909" y="2348661"/>
                  </a:lnTo>
                  <a:lnTo>
                    <a:pt x="649224" y="2349068"/>
                  </a:lnTo>
                  <a:lnTo>
                    <a:pt x="649185" y="2349322"/>
                  </a:lnTo>
                  <a:lnTo>
                    <a:pt x="649173" y="2349550"/>
                  </a:lnTo>
                  <a:lnTo>
                    <a:pt x="649566" y="2349855"/>
                  </a:lnTo>
                  <a:lnTo>
                    <a:pt x="649782" y="2350122"/>
                  </a:lnTo>
                  <a:lnTo>
                    <a:pt x="650786" y="2349728"/>
                  </a:lnTo>
                  <a:lnTo>
                    <a:pt x="650849" y="2349195"/>
                  </a:lnTo>
                  <a:close/>
                </a:path>
                <a:path w="1139190" h="3393440">
                  <a:moveTo>
                    <a:pt x="652119" y="2362974"/>
                  </a:moveTo>
                  <a:lnTo>
                    <a:pt x="650849" y="2361057"/>
                  </a:lnTo>
                  <a:lnTo>
                    <a:pt x="649693" y="2358898"/>
                  </a:lnTo>
                  <a:lnTo>
                    <a:pt x="649033" y="2358961"/>
                  </a:lnTo>
                  <a:lnTo>
                    <a:pt x="648614" y="2358885"/>
                  </a:lnTo>
                  <a:lnTo>
                    <a:pt x="648373" y="2359253"/>
                  </a:lnTo>
                  <a:lnTo>
                    <a:pt x="647903" y="2359647"/>
                  </a:lnTo>
                  <a:lnTo>
                    <a:pt x="648220" y="2363584"/>
                  </a:lnTo>
                  <a:lnTo>
                    <a:pt x="648817" y="2365794"/>
                  </a:lnTo>
                  <a:lnTo>
                    <a:pt x="649922" y="2366099"/>
                  </a:lnTo>
                  <a:lnTo>
                    <a:pt x="650786" y="2366391"/>
                  </a:lnTo>
                  <a:lnTo>
                    <a:pt x="651306" y="2365730"/>
                  </a:lnTo>
                  <a:lnTo>
                    <a:pt x="652119" y="2362974"/>
                  </a:lnTo>
                  <a:close/>
                </a:path>
                <a:path w="1139190" h="3393440">
                  <a:moveTo>
                    <a:pt x="655751" y="2232533"/>
                  </a:moveTo>
                  <a:lnTo>
                    <a:pt x="654977" y="2232507"/>
                  </a:lnTo>
                  <a:lnTo>
                    <a:pt x="655345" y="2233485"/>
                  </a:lnTo>
                  <a:lnTo>
                    <a:pt x="655751" y="2232533"/>
                  </a:lnTo>
                  <a:close/>
                </a:path>
                <a:path w="1139190" h="3393440">
                  <a:moveTo>
                    <a:pt x="781761" y="1612849"/>
                  </a:moveTo>
                  <a:lnTo>
                    <a:pt x="780923" y="1611718"/>
                  </a:lnTo>
                  <a:lnTo>
                    <a:pt x="780338" y="1611490"/>
                  </a:lnTo>
                  <a:lnTo>
                    <a:pt x="779221" y="1611045"/>
                  </a:lnTo>
                  <a:lnTo>
                    <a:pt x="777582" y="1612341"/>
                  </a:lnTo>
                  <a:lnTo>
                    <a:pt x="777951" y="1614043"/>
                  </a:lnTo>
                  <a:lnTo>
                    <a:pt x="778725" y="1614474"/>
                  </a:lnTo>
                  <a:lnTo>
                    <a:pt x="779564" y="1615351"/>
                  </a:lnTo>
                  <a:lnTo>
                    <a:pt x="780288" y="1614601"/>
                  </a:lnTo>
                  <a:lnTo>
                    <a:pt x="781138" y="1613941"/>
                  </a:lnTo>
                  <a:lnTo>
                    <a:pt x="781761" y="1612849"/>
                  </a:lnTo>
                  <a:close/>
                </a:path>
                <a:path w="1139190" h="3393440">
                  <a:moveTo>
                    <a:pt x="785241" y="1680679"/>
                  </a:moveTo>
                  <a:lnTo>
                    <a:pt x="784529" y="1678266"/>
                  </a:lnTo>
                  <a:lnTo>
                    <a:pt x="783336" y="1677085"/>
                  </a:lnTo>
                  <a:lnTo>
                    <a:pt x="781545" y="1676730"/>
                  </a:lnTo>
                  <a:lnTo>
                    <a:pt x="780465" y="1677835"/>
                  </a:lnTo>
                  <a:lnTo>
                    <a:pt x="779157" y="1678571"/>
                  </a:lnTo>
                  <a:lnTo>
                    <a:pt x="780046" y="1679956"/>
                  </a:lnTo>
                  <a:lnTo>
                    <a:pt x="780465" y="1681276"/>
                  </a:lnTo>
                  <a:lnTo>
                    <a:pt x="782612" y="1682661"/>
                  </a:lnTo>
                  <a:lnTo>
                    <a:pt x="785241" y="1680679"/>
                  </a:lnTo>
                  <a:close/>
                </a:path>
                <a:path w="1139190" h="3393440">
                  <a:moveTo>
                    <a:pt x="786587" y="1796999"/>
                  </a:moveTo>
                  <a:lnTo>
                    <a:pt x="786333" y="1796719"/>
                  </a:lnTo>
                  <a:lnTo>
                    <a:pt x="785888" y="1796199"/>
                  </a:lnTo>
                  <a:lnTo>
                    <a:pt x="784872" y="1795818"/>
                  </a:lnTo>
                  <a:lnTo>
                    <a:pt x="784186" y="1795945"/>
                  </a:lnTo>
                  <a:lnTo>
                    <a:pt x="783628" y="1796046"/>
                  </a:lnTo>
                  <a:lnTo>
                    <a:pt x="782599" y="1797786"/>
                  </a:lnTo>
                  <a:lnTo>
                    <a:pt x="782828" y="1798294"/>
                  </a:lnTo>
                  <a:lnTo>
                    <a:pt x="782878" y="1798688"/>
                  </a:lnTo>
                  <a:lnTo>
                    <a:pt x="783107" y="1799043"/>
                  </a:lnTo>
                  <a:lnTo>
                    <a:pt x="783424" y="1799729"/>
                  </a:lnTo>
                  <a:lnTo>
                    <a:pt x="784275" y="1799463"/>
                  </a:lnTo>
                  <a:lnTo>
                    <a:pt x="785139" y="1799221"/>
                  </a:lnTo>
                  <a:lnTo>
                    <a:pt x="785672" y="1798688"/>
                  </a:lnTo>
                  <a:lnTo>
                    <a:pt x="786130" y="1798205"/>
                  </a:lnTo>
                  <a:lnTo>
                    <a:pt x="786587" y="1796999"/>
                  </a:lnTo>
                  <a:close/>
                </a:path>
                <a:path w="1139190" h="3393440">
                  <a:moveTo>
                    <a:pt x="800315" y="37769"/>
                  </a:moveTo>
                  <a:lnTo>
                    <a:pt x="799477" y="38074"/>
                  </a:lnTo>
                  <a:lnTo>
                    <a:pt x="800227" y="38569"/>
                  </a:lnTo>
                  <a:lnTo>
                    <a:pt x="800315" y="37769"/>
                  </a:lnTo>
                  <a:close/>
                </a:path>
                <a:path w="1139190" h="3393440">
                  <a:moveTo>
                    <a:pt x="823633" y="17691"/>
                  </a:moveTo>
                  <a:lnTo>
                    <a:pt x="823341" y="17411"/>
                  </a:lnTo>
                  <a:lnTo>
                    <a:pt x="823201" y="17792"/>
                  </a:lnTo>
                  <a:lnTo>
                    <a:pt x="823048" y="18173"/>
                  </a:lnTo>
                  <a:lnTo>
                    <a:pt x="822909" y="18554"/>
                  </a:lnTo>
                  <a:lnTo>
                    <a:pt x="823150" y="18262"/>
                  </a:lnTo>
                  <a:lnTo>
                    <a:pt x="823633" y="17691"/>
                  </a:lnTo>
                  <a:close/>
                </a:path>
                <a:path w="1139190" h="3393440">
                  <a:moveTo>
                    <a:pt x="823645" y="17399"/>
                  </a:moveTo>
                  <a:lnTo>
                    <a:pt x="823353" y="17411"/>
                  </a:lnTo>
                  <a:lnTo>
                    <a:pt x="823633" y="17691"/>
                  </a:lnTo>
                  <a:lnTo>
                    <a:pt x="823645" y="17399"/>
                  </a:lnTo>
                  <a:close/>
                </a:path>
                <a:path w="1139190" h="3393440">
                  <a:moveTo>
                    <a:pt x="826122" y="16713"/>
                  </a:moveTo>
                  <a:lnTo>
                    <a:pt x="826084" y="14986"/>
                  </a:lnTo>
                  <a:lnTo>
                    <a:pt x="824585" y="15163"/>
                  </a:lnTo>
                  <a:lnTo>
                    <a:pt x="823683" y="16027"/>
                  </a:lnTo>
                  <a:lnTo>
                    <a:pt x="823645" y="17399"/>
                  </a:lnTo>
                  <a:lnTo>
                    <a:pt x="825017" y="17360"/>
                  </a:lnTo>
                  <a:lnTo>
                    <a:pt x="826122" y="16713"/>
                  </a:lnTo>
                  <a:close/>
                </a:path>
                <a:path w="1139190" h="3393440">
                  <a:moveTo>
                    <a:pt x="826223" y="14859"/>
                  </a:moveTo>
                  <a:lnTo>
                    <a:pt x="826084" y="14846"/>
                  </a:lnTo>
                  <a:lnTo>
                    <a:pt x="826211" y="14973"/>
                  </a:lnTo>
                  <a:close/>
                </a:path>
                <a:path w="1139190" h="3393440">
                  <a:moveTo>
                    <a:pt x="831545" y="9525"/>
                  </a:moveTo>
                  <a:lnTo>
                    <a:pt x="827062" y="10528"/>
                  </a:lnTo>
                  <a:lnTo>
                    <a:pt x="826223" y="14859"/>
                  </a:lnTo>
                  <a:lnTo>
                    <a:pt x="831215" y="14973"/>
                  </a:lnTo>
                  <a:lnTo>
                    <a:pt x="831342" y="14846"/>
                  </a:lnTo>
                  <a:lnTo>
                    <a:pt x="831545" y="9525"/>
                  </a:lnTo>
                  <a:close/>
                </a:path>
                <a:path w="1139190" h="3393440">
                  <a:moveTo>
                    <a:pt x="831710" y="9372"/>
                  </a:moveTo>
                  <a:lnTo>
                    <a:pt x="831545" y="9359"/>
                  </a:lnTo>
                  <a:lnTo>
                    <a:pt x="831659" y="9499"/>
                  </a:lnTo>
                  <a:lnTo>
                    <a:pt x="831710" y="9372"/>
                  </a:lnTo>
                  <a:close/>
                </a:path>
                <a:path w="1139190" h="3393440">
                  <a:moveTo>
                    <a:pt x="839647" y="4089"/>
                  </a:moveTo>
                  <a:lnTo>
                    <a:pt x="834212" y="3632"/>
                  </a:lnTo>
                  <a:lnTo>
                    <a:pt x="833399" y="4165"/>
                  </a:lnTo>
                  <a:lnTo>
                    <a:pt x="831710" y="9372"/>
                  </a:lnTo>
                  <a:lnTo>
                    <a:pt x="837387" y="9766"/>
                  </a:lnTo>
                  <a:lnTo>
                    <a:pt x="838187" y="9220"/>
                  </a:lnTo>
                  <a:lnTo>
                    <a:pt x="839647" y="4089"/>
                  </a:lnTo>
                  <a:close/>
                </a:path>
                <a:path w="1139190" h="3393440">
                  <a:moveTo>
                    <a:pt x="839939" y="4114"/>
                  </a:moveTo>
                  <a:lnTo>
                    <a:pt x="839927" y="3873"/>
                  </a:lnTo>
                  <a:lnTo>
                    <a:pt x="839711" y="3898"/>
                  </a:lnTo>
                  <a:lnTo>
                    <a:pt x="839647" y="4089"/>
                  </a:lnTo>
                  <a:lnTo>
                    <a:pt x="839939" y="4114"/>
                  </a:lnTo>
                  <a:close/>
                </a:path>
                <a:path w="1139190" h="3393440">
                  <a:moveTo>
                    <a:pt x="842441" y="1384"/>
                  </a:moveTo>
                  <a:lnTo>
                    <a:pt x="840968" y="1435"/>
                  </a:lnTo>
                  <a:lnTo>
                    <a:pt x="839889" y="2209"/>
                  </a:lnTo>
                  <a:lnTo>
                    <a:pt x="839927" y="3873"/>
                  </a:lnTo>
                  <a:lnTo>
                    <a:pt x="841413" y="3733"/>
                  </a:lnTo>
                  <a:lnTo>
                    <a:pt x="842391" y="2870"/>
                  </a:lnTo>
                  <a:lnTo>
                    <a:pt x="842441" y="1384"/>
                  </a:lnTo>
                  <a:close/>
                </a:path>
                <a:path w="1139190" h="3393440">
                  <a:moveTo>
                    <a:pt x="842721" y="1371"/>
                  </a:moveTo>
                  <a:lnTo>
                    <a:pt x="842454" y="1079"/>
                  </a:lnTo>
                  <a:lnTo>
                    <a:pt x="842441" y="1384"/>
                  </a:lnTo>
                  <a:lnTo>
                    <a:pt x="842721" y="1371"/>
                  </a:lnTo>
                  <a:close/>
                </a:path>
                <a:path w="1139190" h="3393440">
                  <a:moveTo>
                    <a:pt x="843026" y="990"/>
                  </a:moveTo>
                  <a:lnTo>
                    <a:pt x="842835" y="990"/>
                  </a:lnTo>
                  <a:lnTo>
                    <a:pt x="842454" y="1079"/>
                  </a:lnTo>
                  <a:lnTo>
                    <a:pt x="842721" y="1358"/>
                  </a:lnTo>
                  <a:lnTo>
                    <a:pt x="843026" y="990"/>
                  </a:lnTo>
                  <a:close/>
                </a:path>
                <a:path w="1139190" h="3393440">
                  <a:moveTo>
                    <a:pt x="843800" y="0"/>
                  </a:moveTo>
                  <a:lnTo>
                    <a:pt x="843026" y="990"/>
                  </a:lnTo>
                  <a:lnTo>
                    <a:pt x="843254" y="977"/>
                  </a:lnTo>
                  <a:lnTo>
                    <a:pt x="843737" y="685"/>
                  </a:lnTo>
                  <a:lnTo>
                    <a:pt x="843800" y="0"/>
                  </a:lnTo>
                  <a:close/>
                </a:path>
                <a:path w="1139190" h="3393440">
                  <a:moveTo>
                    <a:pt x="924128" y="2953880"/>
                  </a:moveTo>
                  <a:lnTo>
                    <a:pt x="923213" y="2953372"/>
                  </a:lnTo>
                  <a:lnTo>
                    <a:pt x="923175" y="2954261"/>
                  </a:lnTo>
                  <a:lnTo>
                    <a:pt x="924128" y="2953880"/>
                  </a:lnTo>
                  <a:close/>
                </a:path>
                <a:path w="1139190" h="3393440">
                  <a:moveTo>
                    <a:pt x="987564" y="3119666"/>
                  </a:moveTo>
                  <a:lnTo>
                    <a:pt x="987539" y="3119386"/>
                  </a:lnTo>
                  <a:lnTo>
                    <a:pt x="987285" y="3119628"/>
                  </a:lnTo>
                  <a:lnTo>
                    <a:pt x="987564" y="3119666"/>
                  </a:lnTo>
                  <a:close/>
                </a:path>
                <a:path w="1139190" h="3393440">
                  <a:moveTo>
                    <a:pt x="992657" y="3123768"/>
                  </a:moveTo>
                  <a:lnTo>
                    <a:pt x="992327" y="3122168"/>
                  </a:lnTo>
                  <a:lnTo>
                    <a:pt x="991882" y="3120771"/>
                  </a:lnTo>
                  <a:lnTo>
                    <a:pt x="990384" y="3119780"/>
                  </a:lnTo>
                  <a:lnTo>
                    <a:pt x="990066" y="3119577"/>
                  </a:lnTo>
                  <a:lnTo>
                    <a:pt x="988542" y="3119780"/>
                  </a:lnTo>
                  <a:lnTo>
                    <a:pt x="987564" y="3119666"/>
                  </a:lnTo>
                  <a:lnTo>
                    <a:pt x="987640" y="3120771"/>
                  </a:lnTo>
                  <a:lnTo>
                    <a:pt x="987412" y="3122168"/>
                  </a:lnTo>
                  <a:lnTo>
                    <a:pt x="988517" y="3124047"/>
                  </a:lnTo>
                  <a:lnTo>
                    <a:pt x="989914" y="3124581"/>
                  </a:lnTo>
                  <a:lnTo>
                    <a:pt x="991425" y="3124962"/>
                  </a:lnTo>
                  <a:lnTo>
                    <a:pt x="992657" y="3123768"/>
                  </a:lnTo>
                  <a:close/>
                </a:path>
                <a:path w="1139190" h="3393440">
                  <a:moveTo>
                    <a:pt x="1088136" y="2888284"/>
                  </a:moveTo>
                  <a:lnTo>
                    <a:pt x="1087615" y="2887103"/>
                  </a:lnTo>
                  <a:lnTo>
                    <a:pt x="1086993" y="2887040"/>
                  </a:lnTo>
                  <a:lnTo>
                    <a:pt x="1086358" y="2888335"/>
                  </a:lnTo>
                  <a:lnTo>
                    <a:pt x="1086916" y="2889008"/>
                  </a:lnTo>
                  <a:lnTo>
                    <a:pt x="1087208" y="2889034"/>
                  </a:lnTo>
                  <a:lnTo>
                    <a:pt x="1087501" y="2889046"/>
                  </a:lnTo>
                  <a:lnTo>
                    <a:pt x="1087831" y="2888551"/>
                  </a:lnTo>
                  <a:lnTo>
                    <a:pt x="1088136" y="2888284"/>
                  </a:lnTo>
                  <a:close/>
                </a:path>
                <a:path w="1139190" h="3393440">
                  <a:moveTo>
                    <a:pt x="1088580" y="2904960"/>
                  </a:moveTo>
                  <a:lnTo>
                    <a:pt x="1088275" y="2904274"/>
                  </a:lnTo>
                  <a:lnTo>
                    <a:pt x="1086840" y="2904261"/>
                  </a:lnTo>
                  <a:lnTo>
                    <a:pt x="1086421" y="2904845"/>
                  </a:lnTo>
                  <a:lnTo>
                    <a:pt x="1086396" y="2905188"/>
                  </a:lnTo>
                  <a:lnTo>
                    <a:pt x="1086370" y="2905544"/>
                  </a:lnTo>
                  <a:lnTo>
                    <a:pt x="1086700" y="2905925"/>
                  </a:lnTo>
                  <a:lnTo>
                    <a:pt x="1086878" y="2906306"/>
                  </a:lnTo>
                  <a:lnTo>
                    <a:pt x="1087221" y="2906217"/>
                  </a:lnTo>
                  <a:lnTo>
                    <a:pt x="1087704" y="2906217"/>
                  </a:lnTo>
                  <a:lnTo>
                    <a:pt x="1087869" y="2906001"/>
                  </a:lnTo>
                  <a:lnTo>
                    <a:pt x="1088580" y="2904960"/>
                  </a:lnTo>
                  <a:close/>
                </a:path>
                <a:path w="1139190" h="3393440">
                  <a:moveTo>
                    <a:pt x="1090764" y="2879547"/>
                  </a:moveTo>
                  <a:lnTo>
                    <a:pt x="1090383" y="2878124"/>
                  </a:lnTo>
                  <a:lnTo>
                    <a:pt x="1090256" y="2877629"/>
                  </a:lnTo>
                  <a:lnTo>
                    <a:pt x="1089050" y="2877401"/>
                  </a:lnTo>
                  <a:lnTo>
                    <a:pt x="1087983" y="2876854"/>
                  </a:lnTo>
                  <a:lnTo>
                    <a:pt x="1087424" y="2877883"/>
                  </a:lnTo>
                  <a:lnTo>
                    <a:pt x="1086307" y="2879915"/>
                  </a:lnTo>
                  <a:lnTo>
                    <a:pt x="1087031" y="2880245"/>
                  </a:lnTo>
                  <a:lnTo>
                    <a:pt x="1087793" y="2880918"/>
                  </a:lnTo>
                  <a:lnTo>
                    <a:pt x="1089863" y="2880639"/>
                  </a:lnTo>
                  <a:lnTo>
                    <a:pt x="1090764" y="2879547"/>
                  </a:lnTo>
                  <a:close/>
                </a:path>
                <a:path w="1139190" h="3393440">
                  <a:moveTo>
                    <a:pt x="1116799" y="1938807"/>
                  </a:moveTo>
                  <a:lnTo>
                    <a:pt x="1116761" y="1938185"/>
                  </a:lnTo>
                  <a:lnTo>
                    <a:pt x="1116660" y="1938502"/>
                  </a:lnTo>
                  <a:lnTo>
                    <a:pt x="1116799" y="1938807"/>
                  </a:lnTo>
                  <a:close/>
                </a:path>
                <a:path w="1139190" h="3393440">
                  <a:moveTo>
                    <a:pt x="1118031" y="1934933"/>
                  </a:moveTo>
                  <a:lnTo>
                    <a:pt x="1117790" y="1934514"/>
                  </a:lnTo>
                  <a:lnTo>
                    <a:pt x="1116482" y="1935111"/>
                  </a:lnTo>
                  <a:lnTo>
                    <a:pt x="1116634" y="1935848"/>
                  </a:lnTo>
                  <a:lnTo>
                    <a:pt x="1116761" y="1938185"/>
                  </a:lnTo>
                  <a:lnTo>
                    <a:pt x="1116914" y="1937727"/>
                  </a:lnTo>
                  <a:lnTo>
                    <a:pt x="1117092" y="1936927"/>
                  </a:lnTo>
                  <a:lnTo>
                    <a:pt x="1118031" y="1934933"/>
                  </a:lnTo>
                  <a:close/>
                </a:path>
                <a:path w="1139190" h="3393440">
                  <a:moveTo>
                    <a:pt x="1118425" y="1872500"/>
                  </a:moveTo>
                  <a:lnTo>
                    <a:pt x="1116418" y="1871052"/>
                  </a:lnTo>
                  <a:lnTo>
                    <a:pt x="1113586" y="1871370"/>
                  </a:lnTo>
                  <a:lnTo>
                    <a:pt x="1112647" y="1873491"/>
                  </a:lnTo>
                  <a:lnTo>
                    <a:pt x="1114005" y="1875726"/>
                  </a:lnTo>
                  <a:lnTo>
                    <a:pt x="1115047" y="1875828"/>
                  </a:lnTo>
                  <a:lnTo>
                    <a:pt x="1116088" y="1876272"/>
                  </a:lnTo>
                  <a:lnTo>
                    <a:pt x="1116749" y="1875358"/>
                  </a:lnTo>
                  <a:lnTo>
                    <a:pt x="1117676" y="1874481"/>
                  </a:lnTo>
                  <a:lnTo>
                    <a:pt x="1118425" y="1872500"/>
                  </a:lnTo>
                  <a:close/>
                </a:path>
                <a:path w="1139190" h="3393440">
                  <a:moveTo>
                    <a:pt x="1123124" y="1927872"/>
                  </a:moveTo>
                  <a:lnTo>
                    <a:pt x="1122197" y="1928266"/>
                  </a:lnTo>
                  <a:lnTo>
                    <a:pt x="1123048" y="1928799"/>
                  </a:lnTo>
                  <a:lnTo>
                    <a:pt x="1123124" y="1927872"/>
                  </a:lnTo>
                  <a:close/>
                </a:path>
                <a:path w="1139190" h="3393440">
                  <a:moveTo>
                    <a:pt x="1131798" y="1178064"/>
                  </a:moveTo>
                  <a:lnTo>
                    <a:pt x="1131608" y="1177772"/>
                  </a:lnTo>
                  <a:lnTo>
                    <a:pt x="1131404" y="1177467"/>
                  </a:lnTo>
                  <a:lnTo>
                    <a:pt x="1131201" y="1177175"/>
                  </a:lnTo>
                  <a:lnTo>
                    <a:pt x="1130452" y="1177734"/>
                  </a:lnTo>
                  <a:lnTo>
                    <a:pt x="1131430" y="1179017"/>
                  </a:lnTo>
                  <a:lnTo>
                    <a:pt x="1131544" y="1178712"/>
                  </a:lnTo>
                  <a:lnTo>
                    <a:pt x="1131671" y="1178382"/>
                  </a:lnTo>
                  <a:lnTo>
                    <a:pt x="1131798" y="1178064"/>
                  </a:lnTo>
                  <a:close/>
                </a:path>
                <a:path w="1139190" h="3393440">
                  <a:moveTo>
                    <a:pt x="1132039" y="1154404"/>
                  </a:moveTo>
                  <a:lnTo>
                    <a:pt x="1131722" y="1153972"/>
                  </a:lnTo>
                  <a:lnTo>
                    <a:pt x="1131608" y="1153617"/>
                  </a:lnTo>
                  <a:lnTo>
                    <a:pt x="1131239" y="1153655"/>
                  </a:lnTo>
                  <a:lnTo>
                    <a:pt x="1130719" y="1153553"/>
                  </a:lnTo>
                  <a:lnTo>
                    <a:pt x="1130554" y="1153756"/>
                  </a:lnTo>
                  <a:lnTo>
                    <a:pt x="1130312" y="1154036"/>
                  </a:lnTo>
                  <a:lnTo>
                    <a:pt x="1130160" y="1154633"/>
                  </a:lnTo>
                  <a:lnTo>
                    <a:pt x="1130300" y="1154912"/>
                  </a:lnTo>
                  <a:lnTo>
                    <a:pt x="1130846" y="1155954"/>
                  </a:lnTo>
                  <a:lnTo>
                    <a:pt x="1131506" y="1155877"/>
                  </a:lnTo>
                  <a:lnTo>
                    <a:pt x="1132039" y="1154404"/>
                  </a:lnTo>
                  <a:close/>
                </a:path>
                <a:path w="1139190" h="3393440">
                  <a:moveTo>
                    <a:pt x="1133271" y="1089494"/>
                  </a:moveTo>
                  <a:lnTo>
                    <a:pt x="1131316" y="1088136"/>
                  </a:lnTo>
                  <a:lnTo>
                    <a:pt x="1129931" y="1088771"/>
                  </a:lnTo>
                  <a:lnTo>
                    <a:pt x="1129614" y="1090409"/>
                  </a:lnTo>
                  <a:lnTo>
                    <a:pt x="1129601" y="1091755"/>
                  </a:lnTo>
                  <a:lnTo>
                    <a:pt x="1129906" y="1093470"/>
                  </a:lnTo>
                  <a:lnTo>
                    <a:pt x="1130909" y="1093749"/>
                  </a:lnTo>
                  <a:lnTo>
                    <a:pt x="1131468" y="1094092"/>
                  </a:lnTo>
                  <a:lnTo>
                    <a:pt x="1133170" y="1092949"/>
                  </a:lnTo>
                  <a:lnTo>
                    <a:pt x="1133271" y="1089494"/>
                  </a:lnTo>
                  <a:close/>
                </a:path>
                <a:path w="1139190" h="3393440">
                  <a:moveTo>
                    <a:pt x="1134338" y="891692"/>
                  </a:moveTo>
                  <a:lnTo>
                    <a:pt x="1133970" y="890714"/>
                  </a:lnTo>
                  <a:lnTo>
                    <a:pt x="1133436" y="891603"/>
                  </a:lnTo>
                  <a:lnTo>
                    <a:pt x="1134338" y="891692"/>
                  </a:lnTo>
                  <a:close/>
                </a:path>
                <a:path w="1139190" h="3393440">
                  <a:moveTo>
                    <a:pt x="1134643" y="1252804"/>
                  </a:moveTo>
                  <a:lnTo>
                    <a:pt x="1133919" y="1251953"/>
                  </a:lnTo>
                  <a:lnTo>
                    <a:pt x="1133652" y="1252207"/>
                  </a:lnTo>
                  <a:lnTo>
                    <a:pt x="1133170" y="1252448"/>
                  </a:lnTo>
                  <a:lnTo>
                    <a:pt x="1133170" y="1252715"/>
                  </a:lnTo>
                  <a:lnTo>
                    <a:pt x="1133144" y="1252982"/>
                  </a:lnTo>
                  <a:lnTo>
                    <a:pt x="1133589" y="1253274"/>
                  </a:lnTo>
                  <a:lnTo>
                    <a:pt x="1133830" y="1253553"/>
                  </a:lnTo>
                  <a:lnTo>
                    <a:pt x="1134643" y="1252804"/>
                  </a:lnTo>
                  <a:close/>
                </a:path>
                <a:path w="1139190" h="3393440">
                  <a:moveTo>
                    <a:pt x="1135240" y="973924"/>
                  </a:moveTo>
                  <a:lnTo>
                    <a:pt x="1135214" y="972718"/>
                  </a:lnTo>
                  <a:lnTo>
                    <a:pt x="1135176" y="971981"/>
                  </a:lnTo>
                  <a:lnTo>
                    <a:pt x="1134605" y="970851"/>
                  </a:lnTo>
                  <a:lnTo>
                    <a:pt x="1133398" y="970394"/>
                  </a:lnTo>
                  <a:lnTo>
                    <a:pt x="1132382" y="970978"/>
                  </a:lnTo>
                  <a:lnTo>
                    <a:pt x="1129931" y="972464"/>
                  </a:lnTo>
                  <a:lnTo>
                    <a:pt x="1129804" y="974229"/>
                  </a:lnTo>
                  <a:lnTo>
                    <a:pt x="1130579" y="976515"/>
                  </a:lnTo>
                  <a:lnTo>
                    <a:pt x="1131684" y="976795"/>
                  </a:lnTo>
                  <a:lnTo>
                    <a:pt x="1132382" y="977226"/>
                  </a:lnTo>
                  <a:lnTo>
                    <a:pt x="1133119" y="976934"/>
                  </a:lnTo>
                  <a:lnTo>
                    <a:pt x="1134262" y="976833"/>
                  </a:lnTo>
                  <a:lnTo>
                    <a:pt x="1135011" y="975233"/>
                  </a:lnTo>
                  <a:lnTo>
                    <a:pt x="1135240" y="973924"/>
                  </a:lnTo>
                  <a:close/>
                </a:path>
                <a:path w="1139190" h="3393440">
                  <a:moveTo>
                    <a:pt x="1135735" y="920559"/>
                  </a:moveTo>
                  <a:lnTo>
                    <a:pt x="1135557" y="919264"/>
                  </a:lnTo>
                  <a:lnTo>
                    <a:pt x="1135494" y="918387"/>
                  </a:lnTo>
                  <a:lnTo>
                    <a:pt x="1135202" y="917155"/>
                  </a:lnTo>
                  <a:lnTo>
                    <a:pt x="1134872" y="916787"/>
                  </a:lnTo>
                  <a:lnTo>
                    <a:pt x="1134338" y="916317"/>
                  </a:lnTo>
                  <a:lnTo>
                    <a:pt x="1133881" y="916127"/>
                  </a:lnTo>
                  <a:lnTo>
                    <a:pt x="1133284" y="916406"/>
                  </a:lnTo>
                  <a:lnTo>
                    <a:pt x="1132852" y="916762"/>
                  </a:lnTo>
                  <a:lnTo>
                    <a:pt x="1132497" y="917956"/>
                  </a:lnTo>
                  <a:lnTo>
                    <a:pt x="1132179" y="918908"/>
                  </a:lnTo>
                  <a:lnTo>
                    <a:pt x="1132624" y="920864"/>
                  </a:lnTo>
                  <a:lnTo>
                    <a:pt x="1133309" y="921943"/>
                  </a:lnTo>
                  <a:lnTo>
                    <a:pt x="1133805" y="923061"/>
                  </a:lnTo>
                  <a:lnTo>
                    <a:pt x="1134516" y="922147"/>
                  </a:lnTo>
                  <a:lnTo>
                    <a:pt x="1135735" y="920559"/>
                  </a:lnTo>
                  <a:close/>
                </a:path>
                <a:path w="1139190" h="3393440">
                  <a:moveTo>
                    <a:pt x="1137564" y="837552"/>
                  </a:moveTo>
                  <a:lnTo>
                    <a:pt x="1137539" y="836447"/>
                  </a:lnTo>
                  <a:lnTo>
                    <a:pt x="1137513" y="835406"/>
                  </a:lnTo>
                  <a:lnTo>
                    <a:pt x="1136916" y="834390"/>
                  </a:lnTo>
                  <a:lnTo>
                    <a:pt x="1136586" y="833361"/>
                  </a:lnTo>
                  <a:lnTo>
                    <a:pt x="1135862" y="833640"/>
                  </a:lnTo>
                  <a:lnTo>
                    <a:pt x="1134503" y="833970"/>
                  </a:lnTo>
                  <a:lnTo>
                    <a:pt x="1134618" y="835253"/>
                  </a:lnTo>
                  <a:lnTo>
                    <a:pt x="1135075" y="836295"/>
                  </a:lnTo>
                  <a:lnTo>
                    <a:pt x="1135291" y="837006"/>
                  </a:lnTo>
                  <a:lnTo>
                    <a:pt x="1136700" y="837831"/>
                  </a:lnTo>
                  <a:lnTo>
                    <a:pt x="1137564" y="837552"/>
                  </a:lnTo>
                  <a:close/>
                </a:path>
                <a:path w="1139190" h="3393440">
                  <a:moveTo>
                    <a:pt x="1138809" y="860018"/>
                  </a:moveTo>
                  <a:lnTo>
                    <a:pt x="1137780" y="859155"/>
                  </a:lnTo>
                  <a:lnTo>
                    <a:pt x="1137005" y="857961"/>
                  </a:lnTo>
                  <a:lnTo>
                    <a:pt x="1134808" y="857669"/>
                  </a:lnTo>
                  <a:lnTo>
                    <a:pt x="1133627" y="858545"/>
                  </a:lnTo>
                  <a:lnTo>
                    <a:pt x="1133424" y="861860"/>
                  </a:lnTo>
                  <a:lnTo>
                    <a:pt x="1135456" y="864019"/>
                  </a:lnTo>
                  <a:lnTo>
                    <a:pt x="1137500" y="862672"/>
                  </a:lnTo>
                  <a:lnTo>
                    <a:pt x="1137932" y="861364"/>
                  </a:lnTo>
                  <a:lnTo>
                    <a:pt x="1138809" y="860018"/>
                  </a:lnTo>
                  <a:close/>
                </a:path>
                <a:path w="1139190" h="3393440">
                  <a:moveTo>
                    <a:pt x="1139012" y="801954"/>
                  </a:moveTo>
                  <a:lnTo>
                    <a:pt x="1137869" y="802195"/>
                  </a:lnTo>
                  <a:lnTo>
                    <a:pt x="1138809" y="802805"/>
                  </a:lnTo>
                  <a:lnTo>
                    <a:pt x="1139012" y="801954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477E8B7B-2735-43D8-ABFF-E1D7B787758D}"/>
                </a:ext>
              </a:extLst>
            </p:cNvPr>
            <p:cNvSpPr/>
            <p:nvPr/>
          </p:nvSpPr>
          <p:spPr>
            <a:xfrm>
              <a:off x="9949370" y="9345085"/>
              <a:ext cx="27940" cy="1130300"/>
            </a:xfrm>
            <a:custGeom>
              <a:avLst/>
              <a:gdLst/>
              <a:ahLst/>
              <a:cxnLst/>
              <a:rect l="l" t="t" r="r" b="b"/>
              <a:pathLst>
                <a:path w="27940" h="1130300">
                  <a:moveTo>
                    <a:pt x="2857" y="1129423"/>
                  </a:moveTo>
                  <a:lnTo>
                    <a:pt x="2654" y="1129195"/>
                  </a:lnTo>
                  <a:lnTo>
                    <a:pt x="2209" y="1128483"/>
                  </a:lnTo>
                  <a:lnTo>
                    <a:pt x="647" y="1127417"/>
                  </a:lnTo>
                  <a:lnTo>
                    <a:pt x="0" y="1127785"/>
                  </a:lnTo>
                  <a:lnTo>
                    <a:pt x="12" y="1128953"/>
                  </a:lnTo>
                  <a:lnTo>
                    <a:pt x="711" y="1129106"/>
                  </a:lnTo>
                  <a:lnTo>
                    <a:pt x="1879" y="1129309"/>
                  </a:lnTo>
                  <a:lnTo>
                    <a:pt x="2857" y="1129423"/>
                  </a:lnTo>
                  <a:close/>
                </a:path>
                <a:path w="27940" h="1130300">
                  <a:moveTo>
                    <a:pt x="3454" y="1129499"/>
                  </a:moveTo>
                  <a:lnTo>
                    <a:pt x="2857" y="1129423"/>
                  </a:lnTo>
                  <a:lnTo>
                    <a:pt x="3187" y="1129792"/>
                  </a:lnTo>
                  <a:lnTo>
                    <a:pt x="3454" y="1129499"/>
                  </a:lnTo>
                  <a:close/>
                </a:path>
                <a:path w="27940" h="1130300">
                  <a:moveTo>
                    <a:pt x="7962" y="964869"/>
                  </a:moveTo>
                  <a:lnTo>
                    <a:pt x="7912" y="964565"/>
                  </a:lnTo>
                  <a:lnTo>
                    <a:pt x="7747" y="965555"/>
                  </a:lnTo>
                  <a:lnTo>
                    <a:pt x="7581" y="966558"/>
                  </a:lnTo>
                  <a:lnTo>
                    <a:pt x="7416" y="967562"/>
                  </a:lnTo>
                  <a:lnTo>
                    <a:pt x="7607" y="966660"/>
                  </a:lnTo>
                  <a:lnTo>
                    <a:pt x="7962" y="964869"/>
                  </a:lnTo>
                  <a:close/>
                </a:path>
                <a:path w="27940" h="1130300">
                  <a:moveTo>
                    <a:pt x="10337" y="882218"/>
                  </a:moveTo>
                  <a:lnTo>
                    <a:pt x="9639" y="882154"/>
                  </a:lnTo>
                  <a:lnTo>
                    <a:pt x="9918" y="882916"/>
                  </a:lnTo>
                  <a:lnTo>
                    <a:pt x="10337" y="882218"/>
                  </a:lnTo>
                  <a:close/>
                </a:path>
                <a:path w="27940" h="1130300">
                  <a:moveTo>
                    <a:pt x="13195" y="833513"/>
                  </a:moveTo>
                  <a:lnTo>
                    <a:pt x="12890" y="832485"/>
                  </a:lnTo>
                  <a:lnTo>
                    <a:pt x="12280" y="833361"/>
                  </a:lnTo>
                  <a:lnTo>
                    <a:pt x="13195" y="833513"/>
                  </a:lnTo>
                  <a:close/>
                </a:path>
                <a:path w="27940" h="1130300">
                  <a:moveTo>
                    <a:pt x="18580" y="723"/>
                  </a:moveTo>
                  <a:lnTo>
                    <a:pt x="18427" y="355"/>
                  </a:lnTo>
                  <a:lnTo>
                    <a:pt x="18326" y="0"/>
                  </a:lnTo>
                  <a:lnTo>
                    <a:pt x="18059" y="101"/>
                  </a:lnTo>
                  <a:lnTo>
                    <a:pt x="17589" y="165"/>
                  </a:lnTo>
                  <a:lnTo>
                    <a:pt x="17513" y="622"/>
                  </a:lnTo>
                  <a:lnTo>
                    <a:pt x="17665" y="977"/>
                  </a:lnTo>
                  <a:lnTo>
                    <a:pt x="17741" y="1333"/>
                  </a:lnTo>
                  <a:lnTo>
                    <a:pt x="18034" y="1244"/>
                  </a:lnTo>
                  <a:lnTo>
                    <a:pt x="18580" y="1168"/>
                  </a:lnTo>
                  <a:lnTo>
                    <a:pt x="18580" y="723"/>
                  </a:lnTo>
                  <a:close/>
                </a:path>
                <a:path w="27940" h="1130300">
                  <a:moveTo>
                    <a:pt x="18669" y="31737"/>
                  </a:moveTo>
                  <a:lnTo>
                    <a:pt x="17843" y="31153"/>
                  </a:lnTo>
                  <a:lnTo>
                    <a:pt x="17716" y="32067"/>
                  </a:lnTo>
                  <a:lnTo>
                    <a:pt x="18669" y="31737"/>
                  </a:lnTo>
                  <a:close/>
                </a:path>
                <a:path w="27940" h="1130300">
                  <a:moveTo>
                    <a:pt x="18719" y="9258"/>
                  </a:moveTo>
                  <a:lnTo>
                    <a:pt x="18313" y="8978"/>
                  </a:lnTo>
                  <a:lnTo>
                    <a:pt x="18084" y="8699"/>
                  </a:lnTo>
                  <a:lnTo>
                    <a:pt x="17830" y="8928"/>
                  </a:lnTo>
                  <a:lnTo>
                    <a:pt x="17386" y="9156"/>
                  </a:lnTo>
                  <a:lnTo>
                    <a:pt x="17348" y="9652"/>
                  </a:lnTo>
                  <a:lnTo>
                    <a:pt x="17754" y="9931"/>
                  </a:lnTo>
                  <a:lnTo>
                    <a:pt x="17970" y="10198"/>
                  </a:lnTo>
                  <a:lnTo>
                    <a:pt x="18237" y="9969"/>
                  </a:lnTo>
                  <a:lnTo>
                    <a:pt x="18669" y="9753"/>
                  </a:lnTo>
                  <a:lnTo>
                    <a:pt x="18719" y="9258"/>
                  </a:lnTo>
                  <a:close/>
                </a:path>
                <a:path w="27940" h="1130300">
                  <a:moveTo>
                    <a:pt x="21577" y="49809"/>
                  </a:moveTo>
                  <a:lnTo>
                    <a:pt x="20739" y="48679"/>
                  </a:lnTo>
                  <a:lnTo>
                    <a:pt x="20154" y="48450"/>
                  </a:lnTo>
                  <a:lnTo>
                    <a:pt x="19037" y="48006"/>
                  </a:lnTo>
                  <a:lnTo>
                    <a:pt x="17399" y="49301"/>
                  </a:lnTo>
                  <a:lnTo>
                    <a:pt x="17767" y="51003"/>
                  </a:lnTo>
                  <a:lnTo>
                    <a:pt x="18542" y="51435"/>
                  </a:lnTo>
                  <a:lnTo>
                    <a:pt x="19380" y="52311"/>
                  </a:lnTo>
                  <a:lnTo>
                    <a:pt x="20104" y="51562"/>
                  </a:lnTo>
                  <a:lnTo>
                    <a:pt x="20955" y="50901"/>
                  </a:lnTo>
                  <a:lnTo>
                    <a:pt x="21577" y="49809"/>
                  </a:lnTo>
                  <a:close/>
                </a:path>
                <a:path w="27940" h="1130300">
                  <a:moveTo>
                    <a:pt x="22275" y="697738"/>
                  </a:moveTo>
                  <a:lnTo>
                    <a:pt x="22021" y="690486"/>
                  </a:lnTo>
                  <a:lnTo>
                    <a:pt x="21348" y="690143"/>
                  </a:lnTo>
                  <a:lnTo>
                    <a:pt x="19951" y="690981"/>
                  </a:lnTo>
                  <a:lnTo>
                    <a:pt x="19469" y="691197"/>
                  </a:lnTo>
                  <a:lnTo>
                    <a:pt x="18808" y="693115"/>
                  </a:lnTo>
                  <a:lnTo>
                    <a:pt x="18351" y="694778"/>
                  </a:lnTo>
                  <a:lnTo>
                    <a:pt x="17919" y="696226"/>
                  </a:lnTo>
                  <a:lnTo>
                    <a:pt x="18224" y="697776"/>
                  </a:lnTo>
                  <a:lnTo>
                    <a:pt x="18326" y="699109"/>
                  </a:lnTo>
                  <a:lnTo>
                    <a:pt x="19037" y="700963"/>
                  </a:lnTo>
                  <a:lnTo>
                    <a:pt x="19799" y="701560"/>
                  </a:lnTo>
                  <a:lnTo>
                    <a:pt x="21463" y="702398"/>
                  </a:lnTo>
                  <a:lnTo>
                    <a:pt x="22263" y="701878"/>
                  </a:lnTo>
                  <a:lnTo>
                    <a:pt x="22275" y="697738"/>
                  </a:lnTo>
                  <a:close/>
                </a:path>
                <a:path w="27940" h="1130300">
                  <a:moveTo>
                    <a:pt x="24244" y="194703"/>
                  </a:moveTo>
                  <a:lnTo>
                    <a:pt x="23939" y="194322"/>
                  </a:lnTo>
                  <a:lnTo>
                    <a:pt x="23812" y="193992"/>
                  </a:lnTo>
                  <a:lnTo>
                    <a:pt x="23545" y="194068"/>
                  </a:lnTo>
                  <a:lnTo>
                    <a:pt x="23152" y="194081"/>
                  </a:lnTo>
                  <a:lnTo>
                    <a:pt x="23050" y="194246"/>
                  </a:lnTo>
                  <a:lnTo>
                    <a:pt x="22860" y="194564"/>
                  </a:lnTo>
                  <a:lnTo>
                    <a:pt x="22669" y="195097"/>
                  </a:lnTo>
                  <a:lnTo>
                    <a:pt x="22809" y="195313"/>
                  </a:lnTo>
                  <a:lnTo>
                    <a:pt x="23393" y="196202"/>
                  </a:lnTo>
                  <a:lnTo>
                    <a:pt x="23977" y="196075"/>
                  </a:lnTo>
                  <a:lnTo>
                    <a:pt x="24180" y="194995"/>
                  </a:lnTo>
                  <a:lnTo>
                    <a:pt x="24244" y="194703"/>
                  </a:lnTo>
                  <a:close/>
                </a:path>
                <a:path w="27940" h="1130300">
                  <a:moveTo>
                    <a:pt x="25869" y="613359"/>
                  </a:moveTo>
                  <a:lnTo>
                    <a:pt x="25679" y="610590"/>
                  </a:lnTo>
                  <a:lnTo>
                    <a:pt x="25717" y="607390"/>
                  </a:lnTo>
                  <a:lnTo>
                    <a:pt x="25260" y="605345"/>
                  </a:lnTo>
                  <a:lnTo>
                    <a:pt x="24790" y="603681"/>
                  </a:lnTo>
                  <a:lnTo>
                    <a:pt x="24358" y="602996"/>
                  </a:lnTo>
                  <a:lnTo>
                    <a:pt x="23456" y="603262"/>
                  </a:lnTo>
                  <a:lnTo>
                    <a:pt x="22479" y="603465"/>
                  </a:lnTo>
                  <a:lnTo>
                    <a:pt x="21183" y="605053"/>
                  </a:lnTo>
                  <a:lnTo>
                    <a:pt x="20548" y="606247"/>
                  </a:lnTo>
                  <a:lnTo>
                    <a:pt x="18859" y="610450"/>
                  </a:lnTo>
                  <a:lnTo>
                    <a:pt x="19494" y="613930"/>
                  </a:lnTo>
                  <a:lnTo>
                    <a:pt x="21653" y="614756"/>
                  </a:lnTo>
                  <a:lnTo>
                    <a:pt x="25869" y="613359"/>
                  </a:lnTo>
                  <a:close/>
                </a:path>
                <a:path w="27940" h="1130300">
                  <a:moveTo>
                    <a:pt x="27838" y="367411"/>
                  </a:moveTo>
                  <a:lnTo>
                    <a:pt x="27216" y="366610"/>
                  </a:lnTo>
                  <a:lnTo>
                    <a:pt x="25920" y="364909"/>
                  </a:lnTo>
                  <a:lnTo>
                    <a:pt x="25615" y="365252"/>
                  </a:lnTo>
                  <a:lnTo>
                    <a:pt x="25120" y="365544"/>
                  </a:lnTo>
                  <a:lnTo>
                    <a:pt x="24676" y="367423"/>
                  </a:lnTo>
                  <a:lnTo>
                    <a:pt x="25615" y="368973"/>
                  </a:lnTo>
                  <a:lnTo>
                    <a:pt x="27000" y="368503"/>
                  </a:lnTo>
                  <a:lnTo>
                    <a:pt x="27254" y="368020"/>
                  </a:lnTo>
                  <a:lnTo>
                    <a:pt x="27838" y="367411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482613-4515-48D5-BA8B-EF1B073221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2050" y="2403771"/>
            <a:ext cx="12960000" cy="188275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8000"/>
              </a:lnSpc>
              <a:buNone/>
              <a:defRPr sz="7200" b="1" i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 marL="1143000" indent="-685800" algn="l">
              <a:lnSpc>
                <a:spcPts val="5400"/>
              </a:lnSpc>
              <a:buFontTx/>
              <a:buBlip>
                <a:blip r:embed="rId2"/>
              </a:buBlip>
              <a:defRPr sz="5400" b="1" i="0">
                <a:solidFill>
                  <a:schemeClr val="tx1"/>
                </a:solidFill>
                <a:latin typeface="Barlow SemiBold" panose="00000700000000000000" pitchFamily="2" charset="0"/>
              </a:defRPr>
            </a:lvl2pPr>
            <a:lvl3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3pPr>
            <a:lvl4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4pPr>
            <a:lvl5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742547-6AE1-4453-AF41-B3646B1E99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5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UP ARROW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>
            <a:extLst>
              <a:ext uri="{FF2B5EF4-FFF2-40B4-BE49-F238E27FC236}">
                <a16:creationId xmlns:a16="http://schemas.microsoft.com/office/drawing/2014/main" id="{91138FE8-4A52-4629-B0BF-F2630E4482FD}"/>
              </a:ext>
            </a:extLst>
          </p:cNvPr>
          <p:cNvGrpSpPr/>
          <p:nvPr userDrawn="1"/>
        </p:nvGrpSpPr>
        <p:grpSpPr>
          <a:xfrm>
            <a:off x="8838458" y="7765256"/>
            <a:ext cx="2432685" cy="3543300"/>
            <a:chOff x="8835831" y="7765256"/>
            <a:chExt cx="2432685" cy="354330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8D30BFCA-F2FD-4F7E-88AC-912817CC15B6}"/>
                </a:ext>
              </a:extLst>
            </p:cNvPr>
            <p:cNvSpPr/>
            <p:nvPr/>
          </p:nvSpPr>
          <p:spPr>
            <a:xfrm>
              <a:off x="8835821" y="7765268"/>
              <a:ext cx="2432685" cy="3543300"/>
            </a:xfrm>
            <a:custGeom>
              <a:avLst/>
              <a:gdLst/>
              <a:ahLst/>
              <a:cxnLst/>
              <a:rect l="l" t="t" r="r" b="b"/>
              <a:pathLst>
                <a:path w="2432684" h="3543300">
                  <a:moveTo>
                    <a:pt x="230949" y="949121"/>
                  </a:moveTo>
                  <a:lnTo>
                    <a:pt x="230543" y="947089"/>
                  </a:lnTo>
                  <a:lnTo>
                    <a:pt x="229120" y="945756"/>
                  </a:lnTo>
                  <a:lnTo>
                    <a:pt x="226999" y="945489"/>
                  </a:lnTo>
                  <a:lnTo>
                    <a:pt x="222415" y="949566"/>
                  </a:lnTo>
                  <a:lnTo>
                    <a:pt x="213626" y="958380"/>
                  </a:lnTo>
                  <a:lnTo>
                    <a:pt x="213550" y="961567"/>
                  </a:lnTo>
                  <a:lnTo>
                    <a:pt x="215950" y="965200"/>
                  </a:lnTo>
                  <a:lnTo>
                    <a:pt x="217906" y="964222"/>
                  </a:lnTo>
                  <a:lnTo>
                    <a:pt x="219583" y="964260"/>
                  </a:lnTo>
                  <a:lnTo>
                    <a:pt x="222034" y="961783"/>
                  </a:lnTo>
                  <a:lnTo>
                    <a:pt x="222338" y="961478"/>
                  </a:lnTo>
                  <a:lnTo>
                    <a:pt x="221932" y="961783"/>
                  </a:lnTo>
                  <a:lnTo>
                    <a:pt x="224802" y="957834"/>
                  </a:lnTo>
                  <a:lnTo>
                    <a:pt x="227799" y="953960"/>
                  </a:lnTo>
                  <a:lnTo>
                    <a:pt x="230949" y="949121"/>
                  </a:lnTo>
                  <a:close/>
                </a:path>
                <a:path w="2432684" h="3543300">
                  <a:moveTo>
                    <a:pt x="260578" y="920419"/>
                  </a:moveTo>
                  <a:lnTo>
                    <a:pt x="260337" y="920610"/>
                  </a:lnTo>
                  <a:lnTo>
                    <a:pt x="260273" y="920813"/>
                  </a:lnTo>
                  <a:lnTo>
                    <a:pt x="260578" y="920419"/>
                  </a:lnTo>
                  <a:close/>
                </a:path>
                <a:path w="2432684" h="3543300">
                  <a:moveTo>
                    <a:pt x="263372" y="917702"/>
                  </a:moveTo>
                  <a:lnTo>
                    <a:pt x="263093" y="917778"/>
                  </a:lnTo>
                  <a:lnTo>
                    <a:pt x="263017" y="918070"/>
                  </a:lnTo>
                  <a:lnTo>
                    <a:pt x="263372" y="917702"/>
                  </a:lnTo>
                  <a:close/>
                </a:path>
                <a:path w="2432684" h="3543300">
                  <a:moveTo>
                    <a:pt x="265125" y="909561"/>
                  </a:moveTo>
                  <a:lnTo>
                    <a:pt x="264718" y="908710"/>
                  </a:lnTo>
                  <a:lnTo>
                    <a:pt x="264553" y="907923"/>
                  </a:lnTo>
                  <a:lnTo>
                    <a:pt x="264210" y="907986"/>
                  </a:lnTo>
                  <a:lnTo>
                    <a:pt x="251637" y="917778"/>
                  </a:lnTo>
                  <a:lnTo>
                    <a:pt x="249796" y="920610"/>
                  </a:lnTo>
                  <a:lnTo>
                    <a:pt x="248462" y="922578"/>
                  </a:lnTo>
                  <a:lnTo>
                    <a:pt x="246037" y="926363"/>
                  </a:lnTo>
                  <a:lnTo>
                    <a:pt x="246176" y="928255"/>
                  </a:lnTo>
                  <a:lnTo>
                    <a:pt x="248539" y="928268"/>
                  </a:lnTo>
                  <a:lnTo>
                    <a:pt x="250101" y="928408"/>
                  </a:lnTo>
                  <a:lnTo>
                    <a:pt x="254342" y="925474"/>
                  </a:lnTo>
                  <a:lnTo>
                    <a:pt x="257416" y="922896"/>
                  </a:lnTo>
                  <a:lnTo>
                    <a:pt x="260337" y="920610"/>
                  </a:lnTo>
                  <a:lnTo>
                    <a:pt x="260769" y="919238"/>
                  </a:lnTo>
                  <a:lnTo>
                    <a:pt x="261708" y="918121"/>
                  </a:lnTo>
                  <a:lnTo>
                    <a:pt x="263093" y="917778"/>
                  </a:lnTo>
                  <a:lnTo>
                    <a:pt x="263677" y="915492"/>
                  </a:lnTo>
                  <a:lnTo>
                    <a:pt x="264414" y="912914"/>
                  </a:lnTo>
                  <a:lnTo>
                    <a:pt x="265125" y="909561"/>
                  </a:lnTo>
                  <a:close/>
                </a:path>
                <a:path w="2432684" h="3543300">
                  <a:moveTo>
                    <a:pt x="291414" y="883907"/>
                  </a:moveTo>
                  <a:lnTo>
                    <a:pt x="290626" y="882853"/>
                  </a:lnTo>
                  <a:lnTo>
                    <a:pt x="289941" y="881875"/>
                  </a:lnTo>
                  <a:lnTo>
                    <a:pt x="289331" y="881697"/>
                  </a:lnTo>
                  <a:lnTo>
                    <a:pt x="288074" y="881875"/>
                  </a:lnTo>
                  <a:lnTo>
                    <a:pt x="286994" y="881888"/>
                  </a:lnTo>
                  <a:lnTo>
                    <a:pt x="281635" y="886536"/>
                  </a:lnTo>
                  <a:lnTo>
                    <a:pt x="276936" y="890739"/>
                  </a:lnTo>
                  <a:lnTo>
                    <a:pt x="271805" y="895515"/>
                  </a:lnTo>
                  <a:lnTo>
                    <a:pt x="271932" y="896708"/>
                  </a:lnTo>
                  <a:lnTo>
                    <a:pt x="271754" y="897572"/>
                  </a:lnTo>
                  <a:lnTo>
                    <a:pt x="272148" y="898347"/>
                  </a:lnTo>
                  <a:lnTo>
                    <a:pt x="272351" y="899363"/>
                  </a:lnTo>
                  <a:lnTo>
                    <a:pt x="273558" y="900315"/>
                  </a:lnTo>
                  <a:lnTo>
                    <a:pt x="274904" y="900709"/>
                  </a:lnTo>
                  <a:lnTo>
                    <a:pt x="283895" y="893813"/>
                  </a:lnTo>
                  <a:lnTo>
                    <a:pt x="289420" y="888733"/>
                  </a:lnTo>
                  <a:lnTo>
                    <a:pt x="290283" y="886434"/>
                  </a:lnTo>
                  <a:lnTo>
                    <a:pt x="291414" y="883907"/>
                  </a:lnTo>
                  <a:close/>
                </a:path>
                <a:path w="2432684" h="3543300">
                  <a:moveTo>
                    <a:pt x="312547" y="863841"/>
                  </a:moveTo>
                  <a:lnTo>
                    <a:pt x="312280" y="860894"/>
                  </a:lnTo>
                  <a:lnTo>
                    <a:pt x="311492" y="859663"/>
                  </a:lnTo>
                  <a:lnTo>
                    <a:pt x="310451" y="858443"/>
                  </a:lnTo>
                  <a:lnTo>
                    <a:pt x="308838" y="858812"/>
                  </a:lnTo>
                  <a:lnTo>
                    <a:pt x="307594" y="860285"/>
                  </a:lnTo>
                  <a:lnTo>
                    <a:pt x="307200" y="861555"/>
                  </a:lnTo>
                  <a:lnTo>
                    <a:pt x="306489" y="863041"/>
                  </a:lnTo>
                  <a:lnTo>
                    <a:pt x="307428" y="863942"/>
                  </a:lnTo>
                  <a:lnTo>
                    <a:pt x="308127" y="865187"/>
                  </a:lnTo>
                  <a:lnTo>
                    <a:pt x="309105" y="865428"/>
                  </a:lnTo>
                  <a:lnTo>
                    <a:pt x="310553" y="865835"/>
                  </a:lnTo>
                  <a:lnTo>
                    <a:pt x="312547" y="863841"/>
                  </a:lnTo>
                  <a:close/>
                </a:path>
                <a:path w="2432684" h="3543300">
                  <a:moveTo>
                    <a:pt x="344716" y="834478"/>
                  </a:moveTo>
                  <a:lnTo>
                    <a:pt x="344335" y="832104"/>
                  </a:lnTo>
                  <a:lnTo>
                    <a:pt x="343687" y="831659"/>
                  </a:lnTo>
                  <a:lnTo>
                    <a:pt x="343039" y="830808"/>
                  </a:lnTo>
                  <a:lnTo>
                    <a:pt x="340144" y="830834"/>
                  </a:lnTo>
                  <a:lnTo>
                    <a:pt x="338302" y="832751"/>
                  </a:lnTo>
                  <a:lnTo>
                    <a:pt x="338213" y="835240"/>
                  </a:lnTo>
                  <a:lnTo>
                    <a:pt x="338543" y="835761"/>
                  </a:lnTo>
                  <a:lnTo>
                    <a:pt x="341312" y="836841"/>
                  </a:lnTo>
                  <a:lnTo>
                    <a:pt x="344716" y="834478"/>
                  </a:lnTo>
                  <a:close/>
                </a:path>
                <a:path w="2432684" h="3543300">
                  <a:moveTo>
                    <a:pt x="452145" y="727646"/>
                  </a:moveTo>
                  <a:lnTo>
                    <a:pt x="449884" y="726795"/>
                  </a:lnTo>
                  <a:lnTo>
                    <a:pt x="448144" y="726681"/>
                  </a:lnTo>
                  <a:lnTo>
                    <a:pt x="443839" y="730021"/>
                  </a:lnTo>
                  <a:lnTo>
                    <a:pt x="440537" y="732955"/>
                  </a:lnTo>
                  <a:lnTo>
                    <a:pt x="434822" y="736193"/>
                  </a:lnTo>
                  <a:lnTo>
                    <a:pt x="433717" y="738517"/>
                  </a:lnTo>
                  <a:lnTo>
                    <a:pt x="432168" y="741006"/>
                  </a:lnTo>
                  <a:lnTo>
                    <a:pt x="432485" y="742099"/>
                  </a:lnTo>
                  <a:lnTo>
                    <a:pt x="432485" y="743318"/>
                  </a:lnTo>
                  <a:lnTo>
                    <a:pt x="432600" y="744131"/>
                  </a:lnTo>
                  <a:lnTo>
                    <a:pt x="434378" y="745451"/>
                  </a:lnTo>
                  <a:lnTo>
                    <a:pt x="435749" y="745007"/>
                  </a:lnTo>
                  <a:lnTo>
                    <a:pt x="436219" y="745058"/>
                  </a:lnTo>
                  <a:lnTo>
                    <a:pt x="439597" y="743496"/>
                  </a:lnTo>
                  <a:lnTo>
                    <a:pt x="442201" y="741286"/>
                  </a:lnTo>
                  <a:lnTo>
                    <a:pt x="444538" y="734021"/>
                  </a:lnTo>
                  <a:lnTo>
                    <a:pt x="449643" y="735482"/>
                  </a:lnTo>
                  <a:lnTo>
                    <a:pt x="452056" y="730897"/>
                  </a:lnTo>
                  <a:lnTo>
                    <a:pt x="452145" y="727646"/>
                  </a:lnTo>
                  <a:close/>
                </a:path>
                <a:path w="2432684" h="3543300">
                  <a:moveTo>
                    <a:pt x="523608" y="665835"/>
                  </a:moveTo>
                  <a:lnTo>
                    <a:pt x="523379" y="664794"/>
                  </a:lnTo>
                  <a:lnTo>
                    <a:pt x="523455" y="663917"/>
                  </a:lnTo>
                  <a:lnTo>
                    <a:pt x="523265" y="662165"/>
                  </a:lnTo>
                  <a:lnTo>
                    <a:pt x="520928" y="660628"/>
                  </a:lnTo>
                  <a:lnTo>
                    <a:pt x="515200" y="663752"/>
                  </a:lnTo>
                  <a:lnTo>
                    <a:pt x="511581" y="667029"/>
                  </a:lnTo>
                  <a:lnTo>
                    <a:pt x="508241" y="671398"/>
                  </a:lnTo>
                  <a:lnTo>
                    <a:pt x="508647" y="672757"/>
                  </a:lnTo>
                  <a:lnTo>
                    <a:pt x="509612" y="673963"/>
                  </a:lnTo>
                  <a:lnTo>
                    <a:pt x="510730" y="674636"/>
                  </a:lnTo>
                  <a:lnTo>
                    <a:pt x="516178" y="673163"/>
                  </a:lnTo>
                  <a:lnTo>
                    <a:pt x="520395" y="670788"/>
                  </a:lnTo>
                  <a:lnTo>
                    <a:pt x="523608" y="665835"/>
                  </a:lnTo>
                  <a:close/>
                </a:path>
                <a:path w="2432684" h="3543300">
                  <a:moveTo>
                    <a:pt x="536702" y="654304"/>
                  </a:moveTo>
                  <a:lnTo>
                    <a:pt x="535584" y="651281"/>
                  </a:lnTo>
                  <a:lnTo>
                    <a:pt x="533260" y="649439"/>
                  </a:lnTo>
                  <a:lnTo>
                    <a:pt x="531507" y="649554"/>
                  </a:lnTo>
                  <a:lnTo>
                    <a:pt x="528066" y="651802"/>
                  </a:lnTo>
                  <a:lnTo>
                    <a:pt x="527329" y="654735"/>
                  </a:lnTo>
                  <a:lnTo>
                    <a:pt x="528802" y="657098"/>
                  </a:lnTo>
                  <a:lnTo>
                    <a:pt x="529780" y="657364"/>
                  </a:lnTo>
                  <a:lnTo>
                    <a:pt x="530491" y="657809"/>
                  </a:lnTo>
                  <a:lnTo>
                    <a:pt x="533654" y="657847"/>
                  </a:lnTo>
                  <a:lnTo>
                    <a:pt x="536702" y="654304"/>
                  </a:lnTo>
                  <a:close/>
                </a:path>
                <a:path w="2432684" h="3543300">
                  <a:moveTo>
                    <a:pt x="564400" y="624116"/>
                  </a:moveTo>
                  <a:lnTo>
                    <a:pt x="563575" y="623493"/>
                  </a:lnTo>
                  <a:lnTo>
                    <a:pt x="562864" y="622503"/>
                  </a:lnTo>
                  <a:lnTo>
                    <a:pt x="561022" y="622757"/>
                  </a:lnTo>
                  <a:lnTo>
                    <a:pt x="559714" y="623277"/>
                  </a:lnTo>
                  <a:lnTo>
                    <a:pt x="554215" y="626757"/>
                  </a:lnTo>
                  <a:lnTo>
                    <a:pt x="552945" y="631901"/>
                  </a:lnTo>
                  <a:lnTo>
                    <a:pt x="549757" y="636092"/>
                  </a:lnTo>
                  <a:lnTo>
                    <a:pt x="550443" y="637209"/>
                  </a:lnTo>
                  <a:lnTo>
                    <a:pt x="550989" y="638009"/>
                  </a:lnTo>
                  <a:lnTo>
                    <a:pt x="551865" y="637946"/>
                  </a:lnTo>
                  <a:lnTo>
                    <a:pt x="555866" y="634441"/>
                  </a:lnTo>
                  <a:lnTo>
                    <a:pt x="559625" y="631215"/>
                  </a:lnTo>
                  <a:lnTo>
                    <a:pt x="563994" y="626960"/>
                  </a:lnTo>
                  <a:lnTo>
                    <a:pt x="564019" y="625309"/>
                  </a:lnTo>
                  <a:lnTo>
                    <a:pt x="564400" y="624116"/>
                  </a:lnTo>
                  <a:close/>
                </a:path>
                <a:path w="2432684" h="3543300">
                  <a:moveTo>
                    <a:pt x="575081" y="619455"/>
                  </a:moveTo>
                  <a:lnTo>
                    <a:pt x="574763" y="619772"/>
                  </a:lnTo>
                  <a:lnTo>
                    <a:pt x="575081" y="619455"/>
                  </a:lnTo>
                  <a:close/>
                </a:path>
                <a:path w="2432684" h="3543300">
                  <a:moveTo>
                    <a:pt x="583565" y="609676"/>
                  </a:moveTo>
                  <a:lnTo>
                    <a:pt x="583488" y="607364"/>
                  </a:lnTo>
                  <a:lnTo>
                    <a:pt x="581367" y="606844"/>
                  </a:lnTo>
                  <a:lnTo>
                    <a:pt x="579780" y="606729"/>
                  </a:lnTo>
                  <a:lnTo>
                    <a:pt x="574484" y="610412"/>
                  </a:lnTo>
                  <a:lnTo>
                    <a:pt x="570433" y="613981"/>
                  </a:lnTo>
                  <a:lnTo>
                    <a:pt x="567474" y="619391"/>
                  </a:lnTo>
                  <a:lnTo>
                    <a:pt x="567778" y="620649"/>
                  </a:lnTo>
                  <a:lnTo>
                    <a:pt x="568731" y="621804"/>
                  </a:lnTo>
                  <a:lnTo>
                    <a:pt x="569950" y="622414"/>
                  </a:lnTo>
                  <a:lnTo>
                    <a:pt x="572122" y="621487"/>
                  </a:lnTo>
                  <a:lnTo>
                    <a:pt x="573557" y="620395"/>
                  </a:lnTo>
                  <a:lnTo>
                    <a:pt x="574992" y="619506"/>
                  </a:lnTo>
                  <a:lnTo>
                    <a:pt x="580085" y="613714"/>
                  </a:lnTo>
                  <a:lnTo>
                    <a:pt x="583565" y="609676"/>
                  </a:lnTo>
                  <a:close/>
                </a:path>
                <a:path w="2432684" h="3543300">
                  <a:moveTo>
                    <a:pt x="622693" y="572592"/>
                  </a:moveTo>
                  <a:lnTo>
                    <a:pt x="622325" y="570103"/>
                  </a:lnTo>
                  <a:lnTo>
                    <a:pt x="619925" y="567766"/>
                  </a:lnTo>
                  <a:lnTo>
                    <a:pt x="617118" y="567385"/>
                  </a:lnTo>
                  <a:lnTo>
                    <a:pt x="612965" y="572249"/>
                  </a:lnTo>
                  <a:lnTo>
                    <a:pt x="609854" y="576072"/>
                  </a:lnTo>
                  <a:lnTo>
                    <a:pt x="606552" y="580390"/>
                  </a:lnTo>
                  <a:lnTo>
                    <a:pt x="607034" y="581736"/>
                  </a:lnTo>
                  <a:lnTo>
                    <a:pt x="608012" y="583018"/>
                  </a:lnTo>
                  <a:lnTo>
                    <a:pt x="608952" y="583311"/>
                  </a:lnTo>
                  <a:lnTo>
                    <a:pt x="609688" y="583755"/>
                  </a:lnTo>
                  <a:lnTo>
                    <a:pt x="610146" y="583730"/>
                  </a:lnTo>
                  <a:lnTo>
                    <a:pt x="610616" y="583806"/>
                  </a:lnTo>
                  <a:lnTo>
                    <a:pt x="615835" y="581774"/>
                  </a:lnTo>
                  <a:lnTo>
                    <a:pt x="619290" y="578358"/>
                  </a:lnTo>
                  <a:lnTo>
                    <a:pt x="622693" y="572592"/>
                  </a:lnTo>
                  <a:close/>
                </a:path>
                <a:path w="2432684" h="3543300">
                  <a:moveTo>
                    <a:pt x="644321" y="552030"/>
                  </a:moveTo>
                  <a:lnTo>
                    <a:pt x="644245" y="551764"/>
                  </a:lnTo>
                  <a:lnTo>
                    <a:pt x="643991" y="551992"/>
                  </a:lnTo>
                  <a:lnTo>
                    <a:pt x="644321" y="552030"/>
                  </a:lnTo>
                  <a:close/>
                </a:path>
                <a:path w="2432684" h="3543300">
                  <a:moveTo>
                    <a:pt x="650963" y="544283"/>
                  </a:moveTo>
                  <a:lnTo>
                    <a:pt x="649008" y="542963"/>
                  </a:lnTo>
                  <a:lnTo>
                    <a:pt x="647280" y="542848"/>
                  </a:lnTo>
                  <a:lnTo>
                    <a:pt x="643064" y="544804"/>
                  </a:lnTo>
                  <a:lnTo>
                    <a:pt x="642708" y="546874"/>
                  </a:lnTo>
                  <a:lnTo>
                    <a:pt x="644245" y="551764"/>
                  </a:lnTo>
                  <a:lnTo>
                    <a:pt x="645934" y="550291"/>
                  </a:lnTo>
                  <a:lnTo>
                    <a:pt x="647941" y="548640"/>
                  </a:lnTo>
                  <a:lnTo>
                    <a:pt x="650811" y="545871"/>
                  </a:lnTo>
                  <a:lnTo>
                    <a:pt x="650963" y="544283"/>
                  </a:lnTo>
                  <a:close/>
                </a:path>
                <a:path w="2432684" h="3543300">
                  <a:moveTo>
                    <a:pt x="701535" y="499681"/>
                  </a:moveTo>
                  <a:lnTo>
                    <a:pt x="701230" y="499681"/>
                  </a:lnTo>
                  <a:lnTo>
                    <a:pt x="701535" y="499681"/>
                  </a:lnTo>
                  <a:close/>
                </a:path>
                <a:path w="2432684" h="3543300">
                  <a:moveTo>
                    <a:pt x="708444" y="492988"/>
                  </a:moveTo>
                  <a:lnTo>
                    <a:pt x="708367" y="491744"/>
                  </a:lnTo>
                  <a:lnTo>
                    <a:pt x="707478" y="490651"/>
                  </a:lnTo>
                  <a:lnTo>
                    <a:pt x="706374" y="490359"/>
                  </a:lnTo>
                  <a:lnTo>
                    <a:pt x="703656" y="490474"/>
                  </a:lnTo>
                  <a:lnTo>
                    <a:pt x="702233" y="491591"/>
                  </a:lnTo>
                  <a:lnTo>
                    <a:pt x="700430" y="495401"/>
                  </a:lnTo>
                  <a:lnTo>
                    <a:pt x="700290" y="497573"/>
                  </a:lnTo>
                  <a:lnTo>
                    <a:pt x="701471" y="499579"/>
                  </a:lnTo>
                  <a:lnTo>
                    <a:pt x="704215" y="498436"/>
                  </a:lnTo>
                  <a:lnTo>
                    <a:pt x="706666" y="496531"/>
                  </a:lnTo>
                  <a:lnTo>
                    <a:pt x="708444" y="492988"/>
                  </a:lnTo>
                  <a:close/>
                </a:path>
                <a:path w="2432684" h="3543300">
                  <a:moveTo>
                    <a:pt x="733132" y="470001"/>
                  </a:moveTo>
                  <a:lnTo>
                    <a:pt x="732840" y="469430"/>
                  </a:lnTo>
                  <a:lnTo>
                    <a:pt x="732751" y="468998"/>
                  </a:lnTo>
                  <a:lnTo>
                    <a:pt x="732116" y="468426"/>
                  </a:lnTo>
                  <a:lnTo>
                    <a:pt x="731570" y="467588"/>
                  </a:lnTo>
                  <a:lnTo>
                    <a:pt x="730097" y="467144"/>
                  </a:lnTo>
                  <a:lnTo>
                    <a:pt x="728865" y="467220"/>
                  </a:lnTo>
                  <a:lnTo>
                    <a:pt x="725004" y="471246"/>
                  </a:lnTo>
                  <a:lnTo>
                    <a:pt x="721258" y="474306"/>
                  </a:lnTo>
                  <a:lnTo>
                    <a:pt x="715213" y="478015"/>
                  </a:lnTo>
                  <a:lnTo>
                    <a:pt x="713867" y="479983"/>
                  </a:lnTo>
                  <a:lnTo>
                    <a:pt x="711847" y="482320"/>
                  </a:lnTo>
                  <a:lnTo>
                    <a:pt x="711441" y="483247"/>
                  </a:lnTo>
                  <a:lnTo>
                    <a:pt x="711238" y="484898"/>
                  </a:lnTo>
                  <a:lnTo>
                    <a:pt x="711352" y="486143"/>
                  </a:lnTo>
                  <a:lnTo>
                    <a:pt x="712812" y="487260"/>
                  </a:lnTo>
                  <a:lnTo>
                    <a:pt x="714502" y="488226"/>
                  </a:lnTo>
                  <a:lnTo>
                    <a:pt x="722896" y="483819"/>
                  </a:lnTo>
                  <a:lnTo>
                    <a:pt x="728789" y="477888"/>
                  </a:lnTo>
                  <a:lnTo>
                    <a:pt x="733132" y="470001"/>
                  </a:lnTo>
                  <a:close/>
                </a:path>
                <a:path w="2432684" h="3543300">
                  <a:moveTo>
                    <a:pt x="767816" y="436727"/>
                  </a:moveTo>
                  <a:lnTo>
                    <a:pt x="765289" y="434378"/>
                  </a:lnTo>
                  <a:lnTo>
                    <a:pt x="762787" y="435470"/>
                  </a:lnTo>
                  <a:lnTo>
                    <a:pt x="761263" y="435838"/>
                  </a:lnTo>
                  <a:lnTo>
                    <a:pt x="757034" y="440855"/>
                  </a:lnTo>
                  <a:lnTo>
                    <a:pt x="753770" y="445071"/>
                  </a:lnTo>
                  <a:lnTo>
                    <a:pt x="750316" y="449694"/>
                  </a:lnTo>
                  <a:lnTo>
                    <a:pt x="751078" y="450913"/>
                  </a:lnTo>
                  <a:lnTo>
                    <a:pt x="751662" y="451967"/>
                  </a:lnTo>
                  <a:lnTo>
                    <a:pt x="752195" y="452081"/>
                  </a:lnTo>
                  <a:lnTo>
                    <a:pt x="752563" y="452297"/>
                  </a:lnTo>
                  <a:lnTo>
                    <a:pt x="753008" y="452323"/>
                  </a:lnTo>
                  <a:lnTo>
                    <a:pt x="753757" y="452539"/>
                  </a:lnTo>
                  <a:lnTo>
                    <a:pt x="756920" y="447700"/>
                  </a:lnTo>
                  <a:lnTo>
                    <a:pt x="762063" y="445477"/>
                  </a:lnTo>
                  <a:lnTo>
                    <a:pt x="766876" y="441083"/>
                  </a:lnTo>
                  <a:lnTo>
                    <a:pt x="767156" y="439496"/>
                  </a:lnTo>
                  <a:lnTo>
                    <a:pt x="767816" y="436727"/>
                  </a:lnTo>
                  <a:close/>
                </a:path>
                <a:path w="2432684" h="3543300">
                  <a:moveTo>
                    <a:pt x="808939" y="401066"/>
                  </a:moveTo>
                  <a:lnTo>
                    <a:pt x="807935" y="400418"/>
                  </a:lnTo>
                  <a:lnTo>
                    <a:pt x="807161" y="399529"/>
                  </a:lnTo>
                  <a:lnTo>
                    <a:pt x="804443" y="400151"/>
                  </a:lnTo>
                  <a:lnTo>
                    <a:pt x="801852" y="400405"/>
                  </a:lnTo>
                  <a:lnTo>
                    <a:pt x="800290" y="401764"/>
                  </a:lnTo>
                  <a:lnTo>
                    <a:pt x="789254" y="410743"/>
                  </a:lnTo>
                  <a:lnTo>
                    <a:pt x="784059" y="415582"/>
                  </a:lnTo>
                  <a:lnTo>
                    <a:pt x="779602" y="421182"/>
                  </a:lnTo>
                  <a:lnTo>
                    <a:pt x="777405" y="424599"/>
                  </a:lnTo>
                  <a:lnTo>
                    <a:pt x="775169" y="427913"/>
                  </a:lnTo>
                  <a:lnTo>
                    <a:pt x="771283" y="430593"/>
                  </a:lnTo>
                  <a:lnTo>
                    <a:pt x="771105" y="432054"/>
                  </a:lnTo>
                  <a:lnTo>
                    <a:pt x="771817" y="433146"/>
                  </a:lnTo>
                  <a:lnTo>
                    <a:pt x="773239" y="433781"/>
                  </a:lnTo>
                  <a:lnTo>
                    <a:pt x="778192" y="430631"/>
                  </a:lnTo>
                  <a:lnTo>
                    <a:pt x="783056" y="428282"/>
                  </a:lnTo>
                  <a:lnTo>
                    <a:pt x="787006" y="424383"/>
                  </a:lnTo>
                  <a:lnTo>
                    <a:pt x="791883" y="419671"/>
                  </a:lnTo>
                  <a:lnTo>
                    <a:pt x="801852" y="410464"/>
                  </a:lnTo>
                  <a:lnTo>
                    <a:pt x="807948" y="404660"/>
                  </a:lnTo>
                  <a:lnTo>
                    <a:pt x="808266" y="402628"/>
                  </a:lnTo>
                  <a:lnTo>
                    <a:pt x="808939" y="401066"/>
                  </a:lnTo>
                  <a:close/>
                </a:path>
                <a:path w="2432684" h="3543300">
                  <a:moveTo>
                    <a:pt x="825411" y="387299"/>
                  </a:moveTo>
                  <a:lnTo>
                    <a:pt x="823087" y="385318"/>
                  </a:lnTo>
                  <a:lnTo>
                    <a:pt x="818896" y="385203"/>
                  </a:lnTo>
                  <a:lnTo>
                    <a:pt x="816343" y="387743"/>
                  </a:lnTo>
                  <a:lnTo>
                    <a:pt x="816356" y="390359"/>
                  </a:lnTo>
                  <a:lnTo>
                    <a:pt x="816838" y="391033"/>
                  </a:lnTo>
                  <a:lnTo>
                    <a:pt x="817295" y="392252"/>
                  </a:lnTo>
                  <a:lnTo>
                    <a:pt x="819569" y="392404"/>
                  </a:lnTo>
                  <a:lnTo>
                    <a:pt x="821474" y="392455"/>
                  </a:lnTo>
                  <a:lnTo>
                    <a:pt x="824001" y="391426"/>
                  </a:lnTo>
                  <a:lnTo>
                    <a:pt x="824763" y="389826"/>
                  </a:lnTo>
                  <a:lnTo>
                    <a:pt x="825411" y="387299"/>
                  </a:lnTo>
                  <a:close/>
                </a:path>
                <a:path w="2432684" h="3543300">
                  <a:moveTo>
                    <a:pt x="895451" y="323469"/>
                  </a:moveTo>
                  <a:lnTo>
                    <a:pt x="894765" y="320332"/>
                  </a:lnTo>
                  <a:lnTo>
                    <a:pt x="892187" y="319493"/>
                  </a:lnTo>
                  <a:lnTo>
                    <a:pt x="890397" y="319341"/>
                  </a:lnTo>
                  <a:lnTo>
                    <a:pt x="887222" y="321957"/>
                  </a:lnTo>
                  <a:lnTo>
                    <a:pt x="885494" y="324827"/>
                  </a:lnTo>
                  <a:lnTo>
                    <a:pt x="875969" y="331050"/>
                  </a:lnTo>
                  <a:lnTo>
                    <a:pt x="871893" y="338099"/>
                  </a:lnTo>
                  <a:lnTo>
                    <a:pt x="866597" y="344487"/>
                  </a:lnTo>
                  <a:lnTo>
                    <a:pt x="866762" y="344995"/>
                  </a:lnTo>
                  <a:lnTo>
                    <a:pt x="866762" y="345351"/>
                  </a:lnTo>
                  <a:lnTo>
                    <a:pt x="867130" y="345668"/>
                  </a:lnTo>
                  <a:lnTo>
                    <a:pt x="867422" y="346075"/>
                  </a:lnTo>
                  <a:lnTo>
                    <a:pt x="868210" y="346367"/>
                  </a:lnTo>
                  <a:lnTo>
                    <a:pt x="868832" y="346443"/>
                  </a:lnTo>
                  <a:lnTo>
                    <a:pt x="873861" y="342900"/>
                  </a:lnTo>
                  <a:lnTo>
                    <a:pt x="878789" y="339801"/>
                  </a:lnTo>
                  <a:lnTo>
                    <a:pt x="887247" y="332613"/>
                  </a:lnTo>
                  <a:lnTo>
                    <a:pt x="890752" y="328485"/>
                  </a:lnTo>
                  <a:lnTo>
                    <a:pt x="895451" y="323469"/>
                  </a:lnTo>
                  <a:close/>
                </a:path>
                <a:path w="2432684" h="3543300">
                  <a:moveTo>
                    <a:pt x="908862" y="307835"/>
                  </a:moveTo>
                  <a:lnTo>
                    <a:pt x="908634" y="307835"/>
                  </a:lnTo>
                  <a:lnTo>
                    <a:pt x="908862" y="308051"/>
                  </a:lnTo>
                  <a:lnTo>
                    <a:pt x="908862" y="307835"/>
                  </a:lnTo>
                  <a:close/>
                </a:path>
                <a:path w="2432684" h="3543300">
                  <a:moveTo>
                    <a:pt x="917143" y="299694"/>
                  </a:moveTo>
                  <a:lnTo>
                    <a:pt x="916025" y="298246"/>
                  </a:lnTo>
                  <a:lnTo>
                    <a:pt x="914717" y="296951"/>
                  </a:lnTo>
                  <a:lnTo>
                    <a:pt x="913180" y="297014"/>
                  </a:lnTo>
                  <a:lnTo>
                    <a:pt x="911275" y="298564"/>
                  </a:lnTo>
                  <a:lnTo>
                    <a:pt x="909650" y="299834"/>
                  </a:lnTo>
                  <a:lnTo>
                    <a:pt x="908558" y="303441"/>
                  </a:lnTo>
                  <a:lnTo>
                    <a:pt x="908824" y="305193"/>
                  </a:lnTo>
                  <a:lnTo>
                    <a:pt x="908862" y="307835"/>
                  </a:lnTo>
                  <a:lnTo>
                    <a:pt x="913549" y="307936"/>
                  </a:lnTo>
                  <a:lnTo>
                    <a:pt x="916165" y="305193"/>
                  </a:lnTo>
                  <a:lnTo>
                    <a:pt x="917143" y="299694"/>
                  </a:lnTo>
                  <a:close/>
                </a:path>
                <a:path w="2432684" h="3543300">
                  <a:moveTo>
                    <a:pt x="927849" y="3230727"/>
                  </a:moveTo>
                  <a:lnTo>
                    <a:pt x="927455" y="3229216"/>
                  </a:lnTo>
                  <a:lnTo>
                    <a:pt x="924636" y="3227946"/>
                  </a:lnTo>
                  <a:lnTo>
                    <a:pt x="923378" y="3228416"/>
                  </a:lnTo>
                  <a:lnTo>
                    <a:pt x="921766" y="3231477"/>
                  </a:lnTo>
                  <a:lnTo>
                    <a:pt x="922629" y="3233572"/>
                  </a:lnTo>
                  <a:lnTo>
                    <a:pt x="924902" y="3234283"/>
                  </a:lnTo>
                  <a:lnTo>
                    <a:pt x="925601" y="3233648"/>
                  </a:lnTo>
                  <a:lnTo>
                    <a:pt x="926833" y="3233001"/>
                  </a:lnTo>
                  <a:lnTo>
                    <a:pt x="927849" y="3230727"/>
                  </a:lnTo>
                  <a:close/>
                </a:path>
                <a:path w="2432684" h="3543300">
                  <a:moveTo>
                    <a:pt x="927912" y="3261893"/>
                  </a:moveTo>
                  <a:lnTo>
                    <a:pt x="927722" y="3261055"/>
                  </a:lnTo>
                  <a:lnTo>
                    <a:pt x="927582" y="3259658"/>
                  </a:lnTo>
                  <a:lnTo>
                    <a:pt x="926719" y="3257829"/>
                  </a:lnTo>
                  <a:lnTo>
                    <a:pt x="925703" y="3257258"/>
                  </a:lnTo>
                  <a:lnTo>
                    <a:pt x="923505" y="3256915"/>
                  </a:lnTo>
                  <a:lnTo>
                    <a:pt x="921575" y="3258883"/>
                  </a:lnTo>
                  <a:lnTo>
                    <a:pt x="921054" y="3262884"/>
                  </a:lnTo>
                  <a:lnTo>
                    <a:pt x="922604" y="3265474"/>
                  </a:lnTo>
                  <a:lnTo>
                    <a:pt x="926071" y="3266109"/>
                  </a:lnTo>
                  <a:lnTo>
                    <a:pt x="927849" y="3264293"/>
                  </a:lnTo>
                  <a:lnTo>
                    <a:pt x="927912" y="3261893"/>
                  </a:lnTo>
                  <a:close/>
                </a:path>
                <a:path w="2432684" h="3543300">
                  <a:moveTo>
                    <a:pt x="928420" y="3151606"/>
                  </a:moveTo>
                  <a:lnTo>
                    <a:pt x="928255" y="3148609"/>
                  </a:lnTo>
                  <a:lnTo>
                    <a:pt x="926528" y="3144710"/>
                  </a:lnTo>
                  <a:lnTo>
                    <a:pt x="924458" y="3144253"/>
                  </a:lnTo>
                  <a:lnTo>
                    <a:pt x="920648" y="3146920"/>
                  </a:lnTo>
                  <a:lnTo>
                    <a:pt x="919886" y="3149790"/>
                  </a:lnTo>
                  <a:lnTo>
                    <a:pt x="922083" y="3153968"/>
                  </a:lnTo>
                  <a:lnTo>
                    <a:pt x="922807" y="3155073"/>
                  </a:lnTo>
                  <a:lnTo>
                    <a:pt x="923213" y="3155721"/>
                  </a:lnTo>
                  <a:lnTo>
                    <a:pt x="925169" y="3155023"/>
                  </a:lnTo>
                  <a:lnTo>
                    <a:pt x="926325" y="3154984"/>
                  </a:lnTo>
                  <a:lnTo>
                    <a:pt x="928420" y="3151606"/>
                  </a:lnTo>
                  <a:close/>
                </a:path>
                <a:path w="2432684" h="3543300">
                  <a:moveTo>
                    <a:pt x="933513" y="292100"/>
                  </a:moveTo>
                  <a:lnTo>
                    <a:pt x="933145" y="292100"/>
                  </a:lnTo>
                  <a:lnTo>
                    <a:pt x="933424" y="292569"/>
                  </a:lnTo>
                  <a:lnTo>
                    <a:pt x="933513" y="292100"/>
                  </a:lnTo>
                  <a:close/>
                </a:path>
                <a:path w="2432684" h="3543300">
                  <a:moveTo>
                    <a:pt x="933513" y="291312"/>
                  </a:moveTo>
                  <a:lnTo>
                    <a:pt x="933259" y="291350"/>
                  </a:lnTo>
                  <a:lnTo>
                    <a:pt x="933145" y="291680"/>
                  </a:lnTo>
                  <a:lnTo>
                    <a:pt x="933513" y="291312"/>
                  </a:lnTo>
                  <a:close/>
                </a:path>
                <a:path w="2432684" h="3543300">
                  <a:moveTo>
                    <a:pt x="933627" y="2846679"/>
                  </a:moveTo>
                  <a:lnTo>
                    <a:pt x="933488" y="2843746"/>
                  </a:lnTo>
                  <a:lnTo>
                    <a:pt x="933526" y="2841028"/>
                  </a:lnTo>
                  <a:lnTo>
                    <a:pt x="932942" y="2837180"/>
                  </a:lnTo>
                  <a:lnTo>
                    <a:pt x="932002" y="2835999"/>
                  </a:lnTo>
                  <a:lnTo>
                    <a:pt x="930681" y="2834424"/>
                  </a:lnTo>
                  <a:lnTo>
                    <a:pt x="929652" y="2833890"/>
                  </a:lnTo>
                  <a:lnTo>
                    <a:pt x="928230" y="2834132"/>
                  </a:lnTo>
                  <a:lnTo>
                    <a:pt x="927557" y="2834970"/>
                  </a:lnTo>
                  <a:lnTo>
                    <a:pt x="926604" y="2835859"/>
                  </a:lnTo>
                  <a:lnTo>
                    <a:pt x="926299" y="2836278"/>
                  </a:lnTo>
                  <a:lnTo>
                    <a:pt x="925055" y="2841561"/>
                  </a:lnTo>
                  <a:lnTo>
                    <a:pt x="925042" y="2846463"/>
                  </a:lnTo>
                  <a:lnTo>
                    <a:pt x="926312" y="2852166"/>
                  </a:lnTo>
                  <a:lnTo>
                    <a:pt x="926820" y="2853029"/>
                  </a:lnTo>
                  <a:lnTo>
                    <a:pt x="928319" y="2854617"/>
                  </a:lnTo>
                  <a:lnTo>
                    <a:pt x="929424" y="2855569"/>
                  </a:lnTo>
                  <a:lnTo>
                    <a:pt x="931646" y="2854312"/>
                  </a:lnTo>
                  <a:lnTo>
                    <a:pt x="932738" y="2853766"/>
                  </a:lnTo>
                  <a:lnTo>
                    <a:pt x="933335" y="2850921"/>
                  </a:lnTo>
                  <a:lnTo>
                    <a:pt x="933424" y="2848673"/>
                  </a:lnTo>
                  <a:lnTo>
                    <a:pt x="933627" y="2846679"/>
                  </a:lnTo>
                  <a:close/>
                </a:path>
                <a:path w="2432684" h="3543300">
                  <a:moveTo>
                    <a:pt x="933704" y="3172866"/>
                  </a:moveTo>
                  <a:lnTo>
                    <a:pt x="932307" y="3169970"/>
                  </a:lnTo>
                  <a:lnTo>
                    <a:pt x="929335" y="3169234"/>
                  </a:lnTo>
                  <a:lnTo>
                    <a:pt x="927684" y="3168967"/>
                  </a:lnTo>
                  <a:lnTo>
                    <a:pt x="924026" y="3168472"/>
                  </a:lnTo>
                  <a:lnTo>
                    <a:pt x="922629" y="3169805"/>
                  </a:lnTo>
                  <a:lnTo>
                    <a:pt x="921346" y="3178975"/>
                  </a:lnTo>
                  <a:lnTo>
                    <a:pt x="922286" y="3184969"/>
                  </a:lnTo>
                  <a:lnTo>
                    <a:pt x="919924" y="3191421"/>
                  </a:lnTo>
                  <a:lnTo>
                    <a:pt x="920292" y="3192424"/>
                  </a:lnTo>
                  <a:lnTo>
                    <a:pt x="920483" y="3194862"/>
                  </a:lnTo>
                  <a:lnTo>
                    <a:pt x="922451" y="3196831"/>
                  </a:lnTo>
                  <a:lnTo>
                    <a:pt x="925550" y="3197110"/>
                  </a:lnTo>
                  <a:lnTo>
                    <a:pt x="927519" y="3195409"/>
                  </a:lnTo>
                  <a:lnTo>
                    <a:pt x="927811" y="3190532"/>
                  </a:lnTo>
                  <a:lnTo>
                    <a:pt x="928255" y="3187331"/>
                  </a:lnTo>
                  <a:lnTo>
                    <a:pt x="927684" y="3179826"/>
                  </a:lnTo>
                  <a:lnTo>
                    <a:pt x="931837" y="3178175"/>
                  </a:lnTo>
                  <a:lnTo>
                    <a:pt x="933704" y="3172866"/>
                  </a:lnTo>
                  <a:close/>
                </a:path>
                <a:path w="2432684" h="3543300">
                  <a:moveTo>
                    <a:pt x="933894" y="3123806"/>
                  </a:moveTo>
                  <a:lnTo>
                    <a:pt x="933767" y="3121482"/>
                  </a:lnTo>
                  <a:lnTo>
                    <a:pt x="932472" y="3118713"/>
                  </a:lnTo>
                  <a:lnTo>
                    <a:pt x="930427" y="3117926"/>
                  </a:lnTo>
                  <a:lnTo>
                    <a:pt x="928090" y="3119031"/>
                  </a:lnTo>
                  <a:lnTo>
                    <a:pt x="927265" y="3120733"/>
                  </a:lnTo>
                  <a:lnTo>
                    <a:pt x="927671" y="3124504"/>
                  </a:lnTo>
                  <a:lnTo>
                    <a:pt x="928306" y="3126054"/>
                  </a:lnTo>
                  <a:lnTo>
                    <a:pt x="930338" y="3126613"/>
                  </a:lnTo>
                  <a:lnTo>
                    <a:pt x="931037" y="3126333"/>
                  </a:lnTo>
                  <a:lnTo>
                    <a:pt x="932078" y="3126282"/>
                  </a:lnTo>
                  <a:lnTo>
                    <a:pt x="933894" y="3123806"/>
                  </a:lnTo>
                  <a:close/>
                </a:path>
                <a:path w="2432684" h="3543300">
                  <a:moveTo>
                    <a:pt x="935609" y="3001937"/>
                  </a:moveTo>
                  <a:lnTo>
                    <a:pt x="934491" y="2997987"/>
                  </a:lnTo>
                  <a:lnTo>
                    <a:pt x="932865" y="2997225"/>
                  </a:lnTo>
                  <a:lnTo>
                    <a:pt x="929284" y="2996806"/>
                  </a:lnTo>
                  <a:lnTo>
                    <a:pt x="927417" y="2998622"/>
                  </a:lnTo>
                  <a:lnTo>
                    <a:pt x="927506" y="3002000"/>
                  </a:lnTo>
                  <a:lnTo>
                    <a:pt x="929259" y="3003918"/>
                  </a:lnTo>
                  <a:lnTo>
                    <a:pt x="930808" y="3003969"/>
                  </a:lnTo>
                  <a:lnTo>
                    <a:pt x="933297" y="3004058"/>
                  </a:lnTo>
                  <a:lnTo>
                    <a:pt x="935609" y="3001937"/>
                  </a:lnTo>
                  <a:close/>
                </a:path>
                <a:path w="2432684" h="3543300">
                  <a:moveTo>
                    <a:pt x="935786" y="3051822"/>
                  </a:moveTo>
                  <a:lnTo>
                    <a:pt x="934567" y="3051137"/>
                  </a:lnTo>
                  <a:lnTo>
                    <a:pt x="932040" y="3050260"/>
                  </a:lnTo>
                  <a:lnTo>
                    <a:pt x="930567" y="3051352"/>
                  </a:lnTo>
                  <a:lnTo>
                    <a:pt x="930389" y="3055924"/>
                  </a:lnTo>
                  <a:lnTo>
                    <a:pt x="930236" y="3059087"/>
                  </a:lnTo>
                  <a:lnTo>
                    <a:pt x="930287" y="3063036"/>
                  </a:lnTo>
                  <a:lnTo>
                    <a:pt x="930770" y="3064002"/>
                  </a:lnTo>
                  <a:lnTo>
                    <a:pt x="931938" y="3065157"/>
                  </a:lnTo>
                  <a:lnTo>
                    <a:pt x="932929" y="3065640"/>
                  </a:lnTo>
                  <a:lnTo>
                    <a:pt x="934364" y="3065488"/>
                  </a:lnTo>
                  <a:lnTo>
                    <a:pt x="935482" y="3064662"/>
                  </a:lnTo>
                  <a:lnTo>
                    <a:pt x="935659" y="3062325"/>
                  </a:lnTo>
                  <a:lnTo>
                    <a:pt x="935367" y="3060509"/>
                  </a:lnTo>
                  <a:lnTo>
                    <a:pt x="935304" y="3059455"/>
                  </a:lnTo>
                  <a:lnTo>
                    <a:pt x="935520" y="3056940"/>
                  </a:lnTo>
                  <a:lnTo>
                    <a:pt x="935786" y="3055162"/>
                  </a:lnTo>
                  <a:lnTo>
                    <a:pt x="935786" y="3051822"/>
                  </a:lnTo>
                  <a:close/>
                </a:path>
                <a:path w="2432684" h="3543300">
                  <a:moveTo>
                    <a:pt x="935977" y="3354590"/>
                  </a:moveTo>
                  <a:lnTo>
                    <a:pt x="935126" y="3350895"/>
                  </a:lnTo>
                  <a:lnTo>
                    <a:pt x="933678" y="3349536"/>
                  </a:lnTo>
                  <a:lnTo>
                    <a:pt x="932459" y="3347859"/>
                  </a:lnTo>
                  <a:lnTo>
                    <a:pt x="931951" y="3347682"/>
                  </a:lnTo>
                  <a:lnTo>
                    <a:pt x="931202" y="3347770"/>
                  </a:lnTo>
                  <a:lnTo>
                    <a:pt x="930656" y="3347986"/>
                  </a:lnTo>
                  <a:lnTo>
                    <a:pt x="927125" y="3353765"/>
                  </a:lnTo>
                  <a:lnTo>
                    <a:pt x="927620" y="3359251"/>
                  </a:lnTo>
                  <a:lnTo>
                    <a:pt x="930897" y="3365182"/>
                  </a:lnTo>
                  <a:lnTo>
                    <a:pt x="932154" y="3365500"/>
                  </a:lnTo>
                  <a:lnTo>
                    <a:pt x="933665" y="3365373"/>
                  </a:lnTo>
                  <a:lnTo>
                    <a:pt x="934783" y="3364814"/>
                  </a:lnTo>
                  <a:lnTo>
                    <a:pt x="935558" y="3362604"/>
                  </a:lnTo>
                  <a:lnTo>
                    <a:pt x="935736" y="3360864"/>
                  </a:lnTo>
                  <a:lnTo>
                    <a:pt x="935621" y="3361448"/>
                  </a:lnTo>
                  <a:lnTo>
                    <a:pt x="935621" y="3356889"/>
                  </a:lnTo>
                  <a:lnTo>
                    <a:pt x="935977" y="3354590"/>
                  </a:lnTo>
                  <a:close/>
                </a:path>
                <a:path w="2432684" h="3543300">
                  <a:moveTo>
                    <a:pt x="936040" y="3090837"/>
                  </a:moveTo>
                  <a:lnTo>
                    <a:pt x="934173" y="3088817"/>
                  </a:lnTo>
                  <a:lnTo>
                    <a:pt x="932078" y="3086887"/>
                  </a:lnTo>
                  <a:lnTo>
                    <a:pt x="931265" y="3087116"/>
                  </a:lnTo>
                  <a:lnTo>
                    <a:pt x="930363" y="3088360"/>
                  </a:lnTo>
                  <a:lnTo>
                    <a:pt x="929347" y="3089402"/>
                  </a:lnTo>
                  <a:lnTo>
                    <a:pt x="929119" y="3093008"/>
                  </a:lnTo>
                  <a:lnTo>
                    <a:pt x="930579" y="3095040"/>
                  </a:lnTo>
                  <a:lnTo>
                    <a:pt x="932713" y="3095663"/>
                  </a:lnTo>
                  <a:lnTo>
                    <a:pt x="933538" y="3095091"/>
                  </a:lnTo>
                  <a:lnTo>
                    <a:pt x="935228" y="3094532"/>
                  </a:lnTo>
                  <a:lnTo>
                    <a:pt x="936040" y="3090837"/>
                  </a:lnTo>
                  <a:close/>
                </a:path>
                <a:path w="2432684" h="3543300">
                  <a:moveTo>
                    <a:pt x="936053" y="2873006"/>
                  </a:moveTo>
                  <a:lnTo>
                    <a:pt x="934834" y="2872181"/>
                  </a:lnTo>
                  <a:lnTo>
                    <a:pt x="932091" y="2871889"/>
                  </a:lnTo>
                  <a:lnTo>
                    <a:pt x="930656" y="2871533"/>
                  </a:lnTo>
                  <a:lnTo>
                    <a:pt x="928370" y="2872232"/>
                  </a:lnTo>
                  <a:lnTo>
                    <a:pt x="927074" y="2873210"/>
                  </a:lnTo>
                  <a:lnTo>
                    <a:pt x="925969" y="2875813"/>
                  </a:lnTo>
                  <a:lnTo>
                    <a:pt x="925944" y="2877680"/>
                  </a:lnTo>
                  <a:lnTo>
                    <a:pt x="925461" y="2880550"/>
                  </a:lnTo>
                  <a:lnTo>
                    <a:pt x="926287" y="2884373"/>
                  </a:lnTo>
                  <a:lnTo>
                    <a:pt x="927252" y="2889173"/>
                  </a:lnTo>
                  <a:lnTo>
                    <a:pt x="928560" y="2894457"/>
                  </a:lnTo>
                  <a:lnTo>
                    <a:pt x="929754" y="2895092"/>
                  </a:lnTo>
                  <a:lnTo>
                    <a:pt x="931075" y="2895015"/>
                  </a:lnTo>
                  <a:lnTo>
                    <a:pt x="932319" y="2894088"/>
                  </a:lnTo>
                  <a:lnTo>
                    <a:pt x="931481" y="2889478"/>
                  </a:lnTo>
                  <a:lnTo>
                    <a:pt x="933450" y="2886011"/>
                  </a:lnTo>
                  <a:lnTo>
                    <a:pt x="935926" y="2879928"/>
                  </a:lnTo>
                  <a:lnTo>
                    <a:pt x="935888" y="2877083"/>
                  </a:lnTo>
                  <a:lnTo>
                    <a:pt x="936053" y="2873006"/>
                  </a:lnTo>
                  <a:close/>
                </a:path>
                <a:path w="2432684" h="3543300">
                  <a:moveTo>
                    <a:pt x="936282" y="3395370"/>
                  </a:moveTo>
                  <a:lnTo>
                    <a:pt x="935723" y="3392309"/>
                  </a:lnTo>
                  <a:lnTo>
                    <a:pt x="934961" y="3391128"/>
                  </a:lnTo>
                  <a:lnTo>
                    <a:pt x="933653" y="3389807"/>
                  </a:lnTo>
                  <a:lnTo>
                    <a:pt x="932307" y="3389592"/>
                  </a:lnTo>
                  <a:lnTo>
                    <a:pt x="930097" y="3390887"/>
                  </a:lnTo>
                  <a:lnTo>
                    <a:pt x="929525" y="3392690"/>
                  </a:lnTo>
                  <a:lnTo>
                    <a:pt x="930173" y="3395611"/>
                  </a:lnTo>
                  <a:lnTo>
                    <a:pt x="931189" y="3396615"/>
                  </a:lnTo>
                  <a:lnTo>
                    <a:pt x="931824" y="3397593"/>
                  </a:lnTo>
                  <a:lnTo>
                    <a:pt x="932472" y="3397516"/>
                  </a:lnTo>
                  <a:lnTo>
                    <a:pt x="932942" y="3397529"/>
                  </a:lnTo>
                  <a:lnTo>
                    <a:pt x="935164" y="3396729"/>
                  </a:lnTo>
                  <a:lnTo>
                    <a:pt x="936282" y="3395370"/>
                  </a:lnTo>
                  <a:close/>
                </a:path>
                <a:path w="2432684" h="3543300">
                  <a:moveTo>
                    <a:pt x="936840" y="3322142"/>
                  </a:moveTo>
                  <a:lnTo>
                    <a:pt x="936218" y="3318281"/>
                  </a:lnTo>
                  <a:lnTo>
                    <a:pt x="932878" y="3314928"/>
                  </a:lnTo>
                  <a:lnTo>
                    <a:pt x="931506" y="3314458"/>
                  </a:lnTo>
                  <a:lnTo>
                    <a:pt x="928560" y="3316770"/>
                  </a:lnTo>
                  <a:lnTo>
                    <a:pt x="922921" y="3322155"/>
                  </a:lnTo>
                  <a:lnTo>
                    <a:pt x="921816" y="3324987"/>
                  </a:lnTo>
                  <a:lnTo>
                    <a:pt x="921893" y="3328378"/>
                  </a:lnTo>
                  <a:lnTo>
                    <a:pt x="922489" y="3331883"/>
                  </a:lnTo>
                  <a:lnTo>
                    <a:pt x="922985" y="3335401"/>
                  </a:lnTo>
                  <a:lnTo>
                    <a:pt x="923874" y="3339465"/>
                  </a:lnTo>
                  <a:lnTo>
                    <a:pt x="925029" y="3340176"/>
                  </a:lnTo>
                  <a:lnTo>
                    <a:pt x="926388" y="3340290"/>
                  </a:lnTo>
                  <a:lnTo>
                    <a:pt x="927277" y="3339630"/>
                  </a:lnTo>
                  <a:lnTo>
                    <a:pt x="928217" y="3338360"/>
                  </a:lnTo>
                  <a:lnTo>
                    <a:pt x="928662" y="3337356"/>
                  </a:lnTo>
                  <a:lnTo>
                    <a:pt x="928027" y="3332010"/>
                  </a:lnTo>
                  <a:lnTo>
                    <a:pt x="929830" y="3328822"/>
                  </a:lnTo>
                  <a:lnTo>
                    <a:pt x="934427" y="3326155"/>
                  </a:lnTo>
                  <a:lnTo>
                    <a:pt x="934859" y="3325203"/>
                  </a:lnTo>
                  <a:lnTo>
                    <a:pt x="936840" y="3322142"/>
                  </a:lnTo>
                  <a:close/>
                </a:path>
                <a:path w="2432684" h="3543300">
                  <a:moveTo>
                    <a:pt x="936891" y="3286010"/>
                  </a:moveTo>
                  <a:lnTo>
                    <a:pt x="936739" y="3282264"/>
                  </a:lnTo>
                  <a:lnTo>
                    <a:pt x="933843" y="3279508"/>
                  </a:lnTo>
                  <a:lnTo>
                    <a:pt x="931621" y="3279571"/>
                  </a:lnTo>
                  <a:lnTo>
                    <a:pt x="928344" y="3282683"/>
                  </a:lnTo>
                  <a:lnTo>
                    <a:pt x="928293" y="3285896"/>
                  </a:lnTo>
                  <a:lnTo>
                    <a:pt x="931049" y="3289185"/>
                  </a:lnTo>
                  <a:lnTo>
                    <a:pt x="932040" y="3289401"/>
                  </a:lnTo>
                  <a:lnTo>
                    <a:pt x="932802" y="3289795"/>
                  </a:lnTo>
                  <a:lnTo>
                    <a:pt x="933577" y="3289439"/>
                  </a:lnTo>
                  <a:lnTo>
                    <a:pt x="934656" y="3289287"/>
                  </a:lnTo>
                  <a:lnTo>
                    <a:pt x="936891" y="3286010"/>
                  </a:lnTo>
                  <a:close/>
                </a:path>
                <a:path w="2432684" h="3543300">
                  <a:moveTo>
                    <a:pt x="937018" y="2760091"/>
                  </a:moveTo>
                  <a:lnTo>
                    <a:pt x="934961" y="2755557"/>
                  </a:lnTo>
                  <a:lnTo>
                    <a:pt x="932078" y="2750718"/>
                  </a:lnTo>
                  <a:lnTo>
                    <a:pt x="930795" y="2750426"/>
                  </a:lnTo>
                  <a:lnTo>
                    <a:pt x="929373" y="2750769"/>
                  </a:lnTo>
                  <a:lnTo>
                    <a:pt x="927950" y="2752483"/>
                  </a:lnTo>
                  <a:lnTo>
                    <a:pt x="927862" y="2753118"/>
                  </a:lnTo>
                  <a:lnTo>
                    <a:pt x="929906" y="2758605"/>
                  </a:lnTo>
                  <a:lnTo>
                    <a:pt x="929665" y="2764028"/>
                  </a:lnTo>
                  <a:lnTo>
                    <a:pt x="930541" y="2770009"/>
                  </a:lnTo>
                  <a:lnTo>
                    <a:pt x="931722" y="2771165"/>
                  </a:lnTo>
                  <a:lnTo>
                    <a:pt x="933373" y="2770797"/>
                  </a:lnTo>
                  <a:lnTo>
                    <a:pt x="934847" y="2770225"/>
                  </a:lnTo>
                  <a:lnTo>
                    <a:pt x="936218" y="2768269"/>
                  </a:lnTo>
                  <a:lnTo>
                    <a:pt x="936129" y="2766707"/>
                  </a:lnTo>
                  <a:lnTo>
                    <a:pt x="936396" y="2765374"/>
                  </a:lnTo>
                  <a:lnTo>
                    <a:pt x="937018" y="2760091"/>
                  </a:lnTo>
                  <a:close/>
                </a:path>
                <a:path w="2432684" h="3543300">
                  <a:moveTo>
                    <a:pt x="937247" y="3203283"/>
                  </a:moveTo>
                  <a:lnTo>
                    <a:pt x="937082" y="3197809"/>
                  </a:lnTo>
                  <a:lnTo>
                    <a:pt x="932903" y="3195040"/>
                  </a:lnTo>
                  <a:lnTo>
                    <a:pt x="930744" y="3195828"/>
                  </a:lnTo>
                  <a:lnTo>
                    <a:pt x="930427" y="3197707"/>
                  </a:lnTo>
                  <a:lnTo>
                    <a:pt x="930097" y="3200146"/>
                  </a:lnTo>
                  <a:lnTo>
                    <a:pt x="930516" y="3201581"/>
                  </a:lnTo>
                  <a:lnTo>
                    <a:pt x="931011" y="3203689"/>
                  </a:lnTo>
                  <a:lnTo>
                    <a:pt x="931926" y="3206000"/>
                  </a:lnTo>
                  <a:lnTo>
                    <a:pt x="933564" y="3206216"/>
                  </a:lnTo>
                  <a:lnTo>
                    <a:pt x="937247" y="3203283"/>
                  </a:lnTo>
                  <a:close/>
                </a:path>
                <a:path w="2432684" h="3543300">
                  <a:moveTo>
                    <a:pt x="938847" y="3376549"/>
                  </a:moveTo>
                  <a:lnTo>
                    <a:pt x="938491" y="3375025"/>
                  </a:lnTo>
                  <a:lnTo>
                    <a:pt x="936282" y="3372599"/>
                  </a:lnTo>
                  <a:lnTo>
                    <a:pt x="934478" y="3371304"/>
                  </a:lnTo>
                  <a:lnTo>
                    <a:pt x="932230" y="3369856"/>
                  </a:lnTo>
                  <a:lnTo>
                    <a:pt x="930973" y="3370351"/>
                  </a:lnTo>
                  <a:lnTo>
                    <a:pt x="928700" y="3372472"/>
                  </a:lnTo>
                  <a:lnTo>
                    <a:pt x="928230" y="3374542"/>
                  </a:lnTo>
                  <a:lnTo>
                    <a:pt x="929678" y="3379165"/>
                  </a:lnTo>
                  <a:lnTo>
                    <a:pt x="931506" y="3380752"/>
                  </a:lnTo>
                  <a:lnTo>
                    <a:pt x="933602" y="3380930"/>
                  </a:lnTo>
                  <a:lnTo>
                    <a:pt x="935545" y="3381083"/>
                  </a:lnTo>
                  <a:lnTo>
                    <a:pt x="938784" y="3379305"/>
                  </a:lnTo>
                  <a:lnTo>
                    <a:pt x="938847" y="3376549"/>
                  </a:lnTo>
                  <a:close/>
                </a:path>
                <a:path w="2432684" h="3543300">
                  <a:moveTo>
                    <a:pt x="941743" y="2689631"/>
                  </a:moveTo>
                  <a:lnTo>
                    <a:pt x="940066" y="2685326"/>
                  </a:lnTo>
                  <a:lnTo>
                    <a:pt x="939495" y="2683103"/>
                  </a:lnTo>
                  <a:lnTo>
                    <a:pt x="937780" y="2680309"/>
                  </a:lnTo>
                  <a:lnTo>
                    <a:pt x="936167" y="2679827"/>
                  </a:lnTo>
                  <a:lnTo>
                    <a:pt x="934402" y="2679535"/>
                  </a:lnTo>
                  <a:lnTo>
                    <a:pt x="933208" y="2680512"/>
                  </a:lnTo>
                  <a:lnTo>
                    <a:pt x="932180" y="2685072"/>
                  </a:lnTo>
                  <a:lnTo>
                    <a:pt x="931227" y="2690533"/>
                  </a:lnTo>
                  <a:lnTo>
                    <a:pt x="931227" y="2695232"/>
                  </a:lnTo>
                  <a:lnTo>
                    <a:pt x="931113" y="2697467"/>
                  </a:lnTo>
                  <a:lnTo>
                    <a:pt x="931354" y="2700185"/>
                  </a:lnTo>
                  <a:lnTo>
                    <a:pt x="932459" y="2700693"/>
                  </a:lnTo>
                  <a:lnTo>
                    <a:pt x="933475" y="2701201"/>
                  </a:lnTo>
                  <a:lnTo>
                    <a:pt x="934161" y="2701163"/>
                  </a:lnTo>
                  <a:lnTo>
                    <a:pt x="938453" y="2696286"/>
                  </a:lnTo>
                  <a:lnTo>
                    <a:pt x="941730" y="2691879"/>
                  </a:lnTo>
                  <a:lnTo>
                    <a:pt x="941743" y="2689631"/>
                  </a:lnTo>
                  <a:close/>
                </a:path>
                <a:path w="2432684" h="3543300">
                  <a:moveTo>
                    <a:pt x="941933" y="2797403"/>
                  </a:moveTo>
                  <a:lnTo>
                    <a:pt x="940460" y="2793987"/>
                  </a:lnTo>
                  <a:lnTo>
                    <a:pt x="939698" y="2792869"/>
                  </a:lnTo>
                  <a:lnTo>
                    <a:pt x="937983" y="2790482"/>
                  </a:lnTo>
                  <a:lnTo>
                    <a:pt x="936523" y="2790545"/>
                  </a:lnTo>
                  <a:lnTo>
                    <a:pt x="933310" y="2793555"/>
                  </a:lnTo>
                  <a:lnTo>
                    <a:pt x="931227" y="2795854"/>
                  </a:lnTo>
                  <a:lnTo>
                    <a:pt x="928979" y="2798521"/>
                  </a:lnTo>
                  <a:lnTo>
                    <a:pt x="929462" y="2799969"/>
                  </a:lnTo>
                  <a:lnTo>
                    <a:pt x="931049" y="2801048"/>
                  </a:lnTo>
                  <a:lnTo>
                    <a:pt x="932370" y="2801366"/>
                  </a:lnTo>
                  <a:lnTo>
                    <a:pt x="933970" y="2802013"/>
                  </a:lnTo>
                  <a:lnTo>
                    <a:pt x="935431" y="2801620"/>
                  </a:lnTo>
                  <a:lnTo>
                    <a:pt x="937158" y="2801289"/>
                  </a:lnTo>
                  <a:lnTo>
                    <a:pt x="940968" y="2799842"/>
                  </a:lnTo>
                  <a:lnTo>
                    <a:pt x="941933" y="2797403"/>
                  </a:lnTo>
                  <a:close/>
                </a:path>
                <a:path w="2432684" h="3543300">
                  <a:moveTo>
                    <a:pt x="944448" y="280416"/>
                  </a:moveTo>
                  <a:lnTo>
                    <a:pt x="944194" y="280466"/>
                  </a:lnTo>
                  <a:lnTo>
                    <a:pt x="944067" y="280771"/>
                  </a:lnTo>
                  <a:lnTo>
                    <a:pt x="944448" y="280416"/>
                  </a:lnTo>
                  <a:close/>
                </a:path>
                <a:path w="2432684" h="3543300">
                  <a:moveTo>
                    <a:pt x="944854" y="2734221"/>
                  </a:moveTo>
                  <a:lnTo>
                    <a:pt x="944410" y="2731109"/>
                  </a:lnTo>
                  <a:lnTo>
                    <a:pt x="943787" y="2729293"/>
                  </a:lnTo>
                  <a:lnTo>
                    <a:pt x="944537" y="2722410"/>
                  </a:lnTo>
                  <a:lnTo>
                    <a:pt x="941857" y="2717965"/>
                  </a:lnTo>
                  <a:lnTo>
                    <a:pt x="940892" y="2711208"/>
                  </a:lnTo>
                  <a:lnTo>
                    <a:pt x="937374" y="2710408"/>
                  </a:lnTo>
                  <a:lnTo>
                    <a:pt x="934364" y="2712415"/>
                  </a:lnTo>
                  <a:lnTo>
                    <a:pt x="933297" y="2713266"/>
                  </a:lnTo>
                  <a:lnTo>
                    <a:pt x="930490" y="2716060"/>
                  </a:lnTo>
                  <a:lnTo>
                    <a:pt x="930338" y="2717698"/>
                  </a:lnTo>
                  <a:lnTo>
                    <a:pt x="933919" y="2721457"/>
                  </a:lnTo>
                  <a:lnTo>
                    <a:pt x="935278" y="2722257"/>
                  </a:lnTo>
                  <a:lnTo>
                    <a:pt x="929690" y="2723781"/>
                  </a:lnTo>
                  <a:lnTo>
                    <a:pt x="928585" y="2725775"/>
                  </a:lnTo>
                  <a:lnTo>
                    <a:pt x="928611" y="2730246"/>
                  </a:lnTo>
                  <a:lnTo>
                    <a:pt x="929246" y="2732455"/>
                  </a:lnTo>
                  <a:lnTo>
                    <a:pt x="930668" y="2736799"/>
                  </a:lnTo>
                  <a:lnTo>
                    <a:pt x="933234" y="2737193"/>
                  </a:lnTo>
                  <a:lnTo>
                    <a:pt x="936091" y="2734957"/>
                  </a:lnTo>
                  <a:lnTo>
                    <a:pt x="936371" y="2733954"/>
                  </a:lnTo>
                  <a:lnTo>
                    <a:pt x="937641" y="2732697"/>
                  </a:lnTo>
                  <a:lnTo>
                    <a:pt x="937882" y="2733179"/>
                  </a:lnTo>
                  <a:lnTo>
                    <a:pt x="937641" y="2738196"/>
                  </a:lnTo>
                  <a:lnTo>
                    <a:pt x="938174" y="2741180"/>
                  </a:lnTo>
                  <a:lnTo>
                    <a:pt x="938911" y="2742400"/>
                  </a:lnTo>
                  <a:lnTo>
                    <a:pt x="940231" y="2744254"/>
                  </a:lnTo>
                  <a:lnTo>
                    <a:pt x="942835" y="2742590"/>
                  </a:lnTo>
                  <a:lnTo>
                    <a:pt x="944156" y="2738183"/>
                  </a:lnTo>
                  <a:lnTo>
                    <a:pt x="944562" y="2735554"/>
                  </a:lnTo>
                  <a:lnTo>
                    <a:pt x="944854" y="2734221"/>
                  </a:lnTo>
                  <a:close/>
                </a:path>
                <a:path w="2432684" h="3543300">
                  <a:moveTo>
                    <a:pt x="947242" y="273862"/>
                  </a:moveTo>
                  <a:lnTo>
                    <a:pt x="945807" y="270586"/>
                  </a:lnTo>
                  <a:lnTo>
                    <a:pt x="942657" y="270624"/>
                  </a:lnTo>
                  <a:lnTo>
                    <a:pt x="935075" y="275932"/>
                  </a:lnTo>
                  <a:lnTo>
                    <a:pt x="930148" y="279933"/>
                  </a:lnTo>
                  <a:lnTo>
                    <a:pt x="925880" y="287286"/>
                  </a:lnTo>
                  <a:lnTo>
                    <a:pt x="925804" y="289610"/>
                  </a:lnTo>
                  <a:lnTo>
                    <a:pt x="928141" y="291249"/>
                  </a:lnTo>
                  <a:lnTo>
                    <a:pt x="931684" y="291744"/>
                  </a:lnTo>
                  <a:lnTo>
                    <a:pt x="932611" y="291439"/>
                  </a:lnTo>
                  <a:lnTo>
                    <a:pt x="933259" y="291350"/>
                  </a:lnTo>
                  <a:lnTo>
                    <a:pt x="935139" y="286131"/>
                  </a:lnTo>
                  <a:lnTo>
                    <a:pt x="938225" y="281698"/>
                  </a:lnTo>
                  <a:lnTo>
                    <a:pt x="944194" y="280466"/>
                  </a:lnTo>
                  <a:lnTo>
                    <a:pt x="944600" y="279539"/>
                  </a:lnTo>
                  <a:lnTo>
                    <a:pt x="945019" y="278231"/>
                  </a:lnTo>
                  <a:lnTo>
                    <a:pt x="946721" y="275475"/>
                  </a:lnTo>
                  <a:lnTo>
                    <a:pt x="947242" y="273862"/>
                  </a:lnTo>
                  <a:close/>
                </a:path>
                <a:path w="2432684" h="3543300">
                  <a:moveTo>
                    <a:pt x="948258" y="2607830"/>
                  </a:moveTo>
                  <a:lnTo>
                    <a:pt x="947801" y="2604312"/>
                  </a:lnTo>
                  <a:lnTo>
                    <a:pt x="947508" y="2600744"/>
                  </a:lnTo>
                  <a:lnTo>
                    <a:pt x="946556" y="2596413"/>
                  </a:lnTo>
                  <a:lnTo>
                    <a:pt x="944880" y="2595651"/>
                  </a:lnTo>
                  <a:lnTo>
                    <a:pt x="943254" y="2595181"/>
                  </a:lnTo>
                  <a:lnTo>
                    <a:pt x="942022" y="2596121"/>
                  </a:lnTo>
                  <a:lnTo>
                    <a:pt x="939571" y="2602674"/>
                  </a:lnTo>
                  <a:lnTo>
                    <a:pt x="937463" y="2608567"/>
                  </a:lnTo>
                  <a:lnTo>
                    <a:pt x="934567" y="2617063"/>
                  </a:lnTo>
                  <a:lnTo>
                    <a:pt x="934440" y="2619730"/>
                  </a:lnTo>
                  <a:lnTo>
                    <a:pt x="935697" y="2623464"/>
                  </a:lnTo>
                  <a:lnTo>
                    <a:pt x="937450" y="2624798"/>
                  </a:lnTo>
                  <a:lnTo>
                    <a:pt x="939927" y="2623616"/>
                  </a:lnTo>
                  <a:lnTo>
                    <a:pt x="941476" y="2622677"/>
                  </a:lnTo>
                  <a:lnTo>
                    <a:pt x="945934" y="2620899"/>
                  </a:lnTo>
                  <a:lnTo>
                    <a:pt x="947470" y="2618867"/>
                  </a:lnTo>
                  <a:lnTo>
                    <a:pt x="947801" y="2613266"/>
                  </a:lnTo>
                  <a:lnTo>
                    <a:pt x="947686" y="2610574"/>
                  </a:lnTo>
                  <a:lnTo>
                    <a:pt x="947686" y="2607881"/>
                  </a:lnTo>
                  <a:lnTo>
                    <a:pt x="948258" y="2607830"/>
                  </a:lnTo>
                  <a:close/>
                </a:path>
                <a:path w="2432684" h="3543300">
                  <a:moveTo>
                    <a:pt x="950645" y="2533218"/>
                  </a:moveTo>
                  <a:lnTo>
                    <a:pt x="950341" y="2530310"/>
                  </a:lnTo>
                  <a:lnTo>
                    <a:pt x="950125" y="2527135"/>
                  </a:lnTo>
                  <a:lnTo>
                    <a:pt x="949388" y="2522778"/>
                  </a:lnTo>
                  <a:lnTo>
                    <a:pt x="948486" y="2521699"/>
                  </a:lnTo>
                  <a:lnTo>
                    <a:pt x="945730" y="2521267"/>
                  </a:lnTo>
                  <a:lnTo>
                    <a:pt x="944194" y="2522182"/>
                  </a:lnTo>
                  <a:lnTo>
                    <a:pt x="944079" y="2528582"/>
                  </a:lnTo>
                  <a:lnTo>
                    <a:pt x="944130" y="2538971"/>
                  </a:lnTo>
                  <a:lnTo>
                    <a:pt x="944346" y="2539415"/>
                  </a:lnTo>
                  <a:lnTo>
                    <a:pt x="944651" y="2540965"/>
                  </a:lnTo>
                  <a:lnTo>
                    <a:pt x="946658" y="2542286"/>
                  </a:lnTo>
                  <a:lnTo>
                    <a:pt x="948258" y="2541333"/>
                  </a:lnTo>
                  <a:lnTo>
                    <a:pt x="949236" y="2540812"/>
                  </a:lnTo>
                  <a:lnTo>
                    <a:pt x="949985" y="2537993"/>
                  </a:lnTo>
                  <a:lnTo>
                    <a:pt x="950226" y="2535732"/>
                  </a:lnTo>
                  <a:lnTo>
                    <a:pt x="950645" y="2533218"/>
                  </a:lnTo>
                  <a:close/>
                </a:path>
                <a:path w="2432684" h="3543300">
                  <a:moveTo>
                    <a:pt x="950963" y="2565603"/>
                  </a:moveTo>
                  <a:lnTo>
                    <a:pt x="949198" y="2559354"/>
                  </a:lnTo>
                  <a:lnTo>
                    <a:pt x="946505" y="2552357"/>
                  </a:lnTo>
                  <a:lnTo>
                    <a:pt x="945426" y="2551938"/>
                  </a:lnTo>
                  <a:lnTo>
                    <a:pt x="943470" y="2551366"/>
                  </a:lnTo>
                  <a:lnTo>
                    <a:pt x="941908" y="2552738"/>
                  </a:lnTo>
                  <a:lnTo>
                    <a:pt x="941793" y="2554452"/>
                  </a:lnTo>
                  <a:lnTo>
                    <a:pt x="941489" y="2554922"/>
                  </a:lnTo>
                  <a:lnTo>
                    <a:pt x="942860" y="2559799"/>
                  </a:lnTo>
                  <a:lnTo>
                    <a:pt x="942327" y="2564219"/>
                  </a:lnTo>
                  <a:lnTo>
                    <a:pt x="940930" y="2570886"/>
                  </a:lnTo>
                  <a:lnTo>
                    <a:pt x="941006" y="2573197"/>
                  </a:lnTo>
                  <a:lnTo>
                    <a:pt x="945616" y="2590177"/>
                  </a:lnTo>
                  <a:lnTo>
                    <a:pt x="946797" y="2589415"/>
                  </a:lnTo>
                  <a:lnTo>
                    <a:pt x="947496" y="2583535"/>
                  </a:lnTo>
                  <a:lnTo>
                    <a:pt x="947102" y="2577846"/>
                  </a:lnTo>
                  <a:lnTo>
                    <a:pt x="950963" y="2565603"/>
                  </a:lnTo>
                  <a:close/>
                </a:path>
                <a:path w="2432684" h="3543300">
                  <a:moveTo>
                    <a:pt x="957021" y="2430538"/>
                  </a:moveTo>
                  <a:lnTo>
                    <a:pt x="955751" y="2424011"/>
                  </a:lnTo>
                  <a:lnTo>
                    <a:pt x="951725" y="2415857"/>
                  </a:lnTo>
                  <a:lnTo>
                    <a:pt x="949515" y="2416213"/>
                  </a:lnTo>
                  <a:lnTo>
                    <a:pt x="947699" y="2416276"/>
                  </a:lnTo>
                  <a:lnTo>
                    <a:pt x="946162" y="2417635"/>
                  </a:lnTo>
                  <a:lnTo>
                    <a:pt x="946531" y="2420340"/>
                  </a:lnTo>
                  <a:lnTo>
                    <a:pt x="946785" y="2423071"/>
                  </a:lnTo>
                  <a:lnTo>
                    <a:pt x="948042" y="2429751"/>
                  </a:lnTo>
                  <a:lnTo>
                    <a:pt x="948905" y="2433739"/>
                  </a:lnTo>
                  <a:lnTo>
                    <a:pt x="950023" y="2438235"/>
                  </a:lnTo>
                  <a:lnTo>
                    <a:pt x="952055" y="2439022"/>
                  </a:lnTo>
                  <a:lnTo>
                    <a:pt x="953300" y="2438057"/>
                  </a:lnTo>
                  <a:lnTo>
                    <a:pt x="953604" y="2437676"/>
                  </a:lnTo>
                  <a:lnTo>
                    <a:pt x="957021" y="2430538"/>
                  </a:lnTo>
                  <a:close/>
                </a:path>
                <a:path w="2432684" h="3543300">
                  <a:moveTo>
                    <a:pt x="957491" y="2346883"/>
                  </a:moveTo>
                  <a:lnTo>
                    <a:pt x="957440" y="2343035"/>
                  </a:lnTo>
                  <a:lnTo>
                    <a:pt x="956945" y="2342553"/>
                  </a:lnTo>
                  <a:lnTo>
                    <a:pt x="956360" y="2342692"/>
                  </a:lnTo>
                  <a:lnTo>
                    <a:pt x="955878" y="2342934"/>
                  </a:lnTo>
                  <a:lnTo>
                    <a:pt x="954024" y="2345448"/>
                  </a:lnTo>
                  <a:lnTo>
                    <a:pt x="952207" y="2347506"/>
                  </a:lnTo>
                  <a:lnTo>
                    <a:pt x="952461" y="2355024"/>
                  </a:lnTo>
                  <a:lnTo>
                    <a:pt x="952474" y="2359571"/>
                  </a:lnTo>
                  <a:lnTo>
                    <a:pt x="952715" y="2364549"/>
                  </a:lnTo>
                  <a:lnTo>
                    <a:pt x="953960" y="2365413"/>
                  </a:lnTo>
                  <a:lnTo>
                    <a:pt x="954951" y="2364917"/>
                  </a:lnTo>
                  <a:lnTo>
                    <a:pt x="955814" y="2364194"/>
                  </a:lnTo>
                  <a:lnTo>
                    <a:pt x="956589" y="2360384"/>
                  </a:lnTo>
                  <a:lnTo>
                    <a:pt x="956957" y="2357247"/>
                  </a:lnTo>
                  <a:lnTo>
                    <a:pt x="957478" y="2353805"/>
                  </a:lnTo>
                  <a:lnTo>
                    <a:pt x="957491" y="2346883"/>
                  </a:lnTo>
                  <a:close/>
                </a:path>
                <a:path w="2432684" h="3543300">
                  <a:moveTo>
                    <a:pt x="964361" y="2259038"/>
                  </a:moveTo>
                  <a:lnTo>
                    <a:pt x="963764" y="2252002"/>
                  </a:lnTo>
                  <a:lnTo>
                    <a:pt x="962723" y="2250744"/>
                  </a:lnTo>
                  <a:lnTo>
                    <a:pt x="961377" y="2249424"/>
                  </a:lnTo>
                  <a:lnTo>
                    <a:pt x="959739" y="2249436"/>
                  </a:lnTo>
                  <a:lnTo>
                    <a:pt x="957783" y="2252243"/>
                  </a:lnTo>
                  <a:lnTo>
                    <a:pt x="955116" y="2262835"/>
                  </a:lnTo>
                  <a:lnTo>
                    <a:pt x="955040" y="2266975"/>
                  </a:lnTo>
                  <a:lnTo>
                    <a:pt x="955167" y="2267826"/>
                  </a:lnTo>
                  <a:lnTo>
                    <a:pt x="955040" y="2269363"/>
                  </a:lnTo>
                  <a:lnTo>
                    <a:pt x="956310" y="2271433"/>
                  </a:lnTo>
                  <a:lnTo>
                    <a:pt x="957757" y="2272461"/>
                  </a:lnTo>
                  <a:lnTo>
                    <a:pt x="959929" y="2272461"/>
                  </a:lnTo>
                  <a:lnTo>
                    <a:pt x="961682" y="2271445"/>
                  </a:lnTo>
                  <a:lnTo>
                    <a:pt x="963841" y="2264880"/>
                  </a:lnTo>
                  <a:lnTo>
                    <a:pt x="964361" y="2259038"/>
                  </a:lnTo>
                  <a:close/>
                </a:path>
                <a:path w="2432684" h="3543300">
                  <a:moveTo>
                    <a:pt x="966851" y="2174951"/>
                  </a:moveTo>
                  <a:lnTo>
                    <a:pt x="965708" y="2167839"/>
                  </a:lnTo>
                  <a:lnTo>
                    <a:pt x="964336" y="2166086"/>
                  </a:lnTo>
                  <a:lnTo>
                    <a:pt x="963739" y="2166124"/>
                  </a:lnTo>
                  <a:lnTo>
                    <a:pt x="962215" y="2165451"/>
                  </a:lnTo>
                  <a:lnTo>
                    <a:pt x="961529" y="2165781"/>
                  </a:lnTo>
                  <a:lnTo>
                    <a:pt x="960297" y="2175687"/>
                  </a:lnTo>
                  <a:lnTo>
                    <a:pt x="960615" y="2179980"/>
                  </a:lnTo>
                  <a:lnTo>
                    <a:pt x="960805" y="2183587"/>
                  </a:lnTo>
                  <a:lnTo>
                    <a:pt x="961263" y="2187714"/>
                  </a:lnTo>
                  <a:lnTo>
                    <a:pt x="962266" y="2188553"/>
                  </a:lnTo>
                  <a:lnTo>
                    <a:pt x="963536" y="2188553"/>
                  </a:lnTo>
                  <a:lnTo>
                    <a:pt x="964692" y="2187943"/>
                  </a:lnTo>
                  <a:lnTo>
                    <a:pt x="966647" y="2181212"/>
                  </a:lnTo>
                  <a:lnTo>
                    <a:pt x="966851" y="2174951"/>
                  </a:lnTo>
                  <a:close/>
                </a:path>
                <a:path w="2432684" h="3543300">
                  <a:moveTo>
                    <a:pt x="968730" y="1694840"/>
                  </a:moveTo>
                  <a:lnTo>
                    <a:pt x="966406" y="1692592"/>
                  </a:lnTo>
                  <a:lnTo>
                    <a:pt x="964412" y="1692973"/>
                  </a:lnTo>
                  <a:lnTo>
                    <a:pt x="963904" y="1694916"/>
                  </a:lnTo>
                  <a:lnTo>
                    <a:pt x="963866" y="1695780"/>
                  </a:lnTo>
                  <a:lnTo>
                    <a:pt x="963739" y="1696618"/>
                  </a:lnTo>
                  <a:lnTo>
                    <a:pt x="963803" y="1697050"/>
                  </a:lnTo>
                  <a:lnTo>
                    <a:pt x="963714" y="1697609"/>
                  </a:lnTo>
                  <a:lnTo>
                    <a:pt x="964476" y="1698447"/>
                  </a:lnTo>
                  <a:lnTo>
                    <a:pt x="965149" y="1699209"/>
                  </a:lnTo>
                  <a:lnTo>
                    <a:pt x="966482" y="1699285"/>
                  </a:lnTo>
                  <a:lnTo>
                    <a:pt x="967562" y="1698726"/>
                  </a:lnTo>
                  <a:lnTo>
                    <a:pt x="968590" y="1696542"/>
                  </a:lnTo>
                  <a:lnTo>
                    <a:pt x="968730" y="1694840"/>
                  </a:lnTo>
                  <a:close/>
                </a:path>
                <a:path w="2432684" h="3543300">
                  <a:moveTo>
                    <a:pt x="971334" y="1968665"/>
                  </a:moveTo>
                  <a:lnTo>
                    <a:pt x="971042" y="1968487"/>
                  </a:lnTo>
                  <a:lnTo>
                    <a:pt x="971016" y="1968982"/>
                  </a:lnTo>
                  <a:lnTo>
                    <a:pt x="971334" y="1968665"/>
                  </a:lnTo>
                  <a:close/>
                </a:path>
                <a:path w="2432684" h="3543300">
                  <a:moveTo>
                    <a:pt x="971359" y="1960003"/>
                  </a:moveTo>
                  <a:lnTo>
                    <a:pt x="970381" y="1958047"/>
                  </a:lnTo>
                  <a:lnTo>
                    <a:pt x="969759" y="1957806"/>
                  </a:lnTo>
                  <a:lnTo>
                    <a:pt x="968629" y="1958073"/>
                  </a:lnTo>
                  <a:lnTo>
                    <a:pt x="967486" y="1958251"/>
                  </a:lnTo>
                  <a:lnTo>
                    <a:pt x="964857" y="1963585"/>
                  </a:lnTo>
                  <a:lnTo>
                    <a:pt x="967638" y="1966328"/>
                  </a:lnTo>
                  <a:lnTo>
                    <a:pt x="971042" y="1968487"/>
                  </a:lnTo>
                  <a:lnTo>
                    <a:pt x="971156" y="1966264"/>
                  </a:lnTo>
                  <a:lnTo>
                    <a:pt x="971359" y="1963585"/>
                  </a:lnTo>
                  <a:lnTo>
                    <a:pt x="971359" y="1960003"/>
                  </a:lnTo>
                  <a:close/>
                </a:path>
                <a:path w="2432684" h="3543300">
                  <a:moveTo>
                    <a:pt x="971816" y="255905"/>
                  </a:moveTo>
                  <a:lnTo>
                    <a:pt x="971511" y="255892"/>
                  </a:lnTo>
                  <a:lnTo>
                    <a:pt x="971499" y="256197"/>
                  </a:lnTo>
                  <a:lnTo>
                    <a:pt x="971816" y="255905"/>
                  </a:lnTo>
                  <a:close/>
                </a:path>
                <a:path w="2432684" h="3543300">
                  <a:moveTo>
                    <a:pt x="974547" y="253123"/>
                  </a:moveTo>
                  <a:lnTo>
                    <a:pt x="974280" y="253161"/>
                  </a:lnTo>
                  <a:lnTo>
                    <a:pt x="974242" y="253441"/>
                  </a:lnTo>
                  <a:lnTo>
                    <a:pt x="974547" y="253123"/>
                  </a:lnTo>
                  <a:close/>
                </a:path>
                <a:path w="2432684" h="3543300">
                  <a:moveTo>
                    <a:pt x="977290" y="250380"/>
                  </a:moveTo>
                  <a:lnTo>
                    <a:pt x="977011" y="250431"/>
                  </a:lnTo>
                  <a:lnTo>
                    <a:pt x="976972" y="250698"/>
                  </a:lnTo>
                  <a:lnTo>
                    <a:pt x="977290" y="250380"/>
                  </a:lnTo>
                  <a:close/>
                </a:path>
                <a:path w="2432684" h="3543300">
                  <a:moveTo>
                    <a:pt x="980046" y="247637"/>
                  </a:moveTo>
                  <a:lnTo>
                    <a:pt x="979678" y="247650"/>
                  </a:lnTo>
                  <a:lnTo>
                    <a:pt x="979703" y="247992"/>
                  </a:lnTo>
                  <a:lnTo>
                    <a:pt x="980046" y="247637"/>
                  </a:lnTo>
                  <a:close/>
                </a:path>
                <a:path w="2432684" h="3543300">
                  <a:moveTo>
                    <a:pt x="993597" y="163868"/>
                  </a:moveTo>
                  <a:lnTo>
                    <a:pt x="993190" y="159905"/>
                  </a:lnTo>
                  <a:lnTo>
                    <a:pt x="991222" y="157759"/>
                  </a:lnTo>
                  <a:lnTo>
                    <a:pt x="986434" y="156654"/>
                  </a:lnTo>
                  <a:lnTo>
                    <a:pt x="983869" y="157213"/>
                  </a:lnTo>
                  <a:lnTo>
                    <a:pt x="980859" y="159918"/>
                  </a:lnTo>
                  <a:lnTo>
                    <a:pt x="980186" y="161175"/>
                  </a:lnTo>
                  <a:lnTo>
                    <a:pt x="979297" y="163918"/>
                  </a:lnTo>
                  <a:lnTo>
                    <a:pt x="980503" y="165455"/>
                  </a:lnTo>
                  <a:lnTo>
                    <a:pt x="984758" y="166916"/>
                  </a:lnTo>
                  <a:lnTo>
                    <a:pt x="986904" y="167474"/>
                  </a:lnTo>
                  <a:lnTo>
                    <a:pt x="988783" y="168046"/>
                  </a:lnTo>
                  <a:lnTo>
                    <a:pt x="989876" y="167474"/>
                  </a:lnTo>
                  <a:lnTo>
                    <a:pt x="990714" y="167144"/>
                  </a:lnTo>
                  <a:lnTo>
                    <a:pt x="993000" y="165506"/>
                  </a:lnTo>
                  <a:lnTo>
                    <a:pt x="993597" y="163868"/>
                  </a:lnTo>
                  <a:close/>
                </a:path>
                <a:path w="2432684" h="3543300">
                  <a:moveTo>
                    <a:pt x="996289" y="220459"/>
                  </a:moveTo>
                  <a:lnTo>
                    <a:pt x="996200" y="220332"/>
                  </a:lnTo>
                  <a:lnTo>
                    <a:pt x="996162" y="220472"/>
                  </a:lnTo>
                  <a:lnTo>
                    <a:pt x="996289" y="220459"/>
                  </a:lnTo>
                  <a:close/>
                </a:path>
                <a:path w="2432684" h="3543300">
                  <a:moveTo>
                    <a:pt x="997940" y="227380"/>
                  </a:moveTo>
                  <a:lnTo>
                    <a:pt x="996162" y="220472"/>
                  </a:lnTo>
                  <a:lnTo>
                    <a:pt x="992835" y="220738"/>
                  </a:lnTo>
                  <a:lnTo>
                    <a:pt x="990727" y="223215"/>
                  </a:lnTo>
                  <a:lnTo>
                    <a:pt x="983500" y="230403"/>
                  </a:lnTo>
                  <a:lnTo>
                    <a:pt x="963942" y="253123"/>
                  </a:lnTo>
                  <a:lnTo>
                    <a:pt x="964107" y="254127"/>
                  </a:lnTo>
                  <a:lnTo>
                    <a:pt x="964704" y="255333"/>
                  </a:lnTo>
                  <a:lnTo>
                    <a:pt x="967384" y="255778"/>
                  </a:lnTo>
                  <a:lnTo>
                    <a:pt x="969619" y="255778"/>
                  </a:lnTo>
                  <a:lnTo>
                    <a:pt x="971511" y="255892"/>
                  </a:lnTo>
                  <a:lnTo>
                    <a:pt x="971626" y="254266"/>
                  </a:lnTo>
                  <a:lnTo>
                    <a:pt x="972807" y="253415"/>
                  </a:lnTo>
                  <a:lnTo>
                    <a:pt x="974280" y="253161"/>
                  </a:lnTo>
                  <a:lnTo>
                    <a:pt x="974509" y="251675"/>
                  </a:lnTo>
                  <a:lnTo>
                    <a:pt x="975563" y="250685"/>
                  </a:lnTo>
                  <a:lnTo>
                    <a:pt x="977011" y="250431"/>
                  </a:lnTo>
                  <a:lnTo>
                    <a:pt x="977239" y="248932"/>
                  </a:lnTo>
                  <a:lnTo>
                    <a:pt x="978115" y="247738"/>
                  </a:lnTo>
                  <a:lnTo>
                    <a:pt x="979678" y="247650"/>
                  </a:lnTo>
                  <a:lnTo>
                    <a:pt x="979538" y="245656"/>
                  </a:lnTo>
                  <a:lnTo>
                    <a:pt x="980249" y="243700"/>
                  </a:lnTo>
                  <a:lnTo>
                    <a:pt x="984605" y="240347"/>
                  </a:lnTo>
                  <a:lnTo>
                    <a:pt x="987361" y="238734"/>
                  </a:lnTo>
                  <a:lnTo>
                    <a:pt x="993343" y="231889"/>
                  </a:lnTo>
                  <a:lnTo>
                    <a:pt x="997940" y="227380"/>
                  </a:lnTo>
                  <a:close/>
                </a:path>
                <a:path w="2432684" h="3543300">
                  <a:moveTo>
                    <a:pt x="1007376" y="220256"/>
                  </a:moveTo>
                  <a:lnTo>
                    <a:pt x="1007071" y="220256"/>
                  </a:lnTo>
                  <a:lnTo>
                    <a:pt x="1006970" y="220611"/>
                  </a:lnTo>
                  <a:lnTo>
                    <a:pt x="1007376" y="220256"/>
                  </a:lnTo>
                  <a:close/>
                </a:path>
                <a:path w="2432684" h="3543300">
                  <a:moveTo>
                    <a:pt x="1053338" y="169875"/>
                  </a:moveTo>
                  <a:lnTo>
                    <a:pt x="1050239" y="168211"/>
                  </a:lnTo>
                  <a:lnTo>
                    <a:pt x="1048562" y="168605"/>
                  </a:lnTo>
                  <a:lnTo>
                    <a:pt x="1044663" y="170980"/>
                  </a:lnTo>
                  <a:lnTo>
                    <a:pt x="1042149" y="172212"/>
                  </a:lnTo>
                  <a:lnTo>
                    <a:pt x="1034580" y="179260"/>
                  </a:lnTo>
                  <a:lnTo>
                    <a:pt x="1029169" y="184823"/>
                  </a:lnTo>
                  <a:lnTo>
                    <a:pt x="1023493" y="194894"/>
                  </a:lnTo>
                  <a:lnTo>
                    <a:pt x="1021181" y="196964"/>
                  </a:lnTo>
                  <a:lnTo>
                    <a:pt x="996442" y="220459"/>
                  </a:lnTo>
                  <a:lnTo>
                    <a:pt x="999883" y="222224"/>
                  </a:lnTo>
                  <a:lnTo>
                    <a:pt x="1003617" y="220332"/>
                  </a:lnTo>
                  <a:lnTo>
                    <a:pt x="1007071" y="220256"/>
                  </a:lnTo>
                  <a:lnTo>
                    <a:pt x="1007097" y="219608"/>
                  </a:lnTo>
                  <a:lnTo>
                    <a:pt x="1015238" y="210934"/>
                  </a:lnTo>
                  <a:lnTo>
                    <a:pt x="1023023" y="202476"/>
                  </a:lnTo>
                  <a:lnTo>
                    <a:pt x="1031113" y="194310"/>
                  </a:lnTo>
                  <a:lnTo>
                    <a:pt x="1039863" y="186791"/>
                  </a:lnTo>
                  <a:lnTo>
                    <a:pt x="1044536" y="183210"/>
                  </a:lnTo>
                  <a:lnTo>
                    <a:pt x="1048512" y="178854"/>
                  </a:lnTo>
                  <a:lnTo>
                    <a:pt x="1053223" y="171691"/>
                  </a:lnTo>
                  <a:lnTo>
                    <a:pt x="1053338" y="169875"/>
                  </a:lnTo>
                  <a:close/>
                </a:path>
                <a:path w="2432684" h="3543300">
                  <a:moveTo>
                    <a:pt x="1067549" y="157759"/>
                  </a:moveTo>
                  <a:lnTo>
                    <a:pt x="1067295" y="153187"/>
                  </a:lnTo>
                  <a:lnTo>
                    <a:pt x="1066711" y="152196"/>
                  </a:lnTo>
                  <a:lnTo>
                    <a:pt x="1065453" y="151485"/>
                  </a:lnTo>
                  <a:lnTo>
                    <a:pt x="1064336" y="151536"/>
                  </a:lnTo>
                  <a:lnTo>
                    <a:pt x="1059980" y="153657"/>
                  </a:lnTo>
                  <a:lnTo>
                    <a:pt x="1059129" y="157035"/>
                  </a:lnTo>
                  <a:lnTo>
                    <a:pt x="1058900" y="160451"/>
                  </a:lnTo>
                  <a:lnTo>
                    <a:pt x="1058900" y="161163"/>
                  </a:lnTo>
                  <a:lnTo>
                    <a:pt x="1058799" y="161632"/>
                  </a:lnTo>
                  <a:lnTo>
                    <a:pt x="1059180" y="162852"/>
                  </a:lnTo>
                  <a:lnTo>
                    <a:pt x="1059561" y="164312"/>
                  </a:lnTo>
                  <a:lnTo>
                    <a:pt x="1060983" y="164287"/>
                  </a:lnTo>
                  <a:lnTo>
                    <a:pt x="1062596" y="164122"/>
                  </a:lnTo>
                  <a:lnTo>
                    <a:pt x="1065212" y="160578"/>
                  </a:lnTo>
                  <a:lnTo>
                    <a:pt x="1067549" y="157759"/>
                  </a:lnTo>
                  <a:close/>
                </a:path>
                <a:path w="2432684" h="3543300">
                  <a:moveTo>
                    <a:pt x="1099502" y="127000"/>
                  </a:moveTo>
                  <a:lnTo>
                    <a:pt x="1089113" y="127000"/>
                  </a:lnTo>
                  <a:lnTo>
                    <a:pt x="1083310" y="139700"/>
                  </a:lnTo>
                  <a:lnTo>
                    <a:pt x="1079792" y="139700"/>
                  </a:lnTo>
                  <a:lnTo>
                    <a:pt x="1073492" y="152400"/>
                  </a:lnTo>
                  <a:lnTo>
                    <a:pt x="1080211" y="152400"/>
                  </a:lnTo>
                  <a:lnTo>
                    <a:pt x="1086396" y="139700"/>
                  </a:lnTo>
                  <a:lnTo>
                    <a:pt x="1097521" y="139700"/>
                  </a:lnTo>
                  <a:lnTo>
                    <a:pt x="1099502" y="127000"/>
                  </a:lnTo>
                  <a:close/>
                </a:path>
                <a:path w="2432684" h="3543300">
                  <a:moveTo>
                    <a:pt x="1287614" y="39065"/>
                  </a:moveTo>
                  <a:lnTo>
                    <a:pt x="1287538" y="38100"/>
                  </a:lnTo>
                  <a:lnTo>
                    <a:pt x="1286395" y="38100"/>
                  </a:lnTo>
                  <a:lnTo>
                    <a:pt x="1287614" y="39065"/>
                  </a:lnTo>
                  <a:close/>
                </a:path>
                <a:path w="2432684" h="3543300">
                  <a:moveTo>
                    <a:pt x="1436751" y="184873"/>
                  </a:moveTo>
                  <a:lnTo>
                    <a:pt x="1436420" y="184746"/>
                  </a:lnTo>
                  <a:lnTo>
                    <a:pt x="1436751" y="185077"/>
                  </a:lnTo>
                  <a:lnTo>
                    <a:pt x="1436751" y="184873"/>
                  </a:lnTo>
                  <a:close/>
                </a:path>
                <a:path w="2432684" h="3543300">
                  <a:moveTo>
                    <a:pt x="1436789" y="176555"/>
                  </a:moveTo>
                  <a:lnTo>
                    <a:pt x="1436547" y="176784"/>
                  </a:lnTo>
                  <a:lnTo>
                    <a:pt x="1436789" y="176809"/>
                  </a:lnTo>
                  <a:lnTo>
                    <a:pt x="1436789" y="176555"/>
                  </a:lnTo>
                  <a:close/>
                </a:path>
                <a:path w="2432684" h="3543300">
                  <a:moveTo>
                    <a:pt x="1443177" y="3043199"/>
                  </a:moveTo>
                  <a:lnTo>
                    <a:pt x="1440954" y="3039199"/>
                  </a:lnTo>
                  <a:lnTo>
                    <a:pt x="1439824" y="3038792"/>
                  </a:lnTo>
                  <a:lnTo>
                    <a:pt x="1438338" y="3038830"/>
                  </a:lnTo>
                  <a:lnTo>
                    <a:pt x="1437246" y="3039300"/>
                  </a:lnTo>
                  <a:lnTo>
                    <a:pt x="1436230" y="3041434"/>
                  </a:lnTo>
                  <a:lnTo>
                    <a:pt x="1435862" y="3043148"/>
                  </a:lnTo>
                  <a:lnTo>
                    <a:pt x="1435531" y="3044228"/>
                  </a:lnTo>
                  <a:lnTo>
                    <a:pt x="1435798" y="3046234"/>
                  </a:lnTo>
                  <a:lnTo>
                    <a:pt x="1435811" y="3047606"/>
                  </a:lnTo>
                  <a:lnTo>
                    <a:pt x="1436433" y="3049524"/>
                  </a:lnTo>
                  <a:lnTo>
                    <a:pt x="1437271" y="3050387"/>
                  </a:lnTo>
                  <a:lnTo>
                    <a:pt x="1438630" y="3050552"/>
                  </a:lnTo>
                  <a:lnTo>
                    <a:pt x="1439659" y="3050032"/>
                  </a:lnTo>
                  <a:lnTo>
                    <a:pt x="1442910" y="3046526"/>
                  </a:lnTo>
                  <a:lnTo>
                    <a:pt x="1443177" y="3043199"/>
                  </a:lnTo>
                  <a:close/>
                </a:path>
                <a:path w="2432684" h="3543300">
                  <a:moveTo>
                    <a:pt x="1453222" y="198742"/>
                  </a:moveTo>
                  <a:lnTo>
                    <a:pt x="1453032" y="198374"/>
                  </a:lnTo>
                  <a:lnTo>
                    <a:pt x="1452816" y="198412"/>
                  </a:lnTo>
                  <a:lnTo>
                    <a:pt x="1453222" y="198742"/>
                  </a:lnTo>
                  <a:close/>
                </a:path>
                <a:path w="2432684" h="3543300">
                  <a:moveTo>
                    <a:pt x="1465745" y="3467100"/>
                  </a:moveTo>
                  <a:lnTo>
                    <a:pt x="1462836" y="3454400"/>
                  </a:lnTo>
                  <a:lnTo>
                    <a:pt x="1464348" y="3441700"/>
                  </a:lnTo>
                  <a:lnTo>
                    <a:pt x="1464056" y="3429000"/>
                  </a:lnTo>
                  <a:lnTo>
                    <a:pt x="1462747" y="3429000"/>
                  </a:lnTo>
                  <a:lnTo>
                    <a:pt x="1463116" y="3416300"/>
                  </a:lnTo>
                  <a:lnTo>
                    <a:pt x="1463471" y="3416300"/>
                  </a:lnTo>
                  <a:lnTo>
                    <a:pt x="1464043" y="3403600"/>
                  </a:lnTo>
                  <a:lnTo>
                    <a:pt x="1464017" y="3314700"/>
                  </a:lnTo>
                  <a:lnTo>
                    <a:pt x="1463903" y="3302000"/>
                  </a:lnTo>
                  <a:lnTo>
                    <a:pt x="1464195" y="3289300"/>
                  </a:lnTo>
                  <a:lnTo>
                    <a:pt x="1459585" y="3289300"/>
                  </a:lnTo>
                  <a:lnTo>
                    <a:pt x="1461604" y="3276600"/>
                  </a:lnTo>
                  <a:lnTo>
                    <a:pt x="1457909" y="3276600"/>
                  </a:lnTo>
                  <a:lnTo>
                    <a:pt x="1463624" y="3263900"/>
                  </a:lnTo>
                  <a:lnTo>
                    <a:pt x="1464259" y="3263900"/>
                  </a:lnTo>
                  <a:lnTo>
                    <a:pt x="1463751" y="3251200"/>
                  </a:lnTo>
                  <a:lnTo>
                    <a:pt x="1461770" y="3251200"/>
                  </a:lnTo>
                  <a:lnTo>
                    <a:pt x="1463205" y="3238500"/>
                  </a:lnTo>
                  <a:lnTo>
                    <a:pt x="1464221" y="3238500"/>
                  </a:lnTo>
                  <a:lnTo>
                    <a:pt x="1463675" y="3225800"/>
                  </a:lnTo>
                  <a:lnTo>
                    <a:pt x="1450784" y="3225800"/>
                  </a:lnTo>
                  <a:lnTo>
                    <a:pt x="1450149" y="3238500"/>
                  </a:lnTo>
                  <a:lnTo>
                    <a:pt x="1448739" y="3238500"/>
                  </a:lnTo>
                  <a:lnTo>
                    <a:pt x="1450403" y="3251200"/>
                  </a:lnTo>
                  <a:lnTo>
                    <a:pt x="1450962" y="3251200"/>
                  </a:lnTo>
                  <a:lnTo>
                    <a:pt x="1447368" y="3263900"/>
                  </a:lnTo>
                  <a:lnTo>
                    <a:pt x="1448866" y="3263900"/>
                  </a:lnTo>
                  <a:lnTo>
                    <a:pt x="1449324" y="3276600"/>
                  </a:lnTo>
                  <a:lnTo>
                    <a:pt x="1449946" y="3276600"/>
                  </a:lnTo>
                  <a:lnTo>
                    <a:pt x="1450060" y="3314700"/>
                  </a:lnTo>
                  <a:lnTo>
                    <a:pt x="1449895" y="3314700"/>
                  </a:lnTo>
                  <a:lnTo>
                    <a:pt x="1447850" y="3327400"/>
                  </a:lnTo>
                  <a:lnTo>
                    <a:pt x="1448231" y="3327400"/>
                  </a:lnTo>
                  <a:lnTo>
                    <a:pt x="1449882" y="3340100"/>
                  </a:lnTo>
                  <a:lnTo>
                    <a:pt x="1450136" y="3352800"/>
                  </a:lnTo>
                  <a:lnTo>
                    <a:pt x="1450936" y="3365500"/>
                  </a:lnTo>
                  <a:lnTo>
                    <a:pt x="1450098" y="3378200"/>
                  </a:lnTo>
                  <a:lnTo>
                    <a:pt x="1450086" y="3390900"/>
                  </a:lnTo>
                  <a:lnTo>
                    <a:pt x="1450365" y="3403600"/>
                  </a:lnTo>
                  <a:lnTo>
                    <a:pt x="1450416" y="3429000"/>
                  </a:lnTo>
                  <a:lnTo>
                    <a:pt x="1450149" y="3441700"/>
                  </a:lnTo>
                  <a:lnTo>
                    <a:pt x="1449959" y="3441700"/>
                  </a:lnTo>
                  <a:lnTo>
                    <a:pt x="1449641" y="3454400"/>
                  </a:lnTo>
                  <a:lnTo>
                    <a:pt x="1449374" y="3454400"/>
                  </a:lnTo>
                  <a:lnTo>
                    <a:pt x="1449578" y="3467100"/>
                  </a:lnTo>
                  <a:lnTo>
                    <a:pt x="1450238" y="3492500"/>
                  </a:lnTo>
                  <a:lnTo>
                    <a:pt x="1449590" y="3492500"/>
                  </a:lnTo>
                  <a:lnTo>
                    <a:pt x="1452168" y="3505200"/>
                  </a:lnTo>
                  <a:lnTo>
                    <a:pt x="1449984" y="3505200"/>
                  </a:lnTo>
                  <a:lnTo>
                    <a:pt x="1447965" y="3517900"/>
                  </a:lnTo>
                  <a:lnTo>
                    <a:pt x="1448460" y="3517900"/>
                  </a:lnTo>
                  <a:lnTo>
                    <a:pt x="1450873" y="3530600"/>
                  </a:lnTo>
                  <a:lnTo>
                    <a:pt x="1448523" y="3543287"/>
                  </a:lnTo>
                  <a:lnTo>
                    <a:pt x="1464106" y="3543287"/>
                  </a:lnTo>
                  <a:lnTo>
                    <a:pt x="1464094" y="3530600"/>
                  </a:lnTo>
                  <a:lnTo>
                    <a:pt x="1463954" y="3517900"/>
                  </a:lnTo>
                  <a:lnTo>
                    <a:pt x="1464170" y="3505200"/>
                  </a:lnTo>
                  <a:lnTo>
                    <a:pt x="1464246" y="3492500"/>
                  </a:lnTo>
                  <a:lnTo>
                    <a:pt x="1464119" y="3492500"/>
                  </a:lnTo>
                  <a:lnTo>
                    <a:pt x="1464398" y="3479800"/>
                  </a:lnTo>
                  <a:lnTo>
                    <a:pt x="1465656" y="3479800"/>
                  </a:lnTo>
                  <a:lnTo>
                    <a:pt x="1464221" y="3467100"/>
                  </a:lnTo>
                  <a:lnTo>
                    <a:pt x="1465745" y="3467100"/>
                  </a:lnTo>
                  <a:close/>
                </a:path>
                <a:path w="2432684" h="3543300">
                  <a:moveTo>
                    <a:pt x="1470139" y="2806814"/>
                  </a:moveTo>
                  <a:lnTo>
                    <a:pt x="1467954" y="2803283"/>
                  </a:lnTo>
                  <a:lnTo>
                    <a:pt x="1460715" y="2799892"/>
                  </a:lnTo>
                  <a:lnTo>
                    <a:pt x="1459179" y="2800489"/>
                  </a:lnTo>
                  <a:lnTo>
                    <a:pt x="1455826" y="2809824"/>
                  </a:lnTo>
                  <a:lnTo>
                    <a:pt x="1454886" y="2816466"/>
                  </a:lnTo>
                  <a:lnTo>
                    <a:pt x="1456359" y="2833547"/>
                  </a:lnTo>
                  <a:lnTo>
                    <a:pt x="1454302" y="2844647"/>
                  </a:lnTo>
                  <a:lnTo>
                    <a:pt x="1452905" y="2850578"/>
                  </a:lnTo>
                  <a:lnTo>
                    <a:pt x="1456143" y="2858744"/>
                  </a:lnTo>
                  <a:lnTo>
                    <a:pt x="1455229" y="2861335"/>
                  </a:lnTo>
                  <a:lnTo>
                    <a:pt x="1454365" y="2866225"/>
                  </a:lnTo>
                  <a:lnTo>
                    <a:pt x="1453146" y="2868841"/>
                  </a:lnTo>
                  <a:lnTo>
                    <a:pt x="1452994" y="2920784"/>
                  </a:lnTo>
                  <a:lnTo>
                    <a:pt x="1453807" y="2923311"/>
                  </a:lnTo>
                  <a:lnTo>
                    <a:pt x="1457159" y="2927019"/>
                  </a:lnTo>
                  <a:lnTo>
                    <a:pt x="1457223" y="2928721"/>
                  </a:lnTo>
                  <a:lnTo>
                    <a:pt x="1453070" y="2933166"/>
                  </a:lnTo>
                  <a:lnTo>
                    <a:pt x="1452905" y="2936735"/>
                  </a:lnTo>
                  <a:lnTo>
                    <a:pt x="1452930" y="2987510"/>
                  </a:lnTo>
                  <a:lnTo>
                    <a:pt x="1450098" y="2995752"/>
                  </a:lnTo>
                  <a:lnTo>
                    <a:pt x="1450213" y="3000679"/>
                  </a:lnTo>
                  <a:lnTo>
                    <a:pt x="1449997" y="3109976"/>
                  </a:lnTo>
                  <a:lnTo>
                    <a:pt x="1450987" y="3116757"/>
                  </a:lnTo>
                  <a:lnTo>
                    <a:pt x="1450568" y="3119805"/>
                  </a:lnTo>
                  <a:lnTo>
                    <a:pt x="1449743" y="3143377"/>
                  </a:lnTo>
                  <a:lnTo>
                    <a:pt x="1449946" y="3181553"/>
                  </a:lnTo>
                  <a:lnTo>
                    <a:pt x="1449260" y="3187001"/>
                  </a:lnTo>
                  <a:lnTo>
                    <a:pt x="1449641" y="3198634"/>
                  </a:lnTo>
                  <a:lnTo>
                    <a:pt x="1446657" y="3205403"/>
                  </a:lnTo>
                  <a:lnTo>
                    <a:pt x="1448308" y="3208744"/>
                  </a:lnTo>
                  <a:lnTo>
                    <a:pt x="1451470" y="3214217"/>
                  </a:lnTo>
                  <a:lnTo>
                    <a:pt x="1453464" y="3214916"/>
                  </a:lnTo>
                  <a:lnTo>
                    <a:pt x="1455851" y="3214992"/>
                  </a:lnTo>
                  <a:lnTo>
                    <a:pt x="1459928" y="3215157"/>
                  </a:lnTo>
                  <a:lnTo>
                    <a:pt x="1462455" y="3212427"/>
                  </a:lnTo>
                  <a:lnTo>
                    <a:pt x="1458036" y="3204730"/>
                  </a:lnTo>
                  <a:lnTo>
                    <a:pt x="1458150" y="3200692"/>
                  </a:lnTo>
                  <a:lnTo>
                    <a:pt x="1461173" y="3193732"/>
                  </a:lnTo>
                  <a:lnTo>
                    <a:pt x="1461490" y="3190938"/>
                  </a:lnTo>
                  <a:lnTo>
                    <a:pt x="1463751" y="3185731"/>
                  </a:lnTo>
                  <a:lnTo>
                    <a:pt x="1463484" y="3183267"/>
                  </a:lnTo>
                  <a:lnTo>
                    <a:pt x="1461071" y="3175520"/>
                  </a:lnTo>
                  <a:lnTo>
                    <a:pt x="1458379" y="3170364"/>
                  </a:lnTo>
                  <a:lnTo>
                    <a:pt x="1463802" y="3164992"/>
                  </a:lnTo>
                  <a:lnTo>
                    <a:pt x="1463687" y="3163786"/>
                  </a:lnTo>
                  <a:lnTo>
                    <a:pt x="1464538" y="3157931"/>
                  </a:lnTo>
                  <a:lnTo>
                    <a:pt x="1461579" y="3153245"/>
                  </a:lnTo>
                  <a:lnTo>
                    <a:pt x="1463116" y="3146717"/>
                  </a:lnTo>
                  <a:lnTo>
                    <a:pt x="1461566" y="3144799"/>
                  </a:lnTo>
                  <a:lnTo>
                    <a:pt x="1459865" y="3141357"/>
                  </a:lnTo>
                  <a:lnTo>
                    <a:pt x="1460055" y="3139757"/>
                  </a:lnTo>
                  <a:lnTo>
                    <a:pt x="1463167" y="3135490"/>
                  </a:lnTo>
                  <a:lnTo>
                    <a:pt x="1464106" y="3132531"/>
                  </a:lnTo>
                  <a:lnTo>
                    <a:pt x="1463763" y="3104705"/>
                  </a:lnTo>
                  <a:lnTo>
                    <a:pt x="1463040" y="3096526"/>
                  </a:lnTo>
                  <a:lnTo>
                    <a:pt x="1462265" y="3090888"/>
                  </a:lnTo>
                  <a:lnTo>
                    <a:pt x="1464449" y="3084919"/>
                  </a:lnTo>
                  <a:lnTo>
                    <a:pt x="1461579" y="3078581"/>
                  </a:lnTo>
                  <a:lnTo>
                    <a:pt x="1461985" y="3077400"/>
                  </a:lnTo>
                  <a:lnTo>
                    <a:pt x="1464995" y="3072053"/>
                  </a:lnTo>
                  <a:lnTo>
                    <a:pt x="1462646" y="3066427"/>
                  </a:lnTo>
                  <a:lnTo>
                    <a:pt x="1468183" y="3056725"/>
                  </a:lnTo>
                  <a:lnTo>
                    <a:pt x="1464030" y="3052381"/>
                  </a:lnTo>
                  <a:lnTo>
                    <a:pt x="1464195" y="3044355"/>
                  </a:lnTo>
                  <a:lnTo>
                    <a:pt x="1463827" y="3041129"/>
                  </a:lnTo>
                  <a:lnTo>
                    <a:pt x="1465097" y="3030232"/>
                  </a:lnTo>
                  <a:lnTo>
                    <a:pt x="1463763" y="3022536"/>
                  </a:lnTo>
                  <a:lnTo>
                    <a:pt x="1463992" y="3012617"/>
                  </a:lnTo>
                  <a:lnTo>
                    <a:pt x="1463636" y="3010116"/>
                  </a:lnTo>
                  <a:lnTo>
                    <a:pt x="1460792" y="3005023"/>
                  </a:lnTo>
                  <a:lnTo>
                    <a:pt x="1462087" y="3002483"/>
                  </a:lnTo>
                  <a:lnTo>
                    <a:pt x="1463941" y="2993021"/>
                  </a:lnTo>
                  <a:lnTo>
                    <a:pt x="1464462" y="2986684"/>
                  </a:lnTo>
                  <a:lnTo>
                    <a:pt x="1463789" y="2980385"/>
                  </a:lnTo>
                  <a:lnTo>
                    <a:pt x="1461376" y="2974162"/>
                  </a:lnTo>
                  <a:lnTo>
                    <a:pt x="1460601" y="2972765"/>
                  </a:lnTo>
                  <a:lnTo>
                    <a:pt x="1461071" y="2965818"/>
                  </a:lnTo>
                  <a:lnTo>
                    <a:pt x="1461795" y="2962694"/>
                  </a:lnTo>
                  <a:lnTo>
                    <a:pt x="1462024" y="2957588"/>
                  </a:lnTo>
                  <a:lnTo>
                    <a:pt x="1462557" y="2956052"/>
                  </a:lnTo>
                  <a:lnTo>
                    <a:pt x="1466151" y="2952115"/>
                  </a:lnTo>
                  <a:lnTo>
                    <a:pt x="1467218" y="2949321"/>
                  </a:lnTo>
                  <a:lnTo>
                    <a:pt x="1464513" y="2943822"/>
                  </a:lnTo>
                  <a:lnTo>
                    <a:pt x="1464297" y="2941663"/>
                  </a:lnTo>
                  <a:lnTo>
                    <a:pt x="1467231" y="2935554"/>
                  </a:lnTo>
                  <a:lnTo>
                    <a:pt x="1467167" y="2931325"/>
                  </a:lnTo>
                  <a:lnTo>
                    <a:pt x="1465910" y="2920974"/>
                  </a:lnTo>
                  <a:lnTo>
                    <a:pt x="1466977" y="2905683"/>
                  </a:lnTo>
                  <a:lnTo>
                    <a:pt x="1466684" y="2902928"/>
                  </a:lnTo>
                  <a:lnTo>
                    <a:pt x="1467015" y="2895930"/>
                  </a:lnTo>
                  <a:lnTo>
                    <a:pt x="1466126" y="2892133"/>
                  </a:lnTo>
                  <a:lnTo>
                    <a:pt x="1461503" y="2887611"/>
                  </a:lnTo>
                  <a:lnTo>
                    <a:pt x="1461300" y="2885567"/>
                  </a:lnTo>
                  <a:lnTo>
                    <a:pt x="1464868" y="2880715"/>
                  </a:lnTo>
                  <a:lnTo>
                    <a:pt x="1466088" y="2877972"/>
                  </a:lnTo>
                  <a:lnTo>
                    <a:pt x="1460474" y="2873616"/>
                  </a:lnTo>
                  <a:lnTo>
                    <a:pt x="1461401" y="2870403"/>
                  </a:lnTo>
                  <a:lnTo>
                    <a:pt x="1464792" y="2867825"/>
                  </a:lnTo>
                  <a:lnTo>
                    <a:pt x="1466507" y="2867075"/>
                  </a:lnTo>
                  <a:lnTo>
                    <a:pt x="1466735" y="2853474"/>
                  </a:lnTo>
                  <a:lnTo>
                    <a:pt x="1465783" y="2851988"/>
                  </a:lnTo>
                  <a:lnTo>
                    <a:pt x="1462481" y="2849422"/>
                  </a:lnTo>
                  <a:lnTo>
                    <a:pt x="1462582" y="2847644"/>
                  </a:lnTo>
                  <a:lnTo>
                    <a:pt x="1467027" y="2841879"/>
                  </a:lnTo>
                  <a:lnTo>
                    <a:pt x="1468031" y="2837472"/>
                  </a:lnTo>
                  <a:lnTo>
                    <a:pt x="1466278" y="2826740"/>
                  </a:lnTo>
                  <a:lnTo>
                    <a:pt x="1466227" y="2821165"/>
                  </a:lnTo>
                  <a:lnTo>
                    <a:pt x="1469428" y="2814853"/>
                  </a:lnTo>
                  <a:lnTo>
                    <a:pt x="1469364" y="2813354"/>
                  </a:lnTo>
                  <a:lnTo>
                    <a:pt x="1470139" y="2806814"/>
                  </a:lnTo>
                  <a:close/>
                </a:path>
                <a:path w="2432684" h="3543300">
                  <a:moveTo>
                    <a:pt x="1472387" y="215125"/>
                  </a:moveTo>
                  <a:lnTo>
                    <a:pt x="1472234" y="214795"/>
                  </a:lnTo>
                  <a:lnTo>
                    <a:pt x="1472006" y="214782"/>
                  </a:lnTo>
                  <a:lnTo>
                    <a:pt x="1472387" y="215125"/>
                  </a:lnTo>
                  <a:close/>
                </a:path>
                <a:path w="2432684" h="3543300">
                  <a:moveTo>
                    <a:pt x="1475079" y="217551"/>
                  </a:moveTo>
                  <a:lnTo>
                    <a:pt x="1474724" y="217563"/>
                  </a:lnTo>
                  <a:lnTo>
                    <a:pt x="1475079" y="217893"/>
                  </a:lnTo>
                  <a:lnTo>
                    <a:pt x="1475079" y="217551"/>
                  </a:lnTo>
                  <a:close/>
                </a:path>
                <a:path w="2432684" h="3543300">
                  <a:moveTo>
                    <a:pt x="1475422" y="2632646"/>
                  </a:moveTo>
                  <a:lnTo>
                    <a:pt x="1474914" y="2626779"/>
                  </a:lnTo>
                  <a:lnTo>
                    <a:pt x="1475181" y="2621457"/>
                  </a:lnTo>
                  <a:lnTo>
                    <a:pt x="1475257" y="2615450"/>
                  </a:lnTo>
                  <a:lnTo>
                    <a:pt x="1475041" y="2608669"/>
                  </a:lnTo>
                  <a:lnTo>
                    <a:pt x="1474089" y="2607564"/>
                  </a:lnTo>
                  <a:lnTo>
                    <a:pt x="1467942" y="2605367"/>
                  </a:lnTo>
                  <a:lnTo>
                    <a:pt x="1465592" y="2606027"/>
                  </a:lnTo>
                  <a:lnTo>
                    <a:pt x="1463789" y="2611361"/>
                  </a:lnTo>
                  <a:lnTo>
                    <a:pt x="1461719" y="2615222"/>
                  </a:lnTo>
                  <a:lnTo>
                    <a:pt x="1461046" y="2634094"/>
                  </a:lnTo>
                  <a:lnTo>
                    <a:pt x="1461287" y="2641587"/>
                  </a:lnTo>
                  <a:lnTo>
                    <a:pt x="1462354" y="2649042"/>
                  </a:lnTo>
                  <a:lnTo>
                    <a:pt x="1463078" y="2651976"/>
                  </a:lnTo>
                  <a:lnTo>
                    <a:pt x="1459064" y="2659723"/>
                  </a:lnTo>
                  <a:lnTo>
                    <a:pt x="1462328" y="2667431"/>
                  </a:lnTo>
                  <a:lnTo>
                    <a:pt x="1457629" y="2677541"/>
                  </a:lnTo>
                  <a:lnTo>
                    <a:pt x="1458849" y="2681440"/>
                  </a:lnTo>
                  <a:lnTo>
                    <a:pt x="1462265" y="2688171"/>
                  </a:lnTo>
                  <a:lnTo>
                    <a:pt x="1461985" y="2697251"/>
                  </a:lnTo>
                  <a:lnTo>
                    <a:pt x="1458061" y="2706141"/>
                  </a:lnTo>
                  <a:lnTo>
                    <a:pt x="1458544" y="2711970"/>
                  </a:lnTo>
                  <a:lnTo>
                    <a:pt x="1458582" y="2725115"/>
                  </a:lnTo>
                  <a:lnTo>
                    <a:pt x="1457744" y="2732608"/>
                  </a:lnTo>
                  <a:lnTo>
                    <a:pt x="1460855" y="2747213"/>
                  </a:lnTo>
                  <a:lnTo>
                    <a:pt x="1456791" y="2753677"/>
                  </a:lnTo>
                  <a:lnTo>
                    <a:pt x="1457261" y="2763545"/>
                  </a:lnTo>
                  <a:lnTo>
                    <a:pt x="1456702" y="2766110"/>
                  </a:lnTo>
                  <a:lnTo>
                    <a:pt x="1455991" y="2774162"/>
                  </a:lnTo>
                  <a:lnTo>
                    <a:pt x="1456550" y="2788183"/>
                  </a:lnTo>
                  <a:lnTo>
                    <a:pt x="1460627" y="2790101"/>
                  </a:lnTo>
                  <a:lnTo>
                    <a:pt x="1466545" y="2787954"/>
                  </a:lnTo>
                  <a:lnTo>
                    <a:pt x="1468437" y="2785935"/>
                  </a:lnTo>
                  <a:lnTo>
                    <a:pt x="1469631" y="2780576"/>
                  </a:lnTo>
                  <a:lnTo>
                    <a:pt x="1469821" y="2734957"/>
                  </a:lnTo>
                  <a:lnTo>
                    <a:pt x="1473174" y="2723464"/>
                  </a:lnTo>
                  <a:lnTo>
                    <a:pt x="1471637" y="2707284"/>
                  </a:lnTo>
                  <a:lnTo>
                    <a:pt x="1468818" y="2702941"/>
                  </a:lnTo>
                  <a:lnTo>
                    <a:pt x="1473314" y="2697403"/>
                  </a:lnTo>
                  <a:lnTo>
                    <a:pt x="1469009" y="2692806"/>
                  </a:lnTo>
                  <a:lnTo>
                    <a:pt x="1469339" y="2691307"/>
                  </a:lnTo>
                  <a:lnTo>
                    <a:pt x="1471599" y="2689009"/>
                  </a:lnTo>
                  <a:lnTo>
                    <a:pt x="1471841" y="2686964"/>
                  </a:lnTo>
                  <a:lnTo>
                    <a:pt x="1472577" y="2644673"/>
                  </a:lnTo>
                  <a:lnTo>
                    <a:pt x="1472031" y="2641193"/>
                  </a:lnTo>
                  <a:lnTo>
                    <a:pt x="1475422" y="2632646"/>
                  </a:lnTo>
                  <a:close/>
                </a:path>
                <a:path w="2432684" h="3543300">
                  <a:moveTo>
                    <a:pt x="1477835" y="2573832"/>
                  </a:moveTo>
                  <a:lnTo>
                    <a:pt x="1477784" y="2530005"/>
                  </a:lnTo>
                  <a:lnTo>
                    <a:pt x="1476019" y="2526741"/>
                  </a:lnTo>
                  <a:lnTo>
                    <a:pt x="1473288" y="2527782"/>
                  </a:lnTo>
                  <a:lnTo>
                    <a:pt x="1469466" y="2531580"/>
                  </a:lnTo>
                  <a:lnTo>
                    <a:pt x="1467650" y="2534069"/>
                  </a:lnTo>
                  <a:lnTo>
                    <a:pt x="1466392" y="2541841"/>
                  </a:lnTo>
                  <a:lnTo>
                    <a:pt x="1465427" y="2546261"/>
                  </a:lnTo>
                  <a:lnTo>
                    <a:pt x="1464437" y="2552941"/>
                  </a:lnTo>
                  <a:lnTo>
                    <a:pt x="1463814" y="2555532"/>
                  </a:lnTo>
                  <a:lnTo>
                    <a:pt x="1466875" y="2562910"/>
                  </a:lnTo>
                  <a:lnTo>
                    <a:pt x="1464881" y="2568067"/>
                  </a:lnTo>
                  <a:lnTo>
                    <a:pt x="1464056" y="2578379"/>
                  </a:lnTo>
                  <a:lnTo>
                    <a:pt x="1463281" y="2583218"/>
                  </a:lnTo>
                  <a:lnTo>
                    <a:pt x="1460957" y="2591663"/>
                  </a:lnTo>
                  <a:lnTo>
                    <a:pt x="1461668" y="2595295"/>
                  </a:lnTo>
                  <a:lnTo>
                    <a:pt x="1464792" y="2598851"/>
                  </a:lnTo>
                  <a:lnTo>
                    <a:pt x="1465745" y="2599080"/>
                  </a:lnTo>
                  <a:lnTo>
                    <a:pt x="1466494" y="2599486"/>
                  </a:lnTo>
                  <a:lnTo>
                    <a:pt x="1470863" y="2598801"/>
                  </a:lnTo>
                  <a:lnTo>
                    <a:pt x="1473682" y="2598051"/>
                  </a:lnTo>
                  <a:lnTo>
                    <a:pt x="1474673" y="2597188"/>
                  </a:lnTo>
                  <a:lnTo>
                    <a:pt x="1474838" y="2593467"/>
                  </a:lnTo>
                  <a:lnTo>
                    <a:pt x="1475193" y="2590203"/>
                  </a:lnTo>
                  <a:lnTo>
                    <a:pt x="1473847" y="2584386"/>
                  </a:lnTo>
                  <a:lnTo>
                    <a:pt x="1473466" y="2581910"/>
                  </a:lnTo>
                  <a:lnTo>
                    <a:pt x="1477391" y="2576893"/>
                  </a:lnTo>
                  <a:lnTo>
                    <a:pt x="1477835" y="2573832"/>
                  </a:lnTo>
                  <a:close/>
                </a:path>
                <a:path w="2432684" h="3543300">
                  <a:moveTo>
                    <a:pt x="1486065" y="1690268"/>
                  </a:moveTo>
                  <a:lnTo>
                    <a:pt x="1485544" y="1687423"/>
                  </a:lnTo>
                  <a:lnTo>
                    <a:pt x="1481480" y="1686128"/>
                  </a:lnTo>
                  <a:lnTo>
                    <a:pt x="1480896" y="1682915"/>
                  </a:lnTo>
                  <a:lnTo>
                    <a:pt x="1478991" y="1679790"/>
                  </a:lnTo>
                  <a:lnTo>
                    <a:pt x="1477772" y="1679448"/>
                  </a:lnTo>
                  <a:lnTo>
                    <a:pt x="1476362" y="1679663"/>
                  </a:lnTo>
                  <a:lnTo>
                    <a:pt x="1475308" y="1680489"/>
                  </a:lnTo>
                  <a:lnTo>
                    <a:pt x="1475117" y="1684172"/>
                  </a:lnTo>
                  <a:lnTo>
                    <a:pt x="1475193" y="1687322"/>
                  </a:lnTo>
                  <a:lnTo>
                    <a:pt x="1475193" y="1690471"/>
                  </a:lnTo>
                  <a:lnTo>
                    <a:pt x="1474825" y="1690471"/>
                  </a:lnTo>
                  <a:lnTo>
                    <a:pt x="1474825" y="1694078"/>
                  </a:lnTo>
                  <a:lnTo>
                    <a:pt x="1474698" y="1697697"/>
                  </a:lnTo>
                  <a:lnTo>
                    <a:pt x="1475003" y="1703590"/>
                  </a:lnTo>
                  <a:lnTo>
                    <a:pt x="1475892" y="1705698"/>
                  </a:lnTo>
                  <a:lnTo>
                    <a:pt x="1477797" y="1707184"/>
                  </a:lnTo>
                  <a:lnTo>
                    <a:pt x="1478559" y="1707845"/>
                  </a:lnTo>
                  <a:lnTo>
                    <a:pt x="1479232" y="1707832"/>
                  </a:lnTo>
                  <a:lnTo>
                    <a:pt x="1479664" y="1707349"/>
                  </a:lnTo>
                  <a:lnTo>
                    <a:pt x="1481455" y="1701533"/>
                  </a:lnTo>
                  <a:lnTo>
                    <a:pt x="1481048" y="1695361"/>
                  </a:lnTo>
                  <a:lnTo>
                    <a:pt x="1486065" y="1690268"/>
                  </a:lnTo>
                  <a:close/>
                </a:path>
                <a:path w="2432684" h="3543300">
                  <a:moveTo>
                    <a:pt x="1486420" y="1585391"/>
                  </a:moveTo>
                  <a:lnTo>
                    <a:pt x="1485595" y="1582750"/>
                  </a:lnTo>
                  <a:lnTo>
                    <a:pt x="1481086" y="1578584"/>
                  </a:lnTo>
                  <a:lnTo>
                    <a:pt x="1478483" y="1576705"/>
                  </a:lnTo>
                  <a:lnTo>
                    <a:pt x="1475714" y="1573657"/>
                  </a:lnTo>
                  <a:lnTo>
                    <a:pt x="1475752" y="1571599"/>
                  </a:lnTo>
                  <a:lnTo>
                    <a:pt x="1477200" y="1569123"/>
                  </a:lnTo>
                  <a:lnTo>
                    <a:pt x="1478635" y="1567789"/>
                  </a:lnTo>
                  <a:lnTo>
                    <a:pt x="1482775" y="1565071"/>
                  </a:lnTo>
                  <a:lnTo>
                    <a:pt x="1483652" y="1562569"/>
                  </a:lnTo>
                  <a:lnTo>
                    <a:pt x="1482305" y="1553959"/>
                  </a:lnTo>
                  <a:lnTo>
                    <a:pt x="1481734" y="1548282"/>
                  </a:lnTo>
                  <a:lnTo>
                    <a:pt x="1483906" y="1540471"/>
                  </a:lnTo>
                  <a:lnTo>
                    <a:pt x="1483106" y="1537855"/>
                  </a:lnTo>
                  <a:lnTo>
                    <a:pt x="1479804" y="1530210"/>
                  </a:lnTo>
                  <a:lnTo>
                    <a:pt x="1479321" y="1524584"/>
                  </a:lnTo>
                  <a:lnTo>
                    <a:pt x="1481315" y="1515389"/>
                  </a:lnTo>
                  <a:lnTo>
                    <a:pt x="1480667" y="1512303"/>
                  </a:lnTo>
                  <a:lnTo>
                    <a:pt x="1475359" y="1509483"/>
                  </a:lnTo>
                  <a:lnTo>
                    <a:pt x="1475143" y="1507363"/>
                  </a:lnTo>
                  <a:lnTo>
                    <a:pt x="1477073" y="1501787"/>
                  </a:lnTo>
                  <a:lnTo>
                    <a:pt x="1478826" y="1498079"/>
                  </a:lnTo>
                  <a:lnTo>
                    <a:pt x="1480896" y="1492491"/>
                  </a:lnTo>
                  <a:lnTo>
                    <a:pt x="1480794" y="1490065"/>
                  </a:lnTo>
                  <a:lnTo>
                    <a:pt x="1475486" y="1486954"/>
                  </a:lnTo>
                  <a:lnTo>
                    <a:pt x="1475117" y="1483588"/>
                  </a:lnTo>
                  <a:lnTo>
                    <a:pt x="1475117" y="1476921"/>
                  </a:lnTo>
                  <a:lnTo>
                    <a:pt x="1473898" y="1474825"/>
                  </a:lnTo>
                  <a:lnTo>
                    <a:pt x="1472450" y="1473695"/>
                  </a:lnTo>
                  <a:lnTo>
                    <a:pt x="1470456" y="1473796"/>
                  </a:lnTo>
                  <a:lnTo>
                    <a:pt x="1467027" y="1510017"/>
                  </a:lnTo>
                  <a:lnTo>
                    <a:pt x="1467497" y="1518831"/>
                  </a:lnTo>
                  <a:lnTo>
                    <a:pt x="1469339" y="1527581"/>
                  </a:lnTo>
                  <a:lnTo>
                    <a:pt x="1469745" y="1528838"/>
                  </a:lnTo>
                  <a:lnTo>
                    <a:pt x="1468983" y="1539113"/>
                  </a:lnTo>
                  <a:lnTo>
                    <a:pt x="1468831" y="1546593"/>
                  </a:lnTo>
                  <a:lnTo>
                    <a:pt x="1469707" y="1580616"/>
                  </a:lnTo>
                  <a:lnTo>
                    <a:pt x="1470304" y="1590141"/>
                  </a:lnTo>
                  <a:lnTo>
                    <a:pt x="1472057" y="1602244"/>
                  </a:lnTo>
                  <a:lnTo>
                    <a:pt x="1471726" y="1605038"/>
                  </a:lnTo>
                  <a:lnTo>
                    <a:pt x="1471460" y="1610017"/>
                  </a:lnTo>
                  <a:lnTo>
                    <a:pt x="1470355" y="1612430"/>
                  </a:lnTo>
                  <a:lnTo>
                    <a:pt x="1472641" y="1621345"/>
                  </a:lnTo>
                  <a:lnTo>
                    <a:pt x="1470431" y="1636115"/>
                  </a:lnTo>
                  <a:lnTo>
                    <a:pt x="1470456" y="1637563"/>
                  </a:lnTo>
                  <a:lnTo>
                    <a:pt x="1472450" y="1645577"/>
                  </a:lnTo>
                  <a:lnTo>
                    <a:pt x="1473504" y="1652270"/>
                  </a:lnTo>
                  <a:lnTo>
                    <a:pt x="1478584" y="1675028"/>
                  </a:lnTo>
                  <a:lnTo>
                    <a:pt x="1479092" y="1674698"/>
                  </a:lnTo>
                  <a:lnTo>
                    <a:pt x="1480273" y="1672793"/>
                  </a:lnTo>
                  <a:lnTo>
                    <a:pt x="1480896" y="1667002"/>
                  </a:lnTo>
                  <a:lnTo>
                    <a:pt x="1480731" y="1661909"/>
                  </a:lnTo>
                  <a:lnTo>
                    <a:pt x="1484960" y="1657261"/>
                  </a:lnTo>
                  <a:lnTo>
                    <a:pt x="1485290" y="1655953"/>
                  </a:lnTo>
                  <a:lnTo>
                    <a:pt x="1482877" y="1650339"/>
                  </a:lnTo>
                  <a:lnTo>
                    <a:pt x="1483423" y="1645640"/>
                  </a:lnTo>
                  <a:lnTo>
                    <a:pt x="1486128" y="1639849"/>
                  </a:lnTo>
                  <a:lnTo>
                    <a:pt x="1485353" y="1638236"/>
                  </a:lnTo>
                  <a:lnTo>
                    <a:pt x="1484655" y="1634248"/>
                  </a:lnTo>
                  <a:lnTo>
                    <a:pt x="1483791" y="1631581"/>
                  </a:lnTo>
                  <a:lnTo>
                    <a:pt x="1483385" y="1608493"/>
                  </a:lnTo>
                  <a:lnTo>
                    <a:pt x="1483969" y="1598320"/>
                  </a:lnTo>
                  <a:lnTo>
                    <a:pt x="1485734" y="1588198"/>
                  </a:lnTo>
                  <a:lnTo>
                    <a:pt x="1486420" y="1585391"/>
                  </a:lnTo>
                  <a:close/>
                </a:path>
                <a:path w="2432684" h="3543300">
                  <a:moveTo>
                    <a:pt x="1487551" y="2353665"/>
                  </a:moveTo>
                  <a:lnTo>
                    <a:pt x="1484960" y="2345702"/>
                  </a:lnTo>
                  <a:lnTo>
                    <a:pt x="1486623" y="2334158"/>
                  </a:lnTo>
                  <a:lnTo>
                    <a:pt x="1486027" y="2330005"/>
                  </a:lnTo>
                  <a:lnTo>
                    <a:pt x="1485709" y="2325357"/>
                  </a:lnTo>
                  <a:lnTo>
                    <a:pt x="1484706" y="2324506"/>
                  </a:lnTo>
                  <a:lnTo>
                    <a:pt x="1483283" y="2324214"/>
                  </a:lnTo>
                  <a:lnTo>
                    <a:pt x="1481582" y="2325027"/>
                  </a:lnTo>
                  <a:lnTo>
                    <a:pt x="1480820" y="2325586"/>
                  </a:lnTo>
                  <a:lnTo>
                    <a:pt x="1478876" y="2332126"/>
                  </a:lnTo>
                  <a:lnTo>
                    <a:pt x="1475740" y="2344585"/>
                  </a:lnTo>
                  <a:lnTo>
                    <a:pt x="1473771" y="2350732"/>
                  </a:lnTo>
                  <a:lnTo>
                    <a:pt x="1472234" y="2354783"/>
                  </a:lnTo>
                  <a:lnTo>
                    <a:pt x="1472869" y="2359723"/>
                  </a:lnTo>
                  <a:lnTo>
                    <a:pt x="1472831" y="2374493"/>
                  </a:lnTo>
                  <a:lnTo>
                    <a:pt x="1472476" y="2384704"/>
                  </a:lnTo>
                  <a:lnTo>
                    <a:pt x="1471726" y="2394889"/>
                  </a:lnTo>
                  <a:lnTo>
                    <a:pt x="1469898" y="2409545"/>
                  </a:lnTo>
                  <a:lnTo>
                    <a:pt x="1469478" y="2414219"/>
                  </a:lnTo>
                  <a:lnTo>
                    <a:pt x="1470698" y="2425090"/>
                  </a:lnTo>
                  <a:lnTo>
                    <a:pt x="1470990" y="2431478"/>
                  </a:lnTo>
                  <a:lnTo>
                    <a:pt x="1470647" y="2437841"/>
                  </a:lnTo>
                  <a:lnTo>
                    <a:pt x="1469072" y="2445461"/>
                  </a:lnTo>
                  <a:lnTo>
                    <a:pt x="1469986" y="2452865"/>
                  </a:lnTo>
                  <a:lnTo>
                    <a:pt x="1469542" y="2457361"/>
                  </a:lnTo>
                  <a:lnTo>
                    <a:pt x="1467269" y="2464422"/>
                  </a:lnTo>
                  <a:lnTo>
                    <a:pt x="1467319" y="2467076"/>
                  </a:lnTo>
                  <a:lnTo>
                    <a:pt x="1469402" y="2474303"/>
                  </a:lnTo>
                  <a:lnTo>
                    <a:pt x="1468653" y="2480995"/>
                  </a:lnTo>
                  <a:lnTo>
                    <a:pt x="1468475" y="2485453"/>
                  </a:lnTo>
                  <a:lnTo>
                    <a:pt x="1469478" y="2491257"/>
                  </a:lnTo>
                  <a:lnTo>
                    <a:pt x="1469047" y="2492667"/>
                  </a:lnTo>
                  <a:lnTo>
                    <a:pt x="1466621" y="2510218"/>
                  </a:lnTo>
                  <a:lnTo>
                    <a:pt x="1470063" y="2525712"/>
                  </a:lnTo>
                  <a:lnTo>
                    <a:pt x="1476311" y="2519832"/>
                  </a:lnTo>
                  <a:lnTo>
                    <a:pt x="1479918" y="2515463"/>
                  </a:lnTo>
                  <a:lnTo>
                    <a:pt x="1480426" y="2513419"/>
                  </a:lnTo>
                  <a:lnTo>
                    <a:pt x="1480743" y="2505786"/>
                  </a:lnTo>
                  <a:lnTo>
                    <a:pt x="1480654" y="2499855"/>
                  </a:lnTo>
                  <a:lnTo>
                    <a:pt x="1480794" y="2491079"/>
                  </a:lnTo>
                  <a:lnTo>
                    <a:pt x="1479867" y="2488666"/>
                  </a:lnTo>
                  <a:lnTo>
                    <a:pt x="1476641" y="2484920"/>
                  </a:lnTo>
                  <a:lnTo>
                    <a:pt x="1476730" y="2483002"/>
                  </a:lnTo>
                  <a:lnTo>
                    <a:pt x="1480375" y="2478532"/>
                  </a:lnTo>
                  <a:lnTo>
                    <a:pt x="1480756" y="2474849"/>
                  </a:lnTo>
                  <a:lnTo>
                    <a:pt x="1482712" y="2469350"/>
                  </a:lnTo>
                  <a:lnTo>
                    <a:pt x="1481658" y="2467864"/>
                  </a:lnTo>
                  <a:lnTo>
                    <a:pt x="1477733" y="2465286"/>
                  </a:lnTo>
                  <a:lnTo>
                    <a:pt x="1477454" y="2463431"/>
                  </a:lnTo>
                  <a:lnTo>
                    <a:pt x="1479435" y="2459939"/>
                  </a:lnTo>
                  <a:lnTo>
                    <a:pt x="1480312" y="2458859"/>
                  </a:lnTo>
                  <a:lnTo>
                    <a:pt x="1482356" y="2454821"/>
                  </a:lnTo>
                  <a:lnTo>
                    <a:pt x="1482178" y="2454135"/>
                  </a:lnTo>
                  <a:lnTo>
                    <a:pt x="1478610" y="2451049"/>
                  </a:lnTo>
                  <a:lnTo>
                    <a:pt x="1477403" y="2450350"/>
                  </a:lnTo>
                  <a:lnTo>
                    <a:pt x="1474927" y="2447810"/>
                  </a:lnTo>
                  <a:lnTo>
                    <a:pt x="1475676" y="2444483"/>
                  </a:lnTo>
                  <a:lnTo>
                    <a:pt x="1481874" y="2443251"/>
                  </a:lnTo>
                  <a:lnTo>
                    <a:pt x="1483156" y="2441295"/>
                  </a:lnTo>
                  <a:lnTo>
                    <a:pt x="1483601" y="2404846"/>
                  </a:lnTo>
                  <a:lnTo>
                    <a:pt x="1483258" y="2401976"/>
                  </a:lnTo>
                  <a:lnTo>
                    <a:pt x="1480629" y="2395766"/>
                  </a:lnTo>
                  <a:lnTo>
                    <a:pt x="1480820" y="2392375"/>
                  </a:lnTo>
                  <a:lnTo>
                    <a:pt x="1486585" y="2384933"/>
                  </a:lnTo>
                  <a:lnTo>
                    <a:pt x="1486712" y="2380043"/>
                  </a:lnTo>
                  <a:lnTo>
                    <a:pt x="1486115" y="2373211"/>
                  </a:lnTo>
                  <a:lnTo>
                    <a:pt x="1485646" y="2371394"/>
                  </a:lnTo>
                  <a:lnTo>
                    <a:pt x="1483893" y="2367013"/>
                  </a:lnTo>
                  <a:lnTo>
                    <a:pt x="1484071" y="2364473"/>
                  </a:lnTo>
                  <a:lnTo>
                    <a:pt x="1486408" y="2357882"/>
                  </a:lnTo>
                  <a:lnTo>
                    <a:pt x="1487551" y="2353665"/>
                  </a:lnTo>
                  <a:close/>
                </a:path>
                <a:path w="2432684" h="3543300">
                  <a:moveTo>
                    <a:pt x="1488757" y="1253934"/>
                  </a:moveTo>
                  <a:lnTo>
                    <a:pt x="1488579" y="1252016"/>
                  </a:lnTo>
                  <a:lnTo>
                    <a:pt x="1488617" y="1250670"/>
                  </a:lnTo>
                  <a:lnTo>
                    <a:pt x="1488071" y="1248664"/>
                  </a:lnTo>
                  <a:lnTo>
                    <a:pt x="1487170" y="1247470"/>
                  </a:lnTo>
                  <a:lnTo>
                    <a:pt x="1485646" y="1247762"/>
                  </a:lnTo>
                  <a:lnTo>
                    <a:pt x="1483995" y="1248257"/>
                  </a:lnTo>
                  <a:lnTo>
                    <a:pt x="1482318" y="1251978"/>
                  </a:lnTo>
                  <a:lnTo>
                    <a:pt x="1482229" y="1255077"/>
                  </a:lnTo>
                  <a:lnTo>
                    <a:pt x="1483614" y="1258658"/>
                  </a:lnTo>
                  <a:lnTo>
                    <a:pt x="1484579" y="1259306"/>
                  </a:lnTo>
                  <a:lnTo>
                    <a:pt x="1485950" y="1259357"/>
                  </a:lnTo>
                  <a:lnTo>
                    <a:pt x="1487081" y="1258862"/>
                  </a:lnTo>
                  <a:lnTo>
                    <a:pt x="1488071" y="1256753"/>
                  </a:lnTo>
                  <a:lnTo>
                    <a:pt x="1488427" y="1255052"/>
                  </a:lnTo>
                  <a:lnTo>
                    <a:pt x="1488757" y="1253934"/>
                  </a:lnTo>
                  <a:close/>
                </a:path>
                <a:path w="2432684" h="3543300">
                  <a:moveTo>
                    <a:pt x="1492161" y="956538"/>
                  </a:moveTo>
                  <a:lnTo>
                    <a:pt x="1488452" y="951420"/>
                  </a:lnTo>
                  <a:lnTo>
                    <a:pt x="1487449" y="951230"/>
                  </a:lnTo>
                  <a:lnTo>
                    <a:pt x="1486522" y="950988"/>
                  </a:lnTo>
                  <a:lnTo>
                    <a:pt x="1486027" y="951674"/>
                  </a:lnTo>
                  <a:lnTo>
                    <a:pt x="1485633" y="953808"/>
                  </a:lnTo>
                  <a:lnTo>
                    <a:pt x="1485417" y="955573"/>
                  </a:lnTo>
                  <a:lnTo>
                    <a:pt x="1485087" y="957719"/>
                  </a:lnTo>
                  <a:lnTo>
                    <a:pt x="1485836" y="962596"/>
                  </a:lnTo>
                  <a:lnTo>
                    <a:pt x="1486344" y="965415"/>
                  </a:lnTo>
                  <a:lnTo>
                    <a:pt x="1486877" y="965644"/>
                  </a:lnTo>
                  <a:lnTo>
                    <a:pt x="1487627" y="965708"/>
                  </a:lnTo>
                  <a:lnTo>
                    <a:pt x="1488274" y="965708"/>
                  </a:lnTo>
                  <a:lnTo>
                    <a:pt x="1492034" y="961072"/>
                  </a:lnTo>
                  <a:lnTo>
                    <a:pt x="1492161" y="956538"/>
                  </a:lnTo>
                  <a:close/>
                </a:path>
                <a:path w="2432684" h="3543300">
                  <a:moveTo>
                    <a:pt x="1492846" y="896493"/>
                  </a:moveTo>
                  <a:lnTo>
                    <a:pt x="1492631" y="892098"/>
                  </a:lnTo>
                  <a:lnTo>
                    <a:pt x="1488490" y="888441"/>
                  </a:lnTo>
                  <a:lnTo>
                    <a:pt x="1486382" y="889165"/>
                  </a:lnTo>
                  <a:lnTo>
                    <a:pt x="1485887" y="891578"/>
                  </a:lnTo>
                  <a:lnTo>
                    <a:pt x="1485328" y="894626"/>
                  </a:lnTo>
                  <a:lnTo>
                    <a:pt x="1485658" y="895946"/>
                  </a:lnTo>
                  <a:lnTo>
                    <a:pt x="1486027" y="897636"/>
                  </a:lnTo>
                  <a:lnTo>
                    <a:pt x="1486598" y="899718"/>
                  </a:lnTo>
                  <a:lnTo>
                    <a:pt x="1487030" y="900366"/>
                  </a:lnTo>
                  <a:lnTo>
                    <a:pt x="1488097" y="900239"/>
                  </a:lnTo>
                  <a:lnTo>
                    <a:pt x="1489176" y="900163"/>
                  </a:lnTo>
                  <a:lnTo>
                    <a:pt x="1492846" y="896493"/>
                  </a:lnTo>
                  <a:close/>
                </a:path>
                <a:path w="2432684" h="3543300">
                  <a:moveTo>
                    <a:pt x="1495996" y="812469"/>
                  </a:moveTo>
                  <a:lnTo>
                    <a:pt x="1495501" y="808888"/>
                  </a:lnTo>
                  <a:lnTo>
                    <a:pt x="1492021" y="806246"/>
                  </a:lnTo>
                  <a:lnTo>
                    <a:pt x="1489964" y="806716"/>
                  </a:lnTo>
                  <a:lnTo>
                    <a:pt x="1489417" y="808532"/>
                  </a:lnTo>
                  <a:lnTo>
                    <a:pt x="1489240" y="809371"/>
                  </a:lnTo>
                  <a:lnTo>
                    <a:pt x="1488960" y="810412"/>
                  </a:lnTo>
                  <a:lnTo>
                    <a:pt x="1489125" y="811491"/>
                  </a:lnTo>
                  <a:lnTo>
                    <a:pt x="1489151" y="812838"/>
                  </a:lnTo>
                  <a:lnTo>
                    <a:pt x="1489887" y="814679"/>
                  </a:lnTo>
                  <a:lnTo>
                    <a:pt x="1490865" y="815276"/>
                  </a:lnTo>
                  <a:lnTo>
                    <a:pt x="1492338" y="815555"/>
                  </a:lnTo>
                  <a:lnTo>
                    <a:pt x="1493443" y="815340"/>
                  </a:lnTo>
                  <a:lnTo>
                    <a:pt x="1495996" y="812469"/>
                  </a:lnTo>
                  <a:close/>
                </a:path>
                <a:path w="2432684" h="3543300">
                  <a:moveTo>
                    <a:pt x="1513344" y="240322"/>
                  </a:moveTo>
                  <a:lnTo>
                    <a:pt x="1513052" y="239788"/>
                  </a:lnTo>
                  <a:lnTo>
                    <a:pt x="1507921" y="234861"/>
                  </a:lnTo>
                  <a:lnTo>
                    <a:pt x="1503133" y="230174"/>
                  </a:lnTo>
                  <a:lnTo>
                    <a:pt x="1494904" y="222605"/>
                  </a:lnTo>
                  <a:lnTo>
                    <a:pt x="1491348" y="219811"/>
                  </a:lnTo>
                  <a:lnTo>
                    <a:pt x="1488630" y="217411"/>
                  </a:lnTo>
                  <a:lnTo>
                    <a:pt x="1485252" y="214452"/>
                  </a:lnTo>
                  <a:lnTo>
                    <a:pt x="1482750" y="211810"/>
                  </a:lnTo>
                  <a:lnTo>
                    <a:pt x="1479943" y="209562"/>
                  </a:lnTo>
                  <a:lnTo>
                    <a:pt x="1448028" y="182511"/>
                  </a:lnTo>
                  <a:lnTo>
                    <a:pt x="1446174" y="180581"/>
                  </a:lnTo>
                  <a:lnTo>
                    <a:pt x="1444040" y="178752"/>
                  </a:lnTo>
                  <a:lnTo>
                    <a:pt x="1440878" y="176974"/>
                  </a:lnTo>
                  <a:lnTo>
                    <a:pt x="1440319" y="176669"/>
                  </a:lnTo>
                  <a:lnTo>
                    <a:pt x="1438300" y="176974"/>
                  </a:lnTo>
                  <a:lnTo>
                    <a:pt x="1436789" y="176809"/>
                  </a:lnTo>
                  <a:lnTo>
                    <a:pt x="1436751" y="184873"/>
                  </a:lnTo>
                  <a:lnTo>
                    <a:pt x="1445996" y="188480"/>
                  </a:lnTo>
                  <a:lnTo>
                    <a:pt x="1448841" y="190830"/>
                  </a:lnTo>
                  <a:lnTo>
                    <a:pt x="1453032" y="198374"/>
                  </a:lnTo>
                  <a:lnTo>
                    <a:pt x="1455191" y="198005"/>
                  </a:lnTo>
                  <a:lnTo>
                    <a:pt x="1457782" y="198221"/>
                  </a:lnTo>
                  <a:lnTo>
                    <a:pt x="1462303" y="204660"/>
                  </a:lnTo>
                  <a:lnTo>
                    <a:pt x="1466862" y="207721"/>
                  </a:lnTo>
                  <a:lnTo>
                    <a:pt x="1471561" y="212458"/>
                  </a:lnTo>
                  <a:lnTo>
                    <a:pt x="1471828" y="213918"/>
                  </a:lnTo>
                  <a:lnTo>
                    <a:pt x="1472234" y="214795"/>
                  </a:lnTo>
                  <a:lnTo>
                    <a:pt x="1473962" y="214909"/>
                  </a:lnTo>
                  <a:lnTo>
                    <a:pt x="1475066" y="215861"/>
                  </a:lnTo>
                  <a:lnTo>
                    <a:pt x="1475079" y="217551"/>
                  </a:lnTo>
                  <a:lnTo>
                    <a:pt x="1477619" y="217411"/>
                  </a:lnTo>
                  <a:lnTo>
                    <a:pt x="1480045" y="218554"/>
                  </a:lnTo>
                  <a:lnTo>
                    <a:pt x="1484503" y="222465"/>
                  </a:lnTo>
                  <a:lnTo>
                    <a:pt x="1486839" y="224612"/>
                  </a:lnTo>
                  <a:lnTo>
                    <a:pt x="1489011" y="226910"/>
                  </a:lnTo>
                  <a:lnTo>
                    <a:pt x="1493951" y="231508"/>
                  </a:lnTo>
                  <a:lnTo>
                    <a:pt x="1499311" y="235572"/>
                  </a:lnTo>
                  <a:lnTo>
                    <a:pt x="1504823" y="239433"/>
                  </a:lnTo>
                  <a:lnTo>
                    <a:pt x="1510245" y="243420"/>
                  </a:lnTo>
                  <a:lnTo>
                    <a:pt x="1510665" y="243776"/>
                  </a:lnTo>
                  <a:lnTo>
                    <a:pt x="1512023" y="243547"/>
                  </a:lnTo>
                  <a:lnTo>
                    <a:pt x="1513014" y="242570"/>
                  </a:lnTo>
                  <a:lnTo>
                    <a:pt x="1513154" y="241528"/>
                  </a:lnTo>
                  <a:lnTo>
                    <a:pt x="1513344" y="240322"/>
                  </a:lnTo>
                  <a:close/>
                </a:path>
                <a:path w="2432684" h="3543300">
                  <a:moveTo>
                    <a:pt x="1575549" y="294665"/>
                  </a:moveTo>
                  <a:lnTo>
                    <a:pt x="1572768" y="289052"/>
                  </a:lnTo>
                  <a:lnTo>
                    <a:pt x="1568526" y="285559"/>
                  </a:lnTo>
                  <a:lnTo>
                    <a:pt x="1556473" y="276199"/>
                  </a:lnTo>
                  <a:lnTo>
                    <a:pt x="1548866" y="269963"/>
                  </a:lnTo>
                  <a:lnTo>
                    <a:pt x="1541411" y="263563"/>
                  </a:lnTo>
                  <a:lnTo>
                    <a:pt x="1529664" y="253022"/>
                  </a:lnTo>
                  <a:lnTo>
                    <a:pt x="1524736" y="249897"/>
                  </a:lnTo>
                  <a:lnTo>
                    <a:pt x="1519034" y="246761"/>
                  </a:lnTo>
                  <a:lnTo>
                    <a:pt x="1517726" y="247180"/>
                  </a:lnTo>
                  <a:lnTo>
                    <a:pt x="1516697" y="248196"/>
                  </a:lnTo>
                  <a:lnTo>
                    <a:pt x="1516329" y="249605"/>
                  </a:lnTo>
                  <a:lnTo>
                    <a:pt x="1518627" y="252476"/>
                  </a:lnTo>
                  <a:lnTo>
                    <a:pt x="1520494" y="255193"/>
                  </a:lnTo>
                  <a:lnTo>
                    <a:pt x="1522996" y="257022"/>
                  </a:lnTo>
                  <a:lnTo>
                    <a:pt x="1532966" y="264668"/>
                  </a:lnTo>
                  <a:lnTo>
                    <a:pt x="1542643" y="272656"/>
                  </a:lnTo>
                  <a:lnTo>
                    <a:pt x="1564665" y="291795"/>
                  </a:lnTo>
                  <a:lnTo>
                    <a:pt x="1571917" y="297053"/>
                  </a:lnTo>
                  <a:lnTo>
                    <a:pt x="1572958" y="296964"/>
                  </a:lnTo>
                  <a:lnTo>
                    <a:pt x="1573834" y="297129"/>
                  </a:lnTo>
                  <a:lnTo>
                    <a:pt x="1574190" y="296913"/>
                  </a:lnTo>
                  <a:lnTo>
                    <a:pt x="1574761" y="296760"/>
                  </a:lnTo>
                  <a:lnTo>
                    <a:pt x="1575549" y="294665"/>
                  </a:lnTo>
                  <a:close/>
                </a:path>
                <a:path w="2432684" h="3543300">
                  <a:moveTo>
                    <a:pt x="1589874" y="307581"/>
                  </a:moveTo>
                  <a:lnTo>
                    <a:pt x="1587258" y="303987"/>
                  </a:lnTo>
                  <a:lnTo>
                    <a:pt x="1584604" y="301091"/>
                  </a:lnTo>
                  <a:lnTo>
                    <a:pt x="1580210" y="300291"/>
                  </a:lnTo>
                  <a:lnTo>
                    <a:pt x="1579740" y="300875"/>
                  </a:lnTo>
                  <a:lnTo>
                    <a:pt x="1579384" y="301612"/>
                  </a:lnTo>
                  <a:lnTo>
                    <a:pt x="1579283" y="302183"/>
                  </a:lnTo>
                  <a:lnTo>
                    <a:pt x="1581200" y="305549"/>
                  </a:lnTo>
                  <a:lnTo>
                    <a:pt x="1584286" y="307365"/>
                  </a:lnTo>
                  <a:lnTo>
                    <a:pt x="1586661" y="310273"/>
                  </a:lnTo>
                  <a:lnTo>
                    <a:pt x="1587334" y="310108"/>
                  </a:lnTo>
                  <a:lnTo>
                    <a:pt x="1587779" y="310134"/>
                  </a:lnTo>
                  <a:lnTo>
                    <a:pt x="1588135" y="309930"/>
                  </a:lnTo>
                  <a:lnTo>
                    <a:pt x="1588681" y="309829"/>
                  </a:lnTo>
                  <a:lnTo>
                    <a:pt x="1589189" y="308775"/>
                  </a:lnTo>
                  <a:lnTo>
                    <a:pt x="1589874" y="307581"/>
                  </a:lnTo>
                  <a:close/>
                </a:path>
                <a:path w="2432684" h="3543300">
                  <a:moveTo>
                    <a:pt x="1601381" y="314820"/>
                  </a:moveTo>
                  <a:lnTo>
                    <a:pt x="1599133" y="312826"/>
                  </a:lnTo>
                  <a:lnTo>
                    <a:pt x="1595475" y="311378"/>
                  </a:lnTo>
                  <a:lnTo>
                    <a:pt x="1594281" y="311912"/>
                  </a:lnTo>
                  <a:lnTo>
                    <a:pt x="1593265" y="313016"/>
                  </a:lnTo>
                  <a:lnTo>
                    <a:pt x="1592897" y="314198"/>
                  </a:lnTo>
                  <a:lnTo>
                    <a:pt x="1594180" y="317385"/>
                  </a:lnTo>
                  <a:lnTo>
                    <a:pt x="1595856" y="319455"/>
                  </a:lnTo>
                  <a:lnTo>
                    <a:pt x="1598980" y="320598"/>
                  </a:lnTo>
                  <a:lnTo>
                    <a:pt x="1599666" y="320814"/>
                  </a:lnTo>
                  <a:lnTo>
                    <a:pt x="1600415" y="320014"/>
                  </a:lnTo>
                  <a:lnTo>
                    <a:pt x="1600822" y="319227"/>
                  </a:lnTo>
                  <a:lnTo>
                    <a:pt x="1601317" y="318477"/>
                  </a:lnTo>
                  <a:lnTo>
                    <a:pt x="1601381" y="314820"/>
                  </a:lnTo>
                  <a:close/>
                </a:path>
                <a:path w="2432684" h="3543300">
                  <a:moveTo>
                    <a:pt x="1620189" y="333336"/>
                  </a:moveTo>
                  <a:lnTo>
                    <a:pt x="1620177" y="332867"/>
                  </a:lnTo>
                  <a:lnTo>
                    <a:pt x="1618424" y="329133"/>
                  </a:lnTo>
                  <a:lnTo>
                    <a:pt x="1615770" y="326783"/>
                  </a:lnTo>
                  <a:lnTo>
                    <a:pt x="1611630" y="325069"/>
                  </a:lnTo>
                  <a:lnTo>
                    <a:pt x="1610309" y="325996"/>
                  </a:lnTo>
                  <a:lnTo>
                    <a:pt x="1609445" y="326263"/>
                  </a:lnTo>
                  <a:lnTo>
                    <a:pt x="1609331" y="327240"/>
                  </a:lnTo>
                  <a:lnTo>
                    <a:pt x="1609102" y="327761"/>
                  </a:lnTo>
                  <a:lnTo>
                    <a:pt x="1611007" y="331863"/>
                  </a:lnTo>
                  <a:lnTo>
                    <a:pt x="1613687" y="334683"/>
                  </a:lnTo>
                  <a:lnTo>
                    <a:pt x="1618284" y="336118"/>
                  </a:lnTo>
                  <a:lnTo>
                    <a:pt x="1620126" y="334797"/>
                  </a:lnTo>
                  <a:lnTo>
                    <a:pt x="1620189" y="333336"/>
                  </a:lnTo>
                  <a:close/>
                </a:path>
                <a:path w="2432684" h="3543300">
                  <a:moveTo>
                    <a:pt x="2432532" y="1155700"/>
                  </a:moveTo>
                  <a:lnTo>
                    <a:pt x="2426563" y="1143000"/>
                  </a:lnTo>
                  <a:lnTo>
                    <a:pt x="2416149" y="1143000"/>
                  </a:lnTo>
                  <a:lnTo>
                    <a:pt x="2416149" y="1155700"/>
                  </a:lnTo>
                  <a:lnTo>
                    <a:pt x="2412695" y="1155700"/>
                  </a:lnTo>
                  <a:lnTo>
                    <a:pt x="2413304" y="1143000"/>
                  </a:lnTo>
                  <a:lnTo>
                    <a:pt x="2414968" y="1143000"/>
                  </a:lnTo>
                  <a:lnTo>
                    <a:pt x="2416149" y="1155700"/>
                  </a:lnTo>
                  <a:lnTo>
                    <a:pt x="2416149" y="1143000"/>
                  </a:lnTo>
                  <a:lnTo>
                    <a:pt x="2415921" y="1143000"/>
                  </a:lnTo>
                  <a:lnTo>
                    <a:pt x="2408390" y="1130300"/>
                  </a:lnTo>
                  <a:lnTo>
                    <a:pt x="2400947" y="1130300"/>
                  </a:lnTo>
                  <a:lnTo>
                    <a:pt x="2395994" y="1121752"/>
                  </a:lnTo>
                  <a:lnTo>
                    <a:pt x="2395994" y="1130300"/>
                  </a:lnTo>
                  <a:lnTo>
                    <a:pt x="2395893" y="1141539"/>
                  </a:lnTo>
                  <a:lnTo>
                    <a:pt x="2393734" y="1130300"/>
                  </a:lnTo>
                  <a:lnTo>
                    <a:pt x="2395994" y="1130300"/>
                  </a:lnTo>
                  <a:lnTo>
                    <a:pt x="2395994" y="1121752"/>
                  </a:lnTo>
                  <a:lnTo>
                    <a:pt x="2393594" y="1117600"/>
                  </a:lnTo>
                  <a:lnTo>
                    <a:pt x="2388578" y="1117600"/>
                  </a:lnTo>
                  <a:lnTo>
                    <a:pt x="2378875" y="1104900"/>
                  </a:lnTo>
                  <a:lnTo>
                    <a:pt x="2367711" y="1104900"/>
                  </a:lnTo>
                  <a:lnTo>
                    <a:pt x="2368613" y="1114577"/>
                  </a:lnTo>
                  <a:lnTo>
                    <a:pt x="2366454" y="1104900"/>
                  </a:lnTo>
                  <a:lnTo>
                    <a:pt x="2365997" y="1104900"/>
                  </a:lnTo>
                  <a:lnTo>
                    <a:pt x="2358453" y="1090168"/>
                  </a:lnTo>
                  <a:lnTo>
                    <a:pt x="2358453" y="1104900"/>
                  </a:lnTo>
                  <a:lnTo>
                    <a:pt x="2351748" y="1104900"/>
                  </a:lnTo>
                  <a:lnTo>
                    <a:pt x="2349360" y="1092200"/>
                  </a:lnTo>
                  <a:lnTo>
                    <a:pt x="2355735" y="1092200"/>
                  </a:lnTo>
                  <a:lnTo>
                    <a:pt x="2358453" y="1104900"/>
                  </a:lnTo>
                  <a:lnTo>
                    <a:pt x="2358453" y="1090168"/>
                  </a:lnTo>
                  <a:lnTo>
                    <a:pt x="2352992" y="1079500"/>
                  </a:lnTo>
                  <a:lnTo>
                    <a:pt x="2334158" y="1066800"/>
                  </a:lnTo>
                  <a:lnTo>
                    <a:pt x="2330970" y="1062532"/>
                  </a:lnTo>
                  <a:lnTo>
                    <a:pt x="2330970" y="1079500"/>
                  </a:lnTo>
                  <a:lnTo>
                    <a:pt x="2328659" y="1079500"/>
                  </a:lnTo>
                  <a:lnTo>
                    <a:pt x="2328405" y="1066800"/>
                  </a:lnTo>
                  <a:lnTo>
                    <a:pt x="2330831" y="1066800"/>
                  </a:lnTo>
                  <a:lnTo>
                    <a:pt x="2330970" y="1079500"/>
                  </a:lnTo>
                  <a:lnTo>
                    <a:pt x="2330970" y="1062532"/>
                  </a:lnTo>
                  <a:lnTo>
                    <a:pt x="2324697" y="1054100"/>
                  </a:lnTo>
                  <a:lnTo>
                    <a:pt x="2322804" y="1054100"/>
                  </a:lnTo>
                  <a:lnTo>
                    <a:pt x="2322804" y="1066800"/>
                  </a:lnTo>
                  <a:lnTo>
                    <a:pt x="2314283" y="1066800"/>
                  </a:lnTo>
                  <a:lnTo>
                    <a:pt x="2309469" y="1054100"/>
                  </a:lnTo>
                  <a:lnTo>
                    <a:pt x="2318562" y="1054100"/>
                  </a:lnTo>
                  <a:lnTo>
                    <a:pt x="2322804" y="1066800"/>
                  </a:lnTo>
                  <a:lnTo>
                    <a:pt x="2322804" y="1054100"/>
                  </a:lnTo>
                  <a:lnTo>
                    <a:pt x="2319515" y="1054100"/>
                  </a:lnTo>
                  <a:lnTo>
                    <a:pt x="2314498" y="1041400"/>
                  </a:lnTo>
                  <a:lnTo>
                    <a:pt x="2304440" y="1041400"/>
                  </a:lnTo>
                  <a:lnTo>
                    <a:pt x="2304440" y="1054100"/>
                  </a:lnTo>
                  <a:lnTo>
                    <a:pt x="2304173" y="1054100"/>
                  </a:lnTo>
                  <a:lnTo>
                    <a:pt x="2304046" y="1047750"/>
                  </a:lnTo>
                  <a:lnTo>
                    <a:pt x="2304440" y="1054100"/>
                  </a:lnTo>
                  <a:lnTo>
                    <a:pt x="2304440" y="1041400"/>
                  </a:lnTo>
                  <a:lnTo>
                    <a:pt x="2303907" y="1041400"/>
                  </a:lnTo>
                  <a:lnTo>
                    <a:pt x="2303716" y="1041400"/>
                  </a:lnTo>
                  <a:lnTo>
                    <a:pt x="2299233" y="1028700"/>
                  </a:lnTo>
                  <a:lnTo>
                    <a:pt x="2293137" y="1028700"/>
                  </a:lnTo>
                  <a:lnTo>
                    <a:pt x="2292654" y="1027633"/>
                  </a:lnTo>
                  <a:lnTo>
                    <a:pt x="2292654" y="1041400"/>
                  </a:lnTo>
                  <a:lnTo>
                    <a:pt x="2290330" y="1041400"/>
                  </a:lnTo>
                  <a:lnTo>
                    <a:pt x="2289975" y="1028700"/>
                  </a:lnTo>
                  <a:lnTo>
                    <a:pt x="2292502" y="1028700"/>
                  </a:lnTo>
                  <a:lnTo>
                    <a:pt x="2292654" y="1041400"/>
                  </a:lnTo>
                  <a:lnTo>
                    <a:pt x="2292654" y="1027633"/>
                  </a:lnTo>
                  <a:lnTo>
                    <a:pt x="2287397" y="1016000"/>
                  </a:lnTo>
                  <a:lnTo>
                    <a:pt x="2279408" y="1016000"/>
                  </a:lnTo>
                  <a:lnTo>
                    <a:pt x="2279027" y="1015403"/>
                  </a:lnTo>
                  <a:lnTo>
                    <a:pt x="2279027" y="1028700"/>
                  </a:lnTo>
                  <a:lnTo>
                    <a:pt x="2277135" y="1028700"/>
                  </a:lnTo>
                  <a:lnTo>
                    <a:pt x="2276729" y="1016000"/>
                  </a:lnTo>
                  <a:lnTo>
                    <a:pt x="2278900" y="1016000"/>
                  </a:lnTo>
                  <a:lnTo>
                    <a:pt x="2279027" y="1028700"/>
                  </a:lnTo>
                  <a:lnTo>
                    <a:pt x="2279027" y="1015403"/>
                  </a:lnTo>
                  <a:lnTo>
                    <a:pt x="2271331" y="1003300"/>
                  </a:lnTo>
                  <a:lnTo>
                    <a:pt x="2267356" y="997000"/>
                  </a:lnTo>
                  <a:lnTo>
                    <a:pt x="2267356" y="1007884"/>
                  </a:lnTo>
                  <a:lnTo>
                    <a:pt x="2265388" y="1003300"/>
                  </a:lnTo>
                  <a:lnTo>
                    <a:pt x="2267089" y="1003300"/>
                  </a:lnTo>
                  <a:lnTo>
                    <a:pt x="2267356" y="1007884"/>
                  </a:lnTo>
                  <a:lnTo>
                    <a:pt x="2267356" y="997000"/>
                  </a:lnTo>
                  <a:lnTo>
                    <a:pt x="2263330" y="990600"/>
                  </a:lnTo>
                  <a:lnTo>
                    <a:pt x="2255532" y="990600"/>
                  </a:lnTo>
                  <a:lnTo>
                    <a:pt x="2254072" y="983881"/>
                  </a:lnTo>
                  <a:lnTo>
                    <a:pt x="2254072" y="1001991"/>
                  </a:lnTo>
                  <a:lnTo>
                    <a:pt x="2251494" y="990600"/>
                  </a:lnTo>
                  <a:lnTo>
                    <a:pt x="2254059" y="990600"/>
                  </a:lnTo>
                  <a:lnTo>
                    <a:pt x="2254072" y="1001991"/>
                  </a:lnTo>
                  <a:lnTo>
                    <a:pt x="2254072" y="983881"/>
                  </a:lnTo>
                  <a:lnTo>
                    <a:pt x="2252776" y="977900"/>
                  </a:lnTo>
                  <a:lnTo>
                    <a:pt x="2242756" y="977900"/>
                  </a:lnTo>
                  <a:lnTo>
                    <a:pt x="2242756" y="990130"/>
                  </a:lnTo>
                  <a:lnTo>
                    <a:pt x="2232406" y="977900"/>
                  </a:lnTo>
                  <a:lnTo>
                    <a:pt x="2241766" y="977900"/>
                  </a:lnTo>
                  <a:lnTo>
                    <a:pt x="2242756" y="990130"/>
                  </a:lnTo>
                  <a:lnTo>
                    <a:pt x="2242756" y="977900"/>
                  </a:lnTo>
                  <a:lnTo>
                    <a:pt x="2242553" y="977900"/>
                  </a:lnTo>
                  <a:lnTo>
                    <a:pt x="2237651" y="965200"/>
                  </a:lnTo>
                  <a:lnTo>
                    <a:pt x="2232241" y="965200"/>
                  </a:lnTo>
                  <a:lnTo>
                    <a:pt x="2226716" y="952627"/>
                  </a:lnTo>
                  <a:lnTo>
                    <a:pt x="2226716" y="977900"/>
                  </a:lnTo>
                  <a:lnTo>
                    <a:pt x="2226614" y="965200"/>
                  </a:lnTo>
                  <a:lnTo>
                    <a:pt x="2226691" y="965530"/>
                  </a:lnTo>
                  <a:lnTo>
                    <a:pt x="2226716" y="977900"/>
                  </a:lnTo>
                  <a:lnTo>
                    <a:pt x="2226716" y="952627"/>
                  </a:lnTo>
                  <a:lnTo>
                    <a:pt x="2226665" y="952500"/>
                  </a:lnTo>
                  <a:lnTo>
                    <a:pt x="2221230" y="952500"/>
                  </a:lnTo>
                  <a:lnTo>
                    <a:pt x="2218512" y="947381"/>
                  </a:lnTo>
                  <a:lnTo>
                    <a:pt x="2218512" y="957897"/>
                  </a:lnTo>
                  <a:lnTo>
                    <a:pt x="2216023" y="952500"/>
                  </a:lnTo>
                  <a:lnTo>
                    <a:pt x="2218398" y="952500"/>
                  </a:lnTo>
                  <a:lnTo>
                    <a:pt x="2218512" y="957897"/>
                  </a:lnTo>
                  <a:lnTo>
                    <a:pt x="2218512" y="947381"/>
                  </a:lnTo>
                  <a:lnTo>
                    <a:pt x="2214499" y="939800"/>
                  </a:lnTo>
                  <a:lnTo>
                    <a:pt x="2208225" y="939800"/>
                  </a:lnTo>
                  <a:lnTo>
                    <a:pt x="2205355" y="927100"/>
                  </a:lnTo>
                  <a:lnTo>
                    <a:pt x="2204872" y="927100"/>
                  </a:lnTo>
                  <a:lnTo>
                    <a:pt x="2204872" y="951141"/>
                  </a:lnTo>
                  <a:lnTo>
                    <a:pt x="2202281" y="939800"/>
                  </a:lnTo>
                  <a:lnTo>
                    <a:pt x="2204555" y="939800"/>
                  </a:lnTo>
                  <a:lnTo>
                    <a:pt x="2204872" y="951141"/>
                  </a:lnTo>
                  <a:lnTo>
                    <a:pt x="2204872" y="927100"/>
                  </a:lnTo>
                  <a:lnTo>
                    <a:pt x="2199741" y="927100"/>
                  </a:lnTo>
                  <a:lnTo>
                    <a:pt x="2196033" y="922502"/>
                  </a:lnTo>
                  <a:lnTo>
                    <a:pt x="2196033" y="934821"/>
                  </a:lnTo>
                  <a:lnTo>
                    <a:pt x="2193988" y="927100"/>
                  </a:lnTo>
                  <a:lnTo>
                    <a:pt x="2195449" y="927100"/>
                  </a:lnTo>
                  <a:lnTo>
                    <a:pt x="2196033" y="934821"/>
                  </a:lnTo>
                  <a:lnTo>
                    <a:pt x="2196033" y="922502"/>
                  </a:lnTo>
                  <a:lnTo>
                    <a:pt x="2189518" y="914400"/>
                  </a:lnTo>
                  <a:lnTo>
                    <a:pt x="2184641" y="914400"/>
                  </a:lnTo>
                  <a:lnTo>
                    <a:pt x="2174875" y="901700"/>
                  </a:lnTo>
                  <a:lnTo>
                    <a:pt x="2169972" y="889000"/>
                  </a:lnTo>
                  <a:lnTo>
                    <a:pt x="2166035" y="889000"/>
                  </a:lnTo>
                  <a:lnTo>
                    <a:pt x="2166035" y="901700"/>
                  </a:lnTo>
                  <a:lnTo>
                    <a:pt x="2162467" y="901700"/>
                  </a:lnTo>
                  <a:lnTo>
                    <a:pt x="2160943" y="889000"/>
                  </a:lnTo>
                  <a:lnTo>
                    <a:pt x="2162200" y="889000"/>
                  </a:lnTo>
                  <a:lnTo>
                    <a:pt x="2166035" y="901700"/>
                  </a:lnTo>
                  <a:lnTo>
                    <a:pt x="2166035" y="889000"/>
                  </a:lnTo>
                  <a:lnTo>
                    <a:pt x="2164384" y="889000"/>
                  </a:lnTo>
                  <a:lnTo>
                    <a:pt x="2160587" y="876300"/>
                  </a:lnTo>
                  <a:lnTo>
                    <a:pt x="2154364" y="876300"/>
                  </a:lnTo>
                  <a:lnTo>
                    <a:pt x="2149271" y="863600"/>
                  </a:lnTo>
                  <a:lnTo>
                    <a:pt x="2146389" y="863600"/>
                  </a:lnTo>
                  <a:lnTo>
                    <a:pt x="2146389" y="876300"/>
                  </a:lnTo>
                  <a:lnTo>
                    <a:pt x="2140724" y="876300"/>
                  </a:lnTo>
                  <a:lnTo>
                    <a:pt x="2137372" y="863600"/>
                  </a:lnTo>
                  <a:lnTo>
                    <a:pt x="2142274" y="863600"/>
                  </a:lnTo>
                  <a:lnTo>
                    <a:pt x="2146389" y="876300"/>
                  </a:lnTo>
                  <a:lnTo>
                    <a:pt x="2146389" y="863600"/>
                  </a:lnTo>
                  <a:lnTo>
                    <a:pt x="2144026" y="863600"/>
                  </a:lnTo>
                  <a:lnTo>
                    <a:pt x="2134412" y="849109"/>
                  </a:lnTo>
                  <a:lnTo>
                    <a:pt x="2134412" y="863600"/>
                  </a:lnTo>
                  <a:lnTo>
                    <a:pt x="2132685" y="863600"/>
                  </a:lnTo>
                  <a:lnTo>
                    <a:pt x="2128850" y="850900"/>
                  </a:lnTo>
                  <a:lnTo>
                    <a:pt x="2132253" y="850900"/>
                  </a:lnTo>
                  <a:lnTo>
                    <a:pt x="2134412" y="863600"/>
                  </a:lnTo>
                  <a:lnTo>
                    <a:pt x="2134412" y="849109"/>
                  </a:lnTo>
                  <a:lnTo>
                    <a:pt x="2125865" y="836218"/>
                  </a:lnTo>
                  <a:lnTo>
                    <a:pt x="2125865" y="876300"/>
                  </a:lnTo>
                  <a:lnTo>
                    <a:pt x="2122652" y="876300"/>
                  </a:lnTo>
                  <a:lnTo>
                    <a:pt x="2121027" y="863600"/>
                  </a:lnTo>
                  <a:lnTo>
                    <a:pt x="2123833" y="863600"/>
                  </a:lnTo>
                  <a:lnTo>
                    <a:pt x="2125865" y="876300"/>
                  </a:lnTo>
                  <a:lnTo>
                    <a:pt x="2125865" y="836218"/>
                  </a:lnTo>
                  <a:lnTo>
                    <a:pt x="2123452" y="832573"/>
                  </a:lnTo>
                  <a:lnTo>
                    <a:pt x="2123452" y="850900"/>
                  </a:lnTo>
                  <a:lnTo>
                    <a:pt x="2120049" y="850900"/>
                  </a:lnTo>
                  <a:lnTo>
                    <a:pt x="2114232" y="838200"/>
                  </a:lnTo>
                  <a:lnTo>
                    <a:pt x="2120900" y="838200"/>
                  </a:lnTo>
                  <a:lnTo>
                    <a:pt x="2123452" y="850900"/>
                  </a:lnTo>
                  <a:lnTo>
                    <a:pt x="2123452" y="832573"/>
                  </a:lnTo>
                  <a:lnTo>
                    <a:pt x="2118766" y="825500"/>
                  </a:lnTo>
                  <a:lnTo>
                    <a:pt x="2112505" y="825500"/>
                  </a:lnTo>
                  <a:lnTo>
                    <a:pt x="2112505" y="838200"/>
                  </a:lnTo>
                  <a:lnTo>
                    <a:pt x="2110511" y="838200"/>
                  </a:lnTo>
                  <a:lnTo>
                    <a:pt x="2110333" y="827227"/>
                  </a:lnTo>
                  <a:lnTo>
                    <a:pt x="2112505" y="838200"/>
                  </a:lnTo>
                  <a:lnTo>
                    <a:pt x="2112505" y="825500"/>
                  </a:lnTo>
                  <a:lnTo>
                    <a:pt x="2110295" y="825500"/>
                  </a:lnTo>
                  <a:lnTo>
                    <a:pt x="2109990" y="825500"/>
                  </a:lnTo>
                  <a:lnTo>
                    <a:pt x="2108809" y="825500"/>
                  </a:lnTo>
                  <a:lnTo>
                    <a:pt x="2101697" y="816660"/>
                  </a:lnTo>
                  <a:lnTo>
                    <a:pt x="2101697" y="825500"/>
                  </a:lnTo>
                  <a:lnTo>
                    <a:pt x="2100364" y="825500"/>
                  </a:lnTo>
                  <a:lnTo>
                    <a:pt x="2099665" y="816610"/>
                  </a:lnTo>
                  <a:lnTo>
                    <a:pt x="2101697" y="825500"/>
                  </a:lnTo>
                  <a:lnTo>
                    <a:pt x="2101697" y="816660"/>
                  </a:lnTo>
                  <a:lnTo>
                    <a:pt x="2099437" y="813841"/>
                  </a:lnTo>
                  <a:lnTo>
                    <a:pt x="2099360" y="812800"/>
                  </a:lnTo>
                  <a:lnTo>
                    <a:pt x="2098776" y="812800"/>
                  </a:lnTo>
                  <a:lnTo>
                    <a:pt x="2098852" y="813117"/>
                  </a:lnTo>
                  <a:lnTo>
                    <a:pt x="2098598" y="812800"/>
                  </a:lnTo>
                  <a:lnTo>
                    <a:pt x="2093442" y="800100"/>
                  </a:lnTo>
                  <a:lnTo>
                    <a:pt x="2088565" y="800100"/>
                  </a:lnTo>
                  <a:lnTo>
                    <a:pt x="2081834" y="787400"/>
                  </a:lnTo>
                  <a:lnTo>
                    <a:pt x="2079104" y="787400"/>
                  </a:lnTo>
                  <a:lnTo>
                    <a:pt x="2080996" y="800100"/>
                  </a:lnTo>
                  <a:lnTo>
                    <a:pt x="2087765" y="800100"/>
                  </a:lnTo>
                  <a:lnTo>
                    <a:pt x="2090305" y="812800"/>
                  </a:lnTo>
                  <a:lnTo>
                    <a:pt x="2087257" y="812800"/>
                  </a:lnTo>
                  <a:lnTo>
                    <a:pt x="2086190" y="810983"/>
                  </a:lnTo>
                  <a:lnTo>
                    <a:pt x="2086190" y="1016000"/>
                  </a:lnTo>
                  <a:lnTo>
                    <a:pt x="2084374" y="1016000"/>
                  </a:lnTo>
                  <a:lnTo>
                    <a:pt x="2083663" y="1005001"/>
                  </a:lnTo>
                  <a:lnTo>
                    <a:pt x="2086190" y="1016000"/>
                  </a:lnTo>
                  <a:lnTo>
                    <a:pt x="2086190" y="810983"/>
                  </a:lnTo>
                  <a:lnTo>
                    <a:pt x="2079815" y="800100"/>
                  </a:lnTo>
                  <a:lnTo>
                    <a:pt x="2076602" y="800100"/>
                  </a:lnTo>
                  <a:lnTo>
                    <a:pt x="2076602" y="1003300"/>
                  </a:lnTo>
                  <a:lnTo>
                    <a:pt x="2072474" y="1003300"/>
                  </a:lnTo>
                  <a:lnTo>
                    <a:pt x="2068995" y="990600"/>
                  </a:lnTo>
                  <a:lnTo>
                    <a:pt x="2071014" y="990600"/>
                  </a:lnTo>
                  <a:lnTo>
                    <a:pt x="2076602" y="1003300"/>
                  </a:lnTo>
                  <a:lnTo>
                    <a:pt x="2076602" y="800100"/>
                  </a:lnTo>
                  <a:lnTo>
                    <a:pt x="2075751" y="800100"/>
                  </a:lnTo>
                  <a:lnTo>
                    <a:pt x="2070836" y="787400"/>
                  </a:lnTo>
                  <a:lnTo>
                    <a:pt x="2079078" y="787400"/>
                  </a:lnTo>
                  <a:lnTo>
                    <a:pt x="2072233" y="774700"/>
                  </a:lnTo>
                  <a:lnTo>
                    <a:pt x="2068779" y="774700"/>
                  </a:lnTo>
                  <a:lnTo>
                    <a:pt x="2068779" y="787400"/>
                  </a:lnTo>
                  <a:lnTo>
                    <a:pt x="2067128" y="787400"/>
                  </a:lnTo>
                  <a:lnTo>
                    <a:pt x="2066290" y="776376"/>
                  </a:lnTo>
                  <a:lnTo>
                    <a:pt x="2068779" y="787400"/>
                  </a:lnTo>
                  <a:lnTo>
                    <a:pt x="2068779" y="774700"/>
                  </a:lnTo>
                  <a:lnTo>
                    <a:pt x="2067052" y="774700"/>
                  </a:lnTo>
                  <a:lnTo>
                    <a:pt x="2063432" y="770242"/>
                  </a:lnTo>
                  <a:lnTo>
                    <a:pt x="2063432" y="977900"/>
                  </a:lnTo>
                  <a:lnTo>
                    <a:pt x="2062962" y="990600"/>
                  </a:lnTo>
                  <a:lnTo>
                    <a:pt x="2062746" y="990600"/>
                  </a:lnTo>
                  <a:lnTo>
                    <a:pt x="2061464" y="977900"/>
                  </a:lnTo>
                  <a:lnTo>
                    <a:pt x="2063432" y="977900"/>
                  </a:lnTo>
                  <a:lnTo>
                    <a:pt x="2063432" y="770242"/>
                  </a:lnTo>
                  <a:lnTo>
                    <a:pt x="2056765" y="762000"/>
                  </a:lnTo>
                  <a:lnTo>
                    <a:pt x="2057234" y="774700"/>
                  </a:lnTo>
                  <a:lnTo>
                    <a:pt x="2054974" y="774700"/>
                  </a:lnTo>
                  <a:lnTo>
                    <a:pt x="2054961" y="772871"/>
                  </a:lnTo>
                  <a:lnTo>
                    <a:pt x="2056752" y="762000"/>
                  </a:lnTo>
                  <a:lnTo>
                    <a:pt x="2055126" y="758367"/>
                  </a:lnTo>
                  <a:lnTo>
                    <a:pt x="2055126" y="762000"/>
                  </a:lnTo>
                  <a:lnTo>
                    <a:pt x="2054923" y="767638"/>
                  </a:lnTo>
                  <a:lnTo>
                    <a:pt x="2054872" y="762000"/>
                  </a:lnTo>
                  <a:lnTo>
                    <a:pt x="2055126" y="762000"/>
                  </a:lnTo>
                  <a:lnTo>
                    <a:pt x="2055126" y="758367"/>
                  </a:lnTo>
                  <a:lnTo>
                    <a:pt x="2051088" y="749300"/>
                  </a:lnTo>
                  <a:lnTo>
                    <a:pt x="2047138" y="749300"/>
                  </a:lnTo>
                  <a:lnTo>
                    <a:pt x="2047138" y="762000"/>
                  </a:lnTo>
                  <a:lnTo>
                    <a:pt x="2045525" y="762000"/>
                  </a:lnTo>
                  <a:lnTo>
                    <a:pt x="2044484" y="751420"/>
                  </a:lnTo>
                  <a:lnTo>
                    <a:pt x="2047138" y="762000"/>
                  </a:lnTo>
                  <a:lnTo>
                    <a:pt x="2047138" y="749300"/>
                  </a:lnTo>
                  <a:lnTo>
                    <a:pt x="2044280" y="749300"/>
                  </a:lnTo>
                  <a:lnTo>
                    <a:pt x="2043950" y="749300"/>
                  </a:lnTo>
                  <a:lnTo>
                    <a:pt x="2043772" y="749300"/>
                  </a:lnTo>
                  <a:lnTo>
                    <a:pt x="2041461" y="736600"/>
                  </a:lnTo>
                  <a:lnTo>
                    <a:pt x="2038769" y="736600"/>
                  </a:lnTo>
                  <a:lnTo>
                    <a:pt x="2038769" y="939634"/>
                  </a:lnTo>
                  <a:lnTo>
                    <a:pt x="2010702" y="914400"/>
                  </a:lnTo>
                  <a:lnTo>
                    <a:pt x="2010625" y="901700"/>
                  </a:lnTo>
                  <a:lnTo>
                    <a:pt x="2010702" y="914323"/>
                  </a:lnTo>
                  <a:lnTo>
                    <a:pt x="2014308" y="901700"/>
                  </a:lnTo>
                  <a:lnTo>
                    <a:pt x="2017344" y="914400"/>
                  </a:lnTo>
                  <a:lnTo>
                    <a:pt x="2022843" y="914400"/>
                  </a:lnTo>
                  <a:lnTo>
                    <a:pt x="2029218" y="927100"/>
                  </a:lnTo>
                  <a:lnTo>
                    <a:pt x="2037511" y="927100"/>
                  </a:lnTo>
                  <a:lnTo>
                    <a:pt x="2038769" y="939634"/>
                  </a:lnTo>
                  <a:lnTo>
                    <a:pt x="2038769" y="736600"/>
                  </a:lnTo>
                  <a:lnTo>
                    <a:pt x="2034133" y="736600"/>
                  </a:lnTo>
                  <a:lnTo>
                    <a:pt x="2032736" y="734733"/>
                  </a:lnTo>
                  <a:lnTo>
                    <a:pt x="2032736" y="748779"/>
                  </a:lnTo>
                  <a:lnTo>
                    <a:pt x="2026894" y="736600"/>
                  </a:lnTo>
                  <a:lnTo>
                    <a:pt x="2032609" y="736600"/>
                  </a:lnTo>
                  <a:lnTo>
                    <a:pt x="2032736" y="748779"/>
                  </a:lnTo>
                  <a:lnTo>
                    <a:pt x="2032736" y="734733"/>
                  </a:lnTo>
                  <a:lnTo>
                    <a:pt x="2024976" y="724293"/>
                  </a:lnTo>
                  <a:lnTo>
                    <a:pt x="2024976" y="736600"/>
                  </a:lnTo>
                  <a:lnTo>
                    <a:pt x="2023008" y="736600"/>
                  </a:lnTo>
                  <a:lnTo>
                    <a:pt x="2019566" y="724662"/>
                  </a:lnTo>
                  <a:lnTo>
                    <a:pt x="2024976" y="736600"/>
                  </a:lnTo>
                  <a:lnTo>
                    <a:pt x="2024976" y="724293"/>
                  </a:lnTo>
                  <a:lnTo>
                    <a:pt x="2010854" y="705319"/>
                  </a:lnTo>
                  <a:lnTo>
                    <a:pt x="2010854" y="723900"/>
                  </a:lnTo>
                  <a:lnTo>
                    <a:pt x="2008682" y="723900"/>
                  </a:lnTo>
                  <a:lnTo>
                    <a:pt x="2008403" y="711200"/>
                  </a:lnTo>
                  <a:lnTo>
                    <a:pt x="2010727" y="711200"/>
                  </a:lnTo>
                  <a:lnTo>
                    <a:pt x="2010854" y="723900"/>
                  </a:lnTo>
                  <a:lnTo>
                    <a:pt x="2010854" y="705319"/>
                  </a:lnTo>
                  <a:lnTo>
                    <a:pt x="2005787" y="698500"/>
                  </a:lnTo>
                  <a:lnTo>
                    <a:pt x="2002764" y="698500"/>
                  </a:lnTo>
                  <a:lnTo>
                    <a:pt x="2002764" y="889000"/>
                  </a:lnTo>
                  <a:lnTo>
                    <a:pt x="2002104" y="901242"/>
                  </a:lnTo>
                  <a:lnTo>
                    <a:pt x="1998179" y="889000"/>
                  </a:lnTo>
                  <a:lnTo>
                    <a:pt x="2002764" y="889000"/>
                  </a:lnTo>
                  <a:lnTo>
                    <a:pt x="2002764" y="698500"/>
                  </a:lnTo>
                  <a:lnTo>
                    <a:pt x="2000351" y="698500"/>
                  </a:lnTo>
                  <a:lnTo>
                    <a:pt x="2000237" y="698360"/>
                  </a:lnTo>
                  <a:lnTo>
                    <a:pt x="2000237" y="711200"/>
                  </a:lnTo>
                  <a:lnTo>
                    <a:pt x="1996846" y="711200"/>
                  </a:lnTo>
                  <a:lnTo>
                    <a:pt x="1994027" y="699503"/>
                  </a:lnTo>
                  <a:lnTo>
                    <a:pt x="1994027" y="889000"/>
                  </a:lnTo>
                  <a:lnTo>
                    <a:pt x="1991652" y="889000"/>
                  </a:lnTo>
                  <a:lnTo>
                    <a:pt x="1986927" y="876300"/>
                  </a:lnTo>
                  <a:lnTo>
                    <a:pt x="1992503" y="876300"/>
                  </a:lnTo>
                  <a:lnTo>
                    <a:pt x="1994027" y="889000"/>
                  </a:lnTo>
                  <a:lnTo>
                    <a:pt x="1994027" y="699503"/>
                  </a:lnTo>
                  <a:lnTo>
                    <a:pt x="1993785" y="698500"/>
                  </a:lnTo>
                  <a:lnTo>
                    <a:pt x="1996325" y="698500"/>
                  </a:lnTo>
                  <a:lnTo>
                    <a:pt x="2000237" y="711200"/>
                  </a:lnTo>
                  <a:lnTo>
                    <a:pt x="2000237" y="698360"/>
                  </a:lnTo>
                  <a:lnTo>
                    <a:pt x="1983600" y="676617"/>
                  </a:lnTo>
                  <a:lnTo>
                    <a:pt x="1983600" y="876300"/>
                  </a:lnTo>
                  <a:lnTo>
                    <a:pt x="1981085" y="876300"/>
                  </a:lnTo>
                  <a:lnTo>
                    <a:pt x="1981200" y="863600"/>
                  </a:lnTo>
                  <a:lnTo>
                    <a:pt x="1982470" y="863600"/>
                  </a:lnTo>
                  <a:lnTo>
                    <a:pt x="1983600" y="876300"/>
                  </a:lnTo>
                  <a:lnTo>
                    <a:pt x="1983600" y="676617"/>
                  </a:lnTo>
                  <a:lnTo>
                    <a:pt x="1980907" y="673100"/>
                  </a:lnTo>
                  <a:lnTo>
                    <a:pt x="1975231" y="667854"/>
                  </a:lnTo>
                  <a:lnTo>
                    <a:pt x="1975231" y="673100"/>
                  </a:lnTo>
                  <a:lnTo>
                    <a:pt x="1975053" y="685800"/>
                  </a:lnTo>
                  <a:lnTo>
                    <a:pt x="1973834" y="685800"/>
                  </a:lnTo>
                  <a:lnTo>
                    <a:pt x="1973059" y="673100"/>
                  </a:lnTo>
                  <a:lnTo>
                    <a:pt x="1975231" y="673100"/>
                  </a:lnTo>
                  <a:lnTo>
                    <a:pt x="1975231" y="667854"/>
                  </a:lnTo>
                  <a:lnTo>
                    <a:pt x="1972106" y="664972"/>
                  </a:lnTo>
                  <a:lnTo>
                    <a:pt x="1972106" y="863600"/>
                  </a:lnTo>
                  <a:lnTo>
                    <a:pt x="1967839" y="863600"/>
                  </a:lnTo>
                  <a:lnTo>
                    <a:pt x="1964156" y="850900"/>
                  </a:lnTo>
                  <a:lnTo>
                    <a:pt x="1971636" y="850900"/>
                  </a:lnTo>
                  <a:lnTo>
                    <a:pt x="1972106" y="863600"/>
                  </a:lnTo>
                  <a:lnTo>
                    <a:pt x="1972106" y="664972"/>
                  </a:lnTo>
                  <a:lnTo>
                    <a:pt x="1962353" y="655942"/>
                  </a:lnTo>
                  <a:lnTo>
                    <a:pt x="1962353" y="850900"/>
                  </a:lnTo>
                  <a:lnTo>
                    <a:pt x="1961502" y="850900"/>
                  </a:lnTo>
                  <a:lnTo>
                    <a:pt x="1953158" y="838200"/>
                  </a:lnTo>
                  <a:lnTo>
                    <a:pt x="1957222" y="838200"/>
                  </a:lnTo>
                  <a:lnTo>
                    <a:pt x="1962353" y="850900"/>
                  </a:lnTo>
                  <a:lnTo>
                    <a:pt x="1962353" y="655942"/>
                  </a:lnTo>
                  <a:lnTo>
                    <a:pt x="1961616" y="655269"/>
                  </a:lnTo>
                  <a:lnTo>
                    <a:pt x="1961616" y="673100"/>
                  </a:lnTo>
                  <a:lnTo>
                    <a:pt x="1958365" y="673100"/>
                  </a:lnTo>
                  <a:lnTo>
                    <a:pt x="1956435" y="660400"/>
                  </a:lnTo>
                  <a:lnTo>
                    <a:pt x="1961299" y="660400"/>
                  </a:lnTo>
                  <a:lnTo>
                    <a:pt x="1961616" y="673100"/>
                  </a:lnTo>
                  <a:lnTo>
                    <a:pt x="1961616" y="655269"/>
                  </a:lnTo>
                  <a:lnTo>
                    <a:pt x="1950618" y="645096"/>
                  </a:lnTo>
                  <a:lnTo>
                    <a:pt x="1950618" y="660400"/>
                  </a:lnTo>
                  <a:lnTo>
                    <a:pt x="1948446" y="660400"/>
                  </a:lnTo>
                  <a:lnTo>
                    <a:pt x="1948395" y="658952"/>
                  </a:lnTo>
                  <a:lnTo>
                    <a:pt x="1948395" y="831253"/>
                  </a:lnTo>
                  <a:lnTo>
                    <a:pt x="1944446" y="825500"/>
                  </a:lnTo>
                  <a:lnTo>
                    <a:pt x="1945665" y="825500"/>
                  </a:lnTo>
                  <a:lnTo>
                    <a:pt x="1948395" y="831253"/>
                  </a:lnTo>
                  <a:lnTo>
                    <a:pt x="1948395" y="658952"/>
                  </a:lnTo>
                  <a:lnTo>
                    <a:pt x="1948002" y="647700"/>
                  </a:lnTo>
                  <a:lnTo>
                    <a:pt x="1949513" y="647700"/>
                  </a:lnTo>
                  <a:lnTo>
                    <a:pt x="1950618" y="660400"/>
                  </a:lnTo>
                  <a:lnTo>
                    <a:pt x="1950618" y="645096"/>
                  </a:lnTo>
                  <a:lnTo>
                    <a:pt x="1939709" y="635000"/>
                  </a:lnTo>
                  <a:lnTo>
                    <a:pt x="1937372" y="630097"/>
                  </a:lnTo>
                  <a:lnTo>
                    <a:pt x="1937372" y="825500"/>
                  </a:lnTo>
                  <a:lnTo>
                    <a:pt x="1937118" y="825500"/>
                  </a:lnTo>
                  <a:lnTo>
                    <a:pt x="1933676" y="812800"/>
                  </a:lnTo>
                  <a:lnTo>
                    <a:pt x="1935149" y="812800"/>
                  </a:lnTo>
                  <a:lnTo>
                    <a:pt x="1937372" y="825500"/>
                  </a:lnTo>
                  <a:lnTo>
                    <a:pt x="1937372" y="630097"/>
                  </a:lnTo>
                  <a:lnTo>
                    <a:pt x="1936927" y="629158"/>
                  </a:lnTo>
                  <a:lnTo>
                    <a:pt x="1936927" y="635000"/>
                  </a:lnTo>
                  <a:lnTo>
                    <a:pt x="1936762" y="647700"/>
                  </a:lnTo>
                  <a:lnTo>
                    <a:pt x="1935543" y="647700"/>
                  </a:lnTo>
                  <a:lnTo>
                    <a:pt x="1934756" y="635000"/>
                  </a:lnTo>
                  <a:lnTo>
                    <a:pt x="1936927" y="635000"/>
                  </a:lnTo>
                  <a:lnTo>
                    <a:pt x="1936927" y="629158"/>
                  </a:lnTo>
                  <a:lnTo>
                    <a:pt x="1933663" y="622300"/>
                  </a:lnTo>
                  <a:lnTo>
                    <a:pt x="1930603" y="620166"/>
                  </a:lnTo>
                  <a:lnTo>
                    <a:pt x="1930603" y="812800"/>
                  </a:lnTo>
                  <a:lnTo>
                    <a:pt x="1925421" y="812800"/>
                  </a:lnTo>
                  <a:lnTo>
                    <a:pt x="1921522" y="800100"/>
                  </a:lnTo>
                  <a:lnTo>
                    <a:pt x="1922729" y="800100"/>
                  </a:lnTo>
                  <a:lnTo>
                    <a:pt x="1930603" y="812800"/>
                  </a:lnTo>
                  <a:lnTo>
                    <a:pt x="1930603" y="620166"/>
                  </a:lnTo>
                  <a:lnTo>
                    <a:pt x="1930133" y="619836"/>
                  </a:lnTo>
                  <a:lnTo>
                    <a:pt x="1930133" y="660400"/>
                  </a:lnTo>
                  <a:lnTo>
                    <a:pt x="1925751" y="660400"/>
                  </a:lnTo>
                  <a:lnTo>
                    <a:pt x="1926399" y="647700"/>
                  </a:lnTo>
                  <a:lnTo>
                    <a:pt x="1930133" y="660400"/>
                  </a:lnTo>
                  <a:lnTo>
                    <a:pt x="1930133" y="619836"/>
                  </a:lnTo>
                  <a:lnTo>
                    <a:pt x="1923211" y="615010"/>
                  </a:lnTo>
                  <a:lnTo>
                    <a:pt x="1923211" y="622300"/>
                  </a:lnTo>
                  <a:lnTo>
                    <a:pt x="1923211" y="632599"/>
                  </a:lnTo>
                  <a:lnTo>
                    <a:pt x="1921903" y="622300"/>
                  </a:lnTo>
                  <a:lnTo>
                    <a:pt x="1923211" y="622300"/>
                  </a:lnTo>
                  <a:lnTo>
                    <a:pt x="1923211" y="615010"/>
                  </a:lnTo>
                  <a:lnTo>
                    <a:pt x="1917954" y="611339"/>
                  </a:lnTo>
                  <a:lnTo>
                    <a:pt x="1917954" y="800100"/>
                  </a:lnTo>
                  <a:lnTo>
                    <a:pt x="1912772" y="800100"/>
                  </a:lnTo>
                  <a:lnTo>
                    <a:pt x="1910029" y="787400"/>
                  </a:lnTo>
                  <a:lnTo>
                    <a:pt x="1915756" y="787400"/>
                  </a:lnTo>
                  <a:lnTo>
                    <a:pt x="1917954" y="800100"/>
                  </a:lnTo>
                  <a:lnTo>
                    <a:pt x="1917954" y="611339"/>
                  </a:lnTo>
                  <a:lnTo>
                    <a:pt x="1915477" y="609600"/>
                  </a:lnTo>
                  <a:lnTo>
                    <a:pt x="1913750" y="607872"/>
                  </a:lnTo>
                  <a:lnTo>
                    <a:pt x="1913750" y="622300"/>
                  </a:lnTo>
                  <a:lnTo>
                    <a:pt x="1909660" y="622300"/>
                  </a:lnTo>
                  <a:lnTo>
                    <a:pt x="1910029" y="610298"/>
                  </a:lnTo>
                  <a:lnTo>
                    <a:pt x="1913750" y="622300"/>
                  </a:lnTo>
                  <a:lnTo>
                    <a:pt x="1913750" y="607872"/>
                  </a:lnTo>
                  <a:lnTo>
                    <a:pt x="1902828" y="596900"/>
                  </a:lnTo>
                  <a:lnTo>
                    <a:pt x="1901405" y="596900"/>
                  </a:lnTo>
                  <a:lnTo>
                    <a:pt x="1901405" y="787400"/>
                  </a:lnTo>
                  <a:lnTo>
                    <a:pt x="1901012" y="774700"/>
                  </a:lnTo>
                  <a:lnTo>
                    <a:pt x="1901266" y="774700"/>
                  </a:lnTo>
                  <a:lnTo>
                    <a:pt x="1901405" y="787400"/>
                  </a:lnTo>
                  <a:lnTo>
                    <a:pt x="1901405" y="596900"/>
                  </a:lnTo>
                  <a:lnTo>
                    <a:pt x="1898700" y="596900"/>
                  </a:lnTo>
                  <a:lnTo>
                    <a:pt x="1898535" y="609600"/>
                  </a:lnTo>
                  <a:lnTo>
                    <a:pt x="1895894" y="609600"/>
                  </a:lnTo>
                  <a:lnTo>
                    <a:pt x="1896287" y="596900"/>
                  </a:lnTo>
                  <a:lnTo>
                    <a:pt x="1896554" y="596900"/>
                  </a:lnTo>
                  <a:lnTo>
                    <a:pt x="1895779" y="595299"/>
                  </a:lnTo>
                  <a:lnTo>
                    <a:pt x="1895779" y="774700"/>
                  </a:lnTo>
                  <a:lnTo>
                    <a:pt x="1888921" y="774700"/>
                  </a:lnTo>
                  <a:lnTo>
                    <a:pt x="1882063" y="762000"/>
                  </a:lnTo>
                  <a:lnTo>
                    <a:pt x="1891703" y="762000"/>
                  </a:lnTo>
                  <a:lnTo>
                    <a:pt x="1895779" y="774700"/>
                  </a:lnTo>
                  <a:lnTo>
                    <a:pt x="1895779" y="595299"/>
                  </a:lnTo>
                  <a:lnTo>
                    <a:pt x="1890420" y="584200"/>
                  </a:lnTo>
                  <a:lnTo>
                    <a:pt x="1886140" y="584200"/>
                  </a:lnTo>
                  <a:lnTo>
                    <a:pt x="1889252" y="596900"/>
                  </a:lnTo>
                  <a:lnTo>
                    <a:pt x="1883702" y="596900"/>
                  </a:lnTo>
                  <a:lnTo>
                    <a:pt x="1881593" y="584200"/>
                  </a:lnTo>
                  <a:lnTo>
                    <a:pt x="1884299" y="584200"/>
                  </a:lnTo>
                  <a:lnTo>
                    <a:pt x="1877847" y="571500"/>
                  </a:lnTo>
                  <a:lnTo>
                    <a:pt x="1871586" y="571500"/>
                  </a:lnTo>
                  <a:lnTo>
                    <a:pt x="1871256" y="570750"/>
                  </a:lnTo>
                  <a:lnTo>
                    <a:pt x="1871256" y="584200"/>
                  </a:lnTo>
                  <a:lnTo>
                    <a:pt x="1869160" y="584200"/>
                  </a:lnTo>
                  <a:lnTo>
                    <a:pt x="1868805" y="571500"/>
                  </a:lnTo>
                  <a:lnTo>
                    <a:pt x="1870163" y="571500"/>
                  </a:lnTo>
                  <a:lnTo>
                    <a:pt x="1871256" y="584200"/>
                  </a:lnTo>
                  <a:lnTo>
                    <a:pt x="1871256" y="570750"/>
                  </a:lnTo>
                  <a:lnTo>
                    <a:pt x="1868004" y="563295"/>
                  </a:lnTo>
                  <a:lnTo>
                    <a:pt x="1868004" y="749300"/>
                  </a:lnTo>
                  <a:lnTo>
                    <a:pt x="1865668" y="749300"/>
                  </a:lnTo>
                  <a:lnTo>
                    <a:pt x="1858683" y="736600"/>
                  </a:lnTo>
                  <a:lnTo>
                    <a:pt x="1864563" y="736600"/>
                  </a:lnTo>
                  <a:lnTo>
                    <a:pt x="1868004" y="749300"/>
                  </a:lnTo>
                  <a:lnTo>
                    <a:pt x="1868004" y="563295"/>
                  </a:lnTo>
                  <a:lnTo>
                    <a:pt x="1866049" y="558800"/>
                  </a:lnTo>
                  <a:lnTo>
                    <a:pt x="1859140" y="558800"/>
                  </a:lnTo>
                  <a:lnTo>
                    <a:pt x="1854301" y="546100"/>
                  </a:lnTo>
                  <a:lnTo>
                    <a:pt x="1844611" y="546100"/>
                  </a:lnTo>
                  <a:lnTo>
                    <a:pt x="1857184" y="558800"/>
                  </a:lnTo>
                  <a:lnTo>
                    <a:pt x="1857387" y="558800"/>
                  </a:lnTo>
                  <a:lnTo>
                    <a:pt x="1857768" y="571500"/>
                  </a:lnTo>
                  <a:lnTo>
                    <a:pt x="1854504" y="571500"/>
                  </a:lnTo>
                  <a:lnTo>
                    <a:pt x="1852066" y="558800"/>
                  </a:lnTo>
                  <a:lnTo>
                    <a:pt x="1851533" y="558800"/>
                  </a:lnTo>
                  <a:lnTo>
                    <a:pt x="1851533" y="812800"/>
                  </a:lnTo>
                  <a:lnTo>
                    <a:pt x="1849450" y="825500"/>
                  </a:lnTo>
                  <a:lnTo>
                    <a:pt x="1849920" y="812800"/>
                  </a:lnTo>
                  <a:lnTo>
                    <a:pt x="1851533" y="812800"/>
                  </a:lnTo>
                  <a:lnTo>
                    <a:pt x="1851533" y="558800"/>
                  </a:lnTo>
                  <a:lnTo>
                    <a:pt x="1842490" y="558800"/>
                  </a:lnTo>
                  <a:lnTo>
                    <a:pt x="1842490" y="571500"/>
                  </a:lnTo>
                  <a:lnTo>
                    <a:pt x="1841385" y="571500"/>
                  </a:lnTo>
                  <a:lnTo>
                    <a:pt x="1841385" y="723900"/>
                  </a:lnTo>
                  <a:lnTo>
                    <a:pt x="1838807" y="723900"/>
                  </a:lnTo>
                  <a:lnTo>
                    <a:pt x="1834375" y="711200"/>
                  </a:lnTo>
                  <a:lnTo>
                    <a:pt x="1828825" y="711200"/>
                  </a:lnTo>
                  <a:lnTo>
                    <a:pt x="1823148" y="698500"/>
                  </a:lnTo>
                  <a:lnTo>
                    <a:pt x="1829511" y="698500"/>
                  </a:lnTo>
                  <a:lnTo>
                    <a:pt x="1835277" y="711200"/>
                  </a:lnTo>
                  <a:lnTo>
                    <a:pt x="1841385" y="723900"/>
                  </a:lnTo>
                  <a:lnTo>
                    <a:pt x="1841385" y="571500"/>
                  </a:lnTo>
                  <a:lnTo>
                    <a:pt x="1838388" y="571500"/>
                  </a:lnTo>
                  <a:lnTo>
                    <a:pt x="1838820" y="558800"/>
                  </a:lnTo>
                  <a:lnTo>
                    <a:pt x="1839417" y="558800"/>
                  </a:lnTo>
                  <a:lnTo>
                    <a:pt x="1842490" y="571500"/>
                  </a:lnTo>
                  <a:lnTo>
                    <a:pt x="1842490" y="558800"/>
                  </a:lnTo>
                  <a:lnTo>
                    <a:pt x="1841538" y="558800"/>
                  </a:lnTo>
                  <a:lnTo>
                    <a:pt x="1833981" y="546100"/>
                  </a:lnTo>
                  <a:lnTo>
                    <a:pt x="1830400" y="546100"/>
                  </a:lnTo>
                  <a:lnTo>
                    <a:pt x="1822234" y="533400"/>
                  </a:lnTo>
                  <a:lnTo>
                    <a:pt x="1829650" y="533400"/>
                  </a:lnTo>
                  <a:lnTo>
                    <a:pt x="1838604" y="546100"/>
                  </a:lnTo>
                  <a:lnTo>
                    <a:pt x="1843163" y="546100"/>
                  </a:lnTo>
                  <a:lnTo>
                    <a:pt x="1830298" y="533400"/>
                  </a:lnTo>
                  <a:lnTo>
                    <a:pt x="1823834" y="520700"/>
                  </a:lnTo>
                  <a:lnTo>
                    <a:pt x="1819414" y="520700"/>
                  </a:lnTo>
                  <a:lnTo>
                    <a:pt x="1819414" y="698500"/>
                  </a:lnTo>
                  <a:lnTo>
                    <a:pt x="1809915" y="698500"/>
                  </a:lnTo>
                  <a:lnTo>
                    <a:pt x="1809102" y="685800"/>
                  </a:lnTo>
                  <a:lnTo>
                    <a:pt x="1817268" y="685800"/>
                  </a:lnTo>
                  <a:lnTo>
                    <a:pt x="1819414" y="698500"/>
                  </a:lnTo>
                  <a:lnTo>
                    <a:pt x="1819414" y="520700"/>
                  </a:lnTo>
                  <a:lnTo>
                    <a:pt x="1816569" y="520700"/>
                  </a:lnTo>
                  <a:lnTo>
                    <a:pt x="1816925" y="533400"/>
                  </a:lnTo>
                  <a:lnTo>
                    <a:pt x="1815109" y="533400"/>
                  </a:lnTo>
                  <a:lnTo>
                    <a:pt x="1814436" y="520700"/>
                  </a:lnTo>
                  <a:lnTo>
                    <a:pt x="1808022" y="513143"/>
                  </a:lnTo>
                  <a:lnTo>
                    <a:pt x="1808022" y="685800"/>
                  </a:lnTo>
                  <a:lnTo>
                    <a:pt x="1800377" y="685800"/>
                  </a:lnTo>
                  <a:lnTo>
                    <a:pt x="1793011" y="673100"/>
                  </a:lnTo>
                  <a:lnTo>
                    <a:pt x="1800098" y="673100"/>
                  </a:lnTo>
                  <a:lnTo>
                    <a:pt x="1808022" y="685800"/>
                  </a:lnTo>
                  <a:lnTo>
                    <a:pt x="1808022" y="513143"/>
                  </a:lnTo>
                  <a:lnTo>
                    <a:pt x="1804504" y="508927"/>
                  </a:lnTo>
                  <a:lnTo>
                    <a:pt x="1804504" y="520700"/>
                  </a:lnTo>
                  <a:lnTo>
                    <a:pt x="1803450" y="520700"/>
                  </a:lnTo>
                  <a:lnTo>
                    <a:pt x="1803425" y="510667"/>
                  </a:lnTo>
                  <a:lnTo>
                    <a:pt x="1804504" y="520700"/>
                  </a:lnTo>
                  <a:lnTo>
                    <a:pt x="1804504" y="508927"/>
                  </a:lnTo>
                  <a:lnTo>
                    <a:pt x="1803742" y="508000"/>
                  </a:lnTo>
                  <a:lnTo>
                    <a:pt x="1798434" y="495300"/>
                  </a:lnTo>
                  <a:lnTo>
                    <a:pt x="1796364" y="495300"/>
                  </a:lnTo>
                  <a:lnTo>
                    <a:pt x="1796364" y="508000"/>
                  </a:lnTo>
                  <a:lnTo>
                    <a:pt x="1789874" y="508000"/>
                  </a:lnTo>
                  <a:lnTo>
                    <a:pt x="1789874" y="673100"/>
                  </a:lnTo>
                  <a:lnTo>
                    <a:pt x="1785924" y="673100"/>
                  </a:lnTo>
                  <a:lnTo>
                    <a:pt x="1783842" y="660400"/>
                  </a:lnTo>
                  <a:lnTo>
                    <a:pt x="1787499" y="660400"/>
                  </a:lnTo>
                  <a:lnTo>
                    <a:pt x="1789874" y="673100"/>
                  </a:lnTo>
                  <a:lnTo>
                    <a:pt x="1789874" y="508000"/>
                  </a:lnTo>
                  <a:lnTo>
                    <a:pt x="1789557" y="508000"/>
                  </a:lnTo>
                  <a:lnTo>
                    <a:pt x="1786801" y="495300"/>
                  </a:lnTo>
                  <a:lnTo>
                    <a:pt x="1790865" y="495300"/>
                  </a:lnTo>
                  <a:lnTo>
                    <a:pt x="1796364" y="508000"/>
                  </a:lnTo>
                  <a:lnTo>
                    <a:pt x="1796364" y="495300"/>
                  </a:lnTo>
                  <a:lnTo>
                    <a:pt x="1791944" y="495300"/>
                  </a:lnTo>
                  <a:lnTo>
                    <a:pt x="1785772" y="482600"/>
                  </a:lnTo>
                  <a:lnTo>
                    <a:pt x="1777796" y="482600"/>
                  </a:lnTo>
                  <a:lnTo>
                    <a:pt x="1777796" y="660400"/>
                  </a:lnTo>
                  <a:lnTo>
                    <a:pt x="1774532" y="660400"/>
                  </a:lnTo>
                  <a:lnTo>
                    <a:pt x="1769325" y="647700"/>
                  </a:lnTo>
                  <a:lnTo>
                    <a:pt x="1772259" y="647700"/>
                  </a:lnTo>
                  <a:lnTo>
                    <a:pt x="1777796" y="660400"/>
                  </a:lnTo>
                  <a:lnTo>
                    <a:pt x="1777796" y="482600"/>
                  </a:lnTo>
                  <a:lnTo>
                    <a:pt x="1775548" y="482600"/>
                  </a:lnTo>
                  <a:lnTo>
                    <a:pt x="1775625" y="495300"/>
                  </a:lnTo>
                  <a:lnTo>
                    <a:pt x="1774075" y="495300"/>
                  </a:lnTo>
                  <a:lnTo>
                    <a:pt x="1773326" y="482600"/>
                  </a:lnTo>
                  <a:lnTo>
                    <a:pt x="1774177" y="482600"/>
                  </a:lnTo>
                  <a:lnTo>
                    <a:pt x="1768716" y="469900"/>
                  </a:lnTo>
                  <a:lnTo>
                    <a:pt x="1765007" y="465861"/>
                  </a:lnTo>
                  <a:lnTo>
                    <a:pt x="1765007" y="482600"/>
                  </a:lnTo>
                  <a:lnTo>
                    <a:pt x="1763509" y="482600"/>
                  </a:lnTo>
                  <a:lnTo>
                    <a:pt x="1763509" y="647700"/>
                  </a:lnTo>
                  <a:lnTo>
                    <a:pt x="1758467" y="647700"/>
                  </a:lnTo>
                  <a:lnTo>
                    <a:pt x="1753628" y="635000"/>
                  </a:lnTo>
                  <a:lnTo>
                    <a:pt x="1759267" y="635000"/>
                  </a:lnTo>
                  <a:lnTo>
                    <a:pt x="1763509" y="647700"/>
                  </a:lnTo>
                  <a:lnTo>
                    <a:pt x="1763509" y="482600"/>
                  </a:lnTo>
                  <a:lnTo>
                    <a:pt x="1762264" y="482600"/>
                  </a:lnTo>
                  <a:lnTo>
                    <a:pt x="1757641" y="469900"/>
                  </a:lnTo>
                  <a:lnTo>
                    <a:pt x="1760435" y="469900"/>
                  </a:lnTo>
                  <a:lnTo>
                    <a:pt x="1765007" y="482600"/>
                  </a:lnTo>
                  <a:lnTo>
                    <a:pt x="1765007" y="465861"/>
                  </a:lnTo>
                  <a:lnTo>
                    <a:pt x="1757083" y="457200"/>
                  </a:lnTo>
                  <a:lnTo>
                    <a:pt x="1754593" y="454609"/>
                  </a:lnTo>
                  <a:lnTo>
                    <a:pt x="1754593" y="469900"/>
                  </a:lnTo>
                  <a:lnTo>
                    <a:pt x="1751634" y="469900"/>
                  </a:lnTo>
                  <a:lnTo>
                    <a:pt x="1751634" y="635000"/>
                  </a:lnTo>
                  <a:lnTo>
                    <a:pt x="1744649" y="635000"/>
                  </a:lnTo>
                  <a:lnTo>
                    <a:pt x="1739430" y="622300"/>
                  </a:lnTo>
                  <a:lnTo>
                    <a:pt x="1746885" y="622300"/>
                  </a:lnTo>
                  <a:lnTo>
                    <a:pt x="1751634" y="635000"/>
                  </a:lnTo>
                  <a:lnTo>
                    <a:pt x="1751634" y="469900"/>
                  </a:lnTo>
                  <a:lnTo>
                    <a:pt x="1747685" y="469900"/>
                  </a:lnTo>
                  <a:lnTo>
                    <a:pt x="1743951" y="457200"/>
                  </a:lnTo>
                  <a:lnTo>
                    <a:pt x="1747227" y="457200"/>
                  </a:lnTo>
                  <a:lnTo>
                    <a:pt x="1754593" y="469900"/>
                  </a:lnTo>
                  <a:lnTo>
                    <a:pt x="1754593" y="454609"/>
                  </a:lnTo>
                  <a:lnTo>
                    <a:pt x="1744903" y="444500"/>
                  </a:lnTo>
                  <a:lnTo>
                    <a:pt x="1737944" y="444500"/>
                  </a:lnTo>
                  <a:lnTo>
                    <a:pt x="1737944" y="457200"/>
                  </a:lnTo>
                  <a:lnTo>
                    <a:pt x="1737017" y="457200"/>
                  </a:lnTo>
                  <a:lnTo>
                    <a:pt x="1736001" y="455561"/>
                  </a:lnTo>
                  <a:lnTo>
                    <a:pt x="1736001" y="622300"/>
                  </a:lnTo>
                  <a:lnTo>
                    <a:pt x="1732851" y="622300"/>
                  </a:lnTo>
                  <a:lnTo>
                    <a:pt x="1729193" y="609600"/>
                  </a:lnTo>
                  <a:lnTo>
                    <a:pt x="1732648" y="609600"/>
                  </a:lnTo>
                  <a:lnTo>
                    <a:pt x="1736001" y="622300"/>
                  </a:lnTo>
                  <a:lnTo>
                    <a:pt x="1736001" y="455561"/>
                  </a:lnTo>
                  <a:lnTo>
                    <a:pt x="1730108" y="446049"/>
                  </a:lnTo>
                  <a:lnTo>
                    <a:pt x="1730108" y="457200"/>
                  </a:lnTo>
                  <a:lnTo>
                    <a:pt x="1729917" y="469900"/>
                  </a:lnTo>
                  <a:lnTo>
                    <a:pt x="1728609" y="469900"/>
                  </a:lnTo>
                  <a:lnTo>
                    <a:pt x="1728609" y="609600"/>
                  </a:lnTo>
                  <a:lnTo>
                    <a:pt x="1717878" y="609600"/>
                  </a:lnTo>
                  <a:lnTo>
                    <a:pt x="1712976" y="596900"/>
                  </a:lnTo>
                  <a:lnTo>
                    <a:pt x="1702117" y="596900"/>
                  </a:lnTo>
                  <a:lnTo>
                    <a:pt x="1698282" y="584200"/>
                  </a:lnTo>
                  <a:lnTo>
                    <a:pt x="1702574" y="584200"/>
                  </a:lnTo>
                  <a:lnTo>
                    <a:pt x="1713242" y="596900"/>
                  </a:lnTo>
                  <a:lnTo>
                    <a:pt x="1721053" y="596900"/>
                  </a:lnTo>
                  <a:lnTo>
                    <a:pt x="1728609" y="609600"/>
                  </a:lnTo>
                  <a:lnTo>
                    <a:pt x="1728609" y="469900"/>
                  </a:lnTo>
                  <a:lnTo>
                    <a:pt x="1728381" y="469900"/>
                  </a:lnTo>
                  <a:lnTo>
                    <a:pt x="1724609" y="457200"/>
                  </a:lnTo>
                  <a:lnTo>
                    <a:pt x="1730108" y="457200"/>
                  </a:lnTo>
                  <a:lnTo>
                    <a:pt x="1730108" y="446049"/>
                  </a:lnTo>
                  <a:lnTo>
                    <a:pt x="1729155" y="444500"/>
                  </a:lnTo>
                  <a:lnTo>
                    <a:pt x="1731264" y="444500"/>
                  </a:lnTo>
                  <a:lnTo>
                    <a:pt x="1737944" y="457200"/>
                  </a:lnTo>
                  <a:lnTo>
                    <a:pt x="1737944" y="444500"/>
                  </a:lnTo>
                  <a:lnTo>
                    <a:pt x="1732648" y="444500"/>
                  </a:lnTo>
                  <a:lnTo>
                    <a:pt x="1720799" y="431800"/>
                  </a:lnTo>
                  <a:lnTo>
                    <a:pt x="1719249" y="431800"/>
                  </a:lnTo>
                  <a:lnTo>
                    <a:pt x="1717230" y="419100"/>
                  </a:lnTo>
                  <a:lnTo>
                    <a:pt x="1710550" y="419100"/>
                  </a:lnTo>
                  <a:lnTo>
                    <a:pt x="1711375" y="431800"/>
                  </a:lnTo>
                  <a:lnTo>
                    <a:pt x="1717675" y="431800"/>
                  </a:lnTo>
                  <a:lnTo>
                    <a:pt x="1724406" y="444500"/>
                  </a:lnTo>
                  <a:lnTo>
                    <a:pt x="1718144" y="444500"/>
                  </a:lnTo>
                  <a:lnTo>
                    <a:pt x="1709394" y="431800"/>
                  </a:lnTo>
                  <a:lnTo>
                    <a:pt x="1706245" y="431800"/>
                  </a:lnTo>
                  <a:lnTo>
                    <a:pt x="1697545" y="419100"/>
                  </a:lnTo>
                  <a:lnTo>
                    <a:pt x="1708200" y="419100"/>
                  </a:lnTo>
                  <a:lnTo>
                    <a:pt x="1701622" y="406400"/>
                  </a:lnTo>
                  <a:lnTo>
                    <a:pt x="1697316" y="406400"/>
                  </a:lnTo>
                  <a:lnTo>
                    <a:pt x="1697316" y="584200"/>
                  </a:lnTo>
                  <a:lnTo>
                    <a:pt x="1688998" y="584200"/>
                  </a:lnTo>
                  <a:lnTo>
                    <a:pt x="1683893" y="571500"/>
                  </a:lnTo>
                  <a:lnTo>
                    <a:pt x="1689925" y="571500"/>
                  </a:lnTo>
                  <a:lnTo>
                    <a:pt x="1697316" y="584200"/>
                  </a:lnTo>
                  <a:lnTo>
                    <a:pt x="1697316" y="406400"/>
                  </a:lnTo>
                  <a:lnTo>
                    <a:pt x="1696237" y="406400"/>
                  </a:lnTo>
                  <a:lnTo>
                    <a:pt x="1695653" y="405244"/>
                  </a:lnTo>
                  <a:lnTo>
                    <a:pt x="1695653" y="419100"/>
                  </a:lnTo>
                  <a:lnTo>
                    <a:pt x="1693354" y="419100"/>
                  </a:lnTo>
                  <a:lnTo>
                    <a:pt x="1687868" y="408889"/>
                  </a:lnTo>
                  <a:lnTo>
                    <a:pt x="1687868" y="431800"/>
                  </a:lnTo>
                  <a:lnTo>
                    <a:pt x="1686280" y="431800"/>
                  </a:lnTo>
                  <a:lnTo>
                    <a:pt x="1685848" y="419100"/>
                  </a:lnTo>
                  <a:lnTo>
                    <a:pt x="1687360" y="419100"/>
                  </a:lnTo>
                  <a:lnTo>
                    <a:pt x="1687868" y="431800"/>
                  </a:lnTo>
                  <a:lnTo>
                    <a:pt x="1687868" y="408889"/>
                  </a:lnTo>
                  <a:lnTo>
                    <a:pt x="1686534" y="406400"/>
                  </a:lnTo>
                  <a:lnTo>
                    <a:pt x="1690268" y="406400"/>
                  </a:lnTo>
                  <a:lnTo>
                    <a:pt x="1695653" y="419100"/>
                  </a:lnTo>
                  <a:lnTo>
                    <a:pt x="1695653" y="405244"/>
                  </a:lnTo>
                  <a:lnTo>
                    <a:pt x="1689836" y="393700"/>
                  </a:lnTo>
                  <a:lnTo>
                    <a:pt x="1684375" y="393700"/>
                  </a:lnTo>
                  <a:lnTo>
                    <a:pt x="1684159" y="406400"/>
                  </a:lnTo>
                  <a:lnTo>
                    <a:pt x="1680946" y="406400"/>
                  </a:lnTo>
                  <a:lnTo>
                    <a:pt x="1680946" y="571500"/>
                  </a:lnTo>
                  <a:lnTo>
                    <a:pt x="1678546" y="571500"/>
                  </a:lnTo>
                  <a:lnTo>
                    <a:pt x="1672780" y="558800"/>
                  </a:lnTo>
                  <a:lnTo>
                    <a:pt x="1675828" y="558800"/>
                  </a:lnTo>
                  <a:lnTo>
                    <a:pt x="1680946" y="571500"/>
                  </a:lnTo>
                  <a:lnTo>
                    <a:pt x="1680946" y="406400"/>
                  </a:lnTo>
                  <a:lnTo>
                    <a:pt x="1674863" y="406400"/>
                  </a:lnTo>
                  <a:lnTo>
                    <a:pt x="1669072" y="394157"/>
                  </a:lnTo>
                  <a:lnTo>
                    <a:pt x="1669072" y="787400"/>
                  </a:lnTo>
                  <a:lnTo>
                    <a:pt x="1667319" y="787400"/>
                  </a:lnTo>
                  <a:lnTo>
                    <a:pt x="1666633" y="774700"/>
                  </a:lnTo>
                  <a:lnTo>
                    <a:pt x="1668970" y="774700"/>
                  </a:lnTo>
                  <a:lnTo>
                    <a:pt x="1669072" y="787400"/>
                  </a:lnTo>
                  <a:lnTo>
                    <a:pt x="1669072" y="394157"/>
                  </a:lnTo>
                  <a:lnTo>
                    <a:pt x="1668856" y="393700"/>
                  </a:lnTo>
                  <a:lnTo>
                    <a:pt x="1663090" y="393700"/>
                  </a:lnTo>
                  <a:lnTo>
                    <a:pt x="1663090" y="546100"/>
                  </a:lnTo>
                  <a:lnTo>
                    <a:pt x="1662747" y="558800"/>
                  </a:lnTo>
                  <a:lnTo>
                    <a:pt x="1662201" y="558800"/>
                  </a:lnTo>
                  <a:lnTo>
                    <a:pt x="1660169" y="546100"/>
                  </a:lnTo>
                  <a:lnTo>
                    <a:pt x="1663090" y="546100"/>
                  </a:lnTo>
                  <a:lnTo>
                    <a:pt x="1663090" y="393700"/>
                  </a:lnTo>
                  <a:lnTo>
                    <a:pt x="1658912" y="385711"/>
                  </a:lnTo>
                  <a:lnTo>
                    <a:pt x="1658912" y="774700"/>
                  </a:lnTo>
                  <a:lnTo>
                    <a:pt x="1654200" y="774700"/>
                  </a:lnTo>
                  <a:lnTo>
                    <a:pt x="1654187" y="762000"/>
                  </a:lnTo>
                  <a:lnTo>
                    <a:pt x="1656270" y="762000"/>
                  </a:lnTo>
                  <a:lnTo>
                    <a:pt x="1658912" y="774700"/>
                  </a:lnTo>
                  <a:lnTo>
                    <a:pt x="1658912" y="385711"/>
                  </a:lnTo>
                  <a:lnTo>
                    <a:pt x="1656473" y="381000"/>
                  </a:lnTo>
                  <a:lnTo>
                    <a:pt x="1666646" y="381000"/>
                  </a:lnTo>
                  <a:lnTo>
                    <a:pt x="1670329" y="393700"/>
                  </a:lnTo>
                  <a:lnTo>
                    <a:pt x="1672717" y="393700"/>
                  </a:lnTo>
                  <a:lnTo>
                    <a:pt x="1673021" y="381000"/>
                  </a:lnTo>
                  <a:lnTo>
                    <a:pt x="1667827" y="381000"/>
                  </a:lnTo>
                  <a:lnTo>
                    <a:pt x="1661896" y="368300"/>
                  </a:lnTo>
                  <a:lnTo>
                    <a:pt x="1653425" y="368300"/>
                  </a:lnTo>
                  <a:lnTo>
                    <a:pt x="1653425" y="546100"/>
                  </a:lnTo>
                  <a:lnTo>
                    <a:pt x="1650225" y="546100"/>
                  </a:lnTo>
                  <a:lnTo>
                    <a:pt x="1650225" y="863600"/>
                  </a:lnTo>
                  <a:lnTo>
                    <a:pt x="1648409" y="863600"/>
                  </a:lnTo>
                  <a:lnTo>
                    <a:pt x="1647748" y="852373"/>
                  </a:lnTo>
                  <a:lnTo>
                    <a:pt x="1650225" y="863600"/>
                  </a:lnTo>
                  <a:lnTo>
                    <a:pt x="1650225" y="546100"/>
                  </a:lnTo>
                  <a:lnTo>
                    <a:pt x="1647634" y="546100"/>
                  </a:lnTo>
                  <a:lnTo>
                    <a:pt x="1646631" y="533400"/>
                  </a:lnTo>
                  <a:lnTo>
                    <a:pt x="1652244" y="533400"/>
                  </a:lnTo>
                  <a:lnTo>
                    <a:pt x="1653425" y="546100"/>
                  </a:lnTo>
                  <a:lnTo>
                    <a:pt x="1653425" y="368300"/>
                  </a:lnTo>
                  <a:lnTo>
                    <a:pt x="1650644" y="368300"/>
                  </a:lnTo>
                  <a:lnTo>
                    <a:pt x="1645767" y="355600"/>
                  </a:lnTo>
                  <a:lnTo>
                    <a:pt x="1637182" y="355600"/>
                  </a:lnTo>
                  <a:lnTo>
                    <a:pt x="1641995" y="368300"/>
                  </a:lnTo>
                  <a:lnTo>
                    <a:pt x="1641741" y="368300"/>
                  </a:lnTo>
                  <a:lnTo>
                    <a:pt x="1641741" y="622300"/>
                  </a:lnTo>
                  <a:lnTo>
                    <a:pt x="1637639" y="622300"/>
                  </a:lnTo>
                  <a:lnTo>
                    <a:pt x="1636356" y="609600"/>
                  </a:lnTo>
                  <a:lnTo>
                    <a:pt x="1639620" y="609600"/>
                  </a:lnTo>
                  <a:lnTo>
                    <a:pt x="1641741" y="622300"/>
                  </a:lnTo>
                  <a:lnTo>
                    <a:pt x="1641741" y="368300"/>
                  </a:lnTo>
                  <a:lnTo>
                    <a:pt x="1638681" y="368300"/>
                  </a:lnTo>
                  <a:lnTo>
                    <a:pt x="1638681" y="520700"/>
                  </a:lnTo>
                  <a:lnTo>
                    <a:pt x="1638655" y="533400"/>
                  </a:lnTo>
                  <a:lnTo>
                    <a:pt x="1637385" y="533400"/>
                  </a:lnTo>
                  <a:lnTo>
                    <a:pt x="1623580" y="522655"/>
                  </a:lnTo>
                  <a:lnTo>
                    <a:pt x="1623580" y="736600"/>
                  </a:lnTo>
                  <a:lnTo>
                    <a:pt x="1621777" y="749300"/>
                  </a:lnTo>
                  <a:lnTo>
                    <a:pt x="1618132" y="749300"/>
                  </a:lnTo>
                  <a:lnTo>
                    <a:pt x="1617522" y="736600"/>
                  </a:lnTo>
                  <a:lnTo>
                    <a:pt x="1623580" y="736600"/>
                  </a:lnTo>
                  <a:lnTo>
                    <a:pt x="1623580" y="522655"/>
                  </a:lnTo>
                  <a:lnTo>
                    <a:pt x="1621078" y="520700"/>
                  </a:lnTo>
                  <a:lnTo>
                    <a:pt x="1614360" y="510286"/>
                  </a:lnTo>
                  <a:lnTo>
                    <a:pt x="1614360" y="749300"/>
                  </a:lnTo>
                  <a:lnTo>
                    <a:pt x="1613966" y="762000"/>
                  </a:lnTo>
                  <a:lnTo>
                    <a:pt x="1612277" y="762000"/>
                  </a:lnTo>
                  <a:lnTo>
                    <a:pt x="1610245" y="749300"/>
                  </a:lnTo>
                  <a:lnTo>
                    <a:pt x="1614360" y="749300"/>
                  </a:lnTo>
                  <a:lnTo>
                    <a:pt x="1614360" y="510286"/>
                  </a:lnTo>
                  <a:lnTo>
                    <a:pt x="1604695" y="495300"/>
                  </a:lnTo>
                  <a:lnTo>
                    <a:pt x="1607362" y="495300"/>
                  </a:lnTo>
                  <a:lnTo>
                    <a:pt x="1613598" y="508000"/>
                  </a:lnTo>
                  <a:lnTo>
                    <a:pt x="1618056" y="508000"/>
                  </a:lnTo>
                  <a:lnTo>
                    <a:pt x="1627759" y="520700"/>
                  </a:lnTo>
                  <a:lnTo>
                    <a:pt x="1638681" y="520700"/>
                  </a:lnTo>
                  <a:lnTo>
                    <a:pt x="1638681" y="368300"/>
                  </a:lnTo>
                  <a:lnTo>
                    <a:pt x="1636166" y="368300"/>
                  </a:lnTo>
                  <a:lnTo>
                    <a:pt x="1627085" y="355600"/>
                  </a:lnTo>
                  <a:lnTo>
                    <a:pt x="1632445" y="355600"/>
                  </a:lnTo>
                  <a:lnTo>
                    <a:pt x="1627568" y="342900"/>
                  </a:lnTo>
                  <a:lnTo>
                    <a:pt x="1623225" y="342900"/>
                  </a:lnTo>
                  <a:lnTo>
                    <a:pt x="1624203" y="355600"/>
                  </a:lnTo>
                  <a:lnTo>
                    <a:pt x="1620583" y="355600"/>
                  </a:lnTo>
                  <a:lnTo>
                    <a:pt x="1614754" y="342900"/>
                  </a:lnTo>
                  <a:lnTo>
                    <a:pt x="1601406" y="342900"/>
                  </a:lnTo>
                  <a:lnTo>
                    <a:pt x="1601406" y="584200"/>
                  </a:lnTo>
                  <a:lnTo>
                    <a:pt x="1599603" y="584200"/>
                  </a:lnTo>
                  <a:lnTo>
                    <a:pt x="1596618" y="576199"/>
                  </a:lnTo>
                  <a:lnTo>
                    <a:pt x="1596618" y="787400"/>
                  </a:lnTo>
                  <a:lnTo>
                    <a:pt x="1592694" y="787400"/>
                  </a:lnTo>
                  <a:lnTo>
                    <a:pt x="1592008" y="774700"/>
                  </a:lnTo>
                  <a:lnTo>
                    <a:pt x="1595234" y="774700"/>
                  </a:lnTo>
                  <a:lnTo>
                    <a:pt x="1596618" y="787400"/>
                  </a:lnTo>
                  <a:lnTo>
                    <a:pt x="1596618" y="576199"/>
                  </a:lnTo>
                  <a:lnTo>
                    <a:pt x="1594866" y="571500"/>
                  </a:lnTo>
                  <a:lnTo>
                    <a:pt x="1598371" y="571500"/>
                  </a:lnTo>
                  <a:lnTo>
                    <a:pt x="1601406" y="584200"/>
                  </a:lnTo>
                  <a:lnTo>
                    <a:pt x="1601406" y="342900"/>
                  </a:lnTo>
                  <a:lnTo>
                    <a:pt x="1601063" y="342900"/>
                  </a:lnTo>
                  <a:lnTo>
                    <a:pt x="1598549" y="330200"/>
                  </a:lnTo>
                  <a:lnTo>
                    <a:pt x="1589824" y="330200"/>
                  </a:lnTo>
                  <a:lnTo>
                    <a:pt x="1586280" y="325526"/>
                  </a:lnTo>
                  <a:lnTo>
                    <a:pt x="1586280" y="482600"/>
                  </a:lnTo>
                  <a:lnTo>
                    <a:pt x="1585976" y="482600"/>
                  </a:lnTo>
                  <a:lnTo>
                    <a:pt x="1585976" y="698500"/>
                  </a:lnTo>
                  <a:lnTo>
                    <a:pt x="1578089" y="698500"/>
                  </a:lnTo>
                  <a:lnTo>
                    <a:pt x="1578991" y="685800"/>
                  </a:lnTo>
                  <a:lnTo>
                    <a:pt x="1582750" y="685800"/>
                  </a:lnTo>
                  <a:lnTo>
                    <a:pt x="1585976" y="698500"/>
                  </a:lnTo>
                  <a:lnTo>
                    <a:pt x="1585976" y="482600"/>
                  </a:lnTo>
                  <a:lnTo>
                    <a:pt x="1579841" y="482600"/>
                  </a:lnTo>
                  <a:lnTo>
                    <a:pt x="1572602" y="469900"/>
                  </a:lnTo>
                  <a:lnTo>
                    <a:pt x="1579740" y="469900"/>
                  </a:lnTo>
                  <a:lnTo>
                    <a:pt x="1586280" y="482600"/>
                  </a:lnTo>
                  <a:lnTo>
                    <a:pt x="1586280" y="325526"/>
                  </a:lnTo>
                  <a:lnTo>
                    <a:pt x="1580210" y="317500"/>
                  </a:lnTo>
                  <a:lnTo>
                    <a:pt x="1570761" y="305219"/>
                  </a:lnTo>
                  <a:lnTo>
                    <a:pt x="1570761" y="469900"/>
                  </a:lnTo>
                  <a:lnTo>
                    <a:pt x="1567497" y="469900"/>
                  </a:lnTo>
                  <a:lnTo>
                    <a:pt x="1557934" y="457200"/>
                  </a:lnTo>
                  <a:lnTo>
                    <a:pt x="1553425" y="457200"/>
                  </a:lnTo>
                  <a:lnTo>
                    <a:pt x="1548460" y="444500"/>
                  </a:lnTo>
                  <a:lnTo>
                    <a:pt x="1549704" y="444500"/>
                  </a:lnTo>
                  <a:lnTo>
                    <a:pt x="1559140" y="457200"/>
                  </a:lnTo>
                  <a:lnTo>
                    <a:pt x="1569275" y="457200"/>
                  </a:lnTo>
                  <a:lnTo>
                    <a:pt x="1570761" y="469900"/>
                  </a:lnTo>
                  <a:lnTo>
                    <a:pt x="1570761" y="305219"/>
                  </a:lnTo>
                  <a:lnTo>
                    <a:pt x="1570443" y="304800"/>
                  </a:lnTo>
                  <a:lnTo>
                    <a:pt x="1555191" y="304800"/>
                  </a:lnTo>
                  <a:lnTo>
                    <a:pt x="1552092" y="292100"/>
                  </a:lnTo>
                  <a:lnTo>
                    <a:pt x="1547672" y="292100"/>
                  </a:lnTo>
                  <a:lnTo>
                    <a:pt x="1549603" y="304800"/>
                  </a:lnTo>
                  <a:lnTo>
                    <a:pt x="1545971" y="304800"/>
                  </a:lnTo>
                  <a:lnTo>
                    <a:pt x="1546237" y="292100"/>
                  </a:lnTo>
                  <a:lnTo>
                    <a:pt x="1545602" y="292100"/>
                  </a:lnTo>
                  <a:lnTo>
                    <a:pt x="1543519" y="279400"/>
                  </a:lnTo>
                  <a:lnTo>
                    <a:pt x="1540167" y="279400"/>
                  </a:lnTo>
                  <a:lnTo>
                    <a:pt x="1540167" y="444500"/>
                  </a:lnTo>
                  <a:lnTo>
                    <a:pt x="1538503" y="444500"/>
                  </a:lnTo>
                  <a:lnTo>
                    <a:pt x="1536852" y="440080"/>
                  </a:lnTo>
                  <a:lnTo>
                    <a:pt x="1540167" y="444500"/>
                  </a:lnTo>
                  <a:lnTo>
                    <a:pt x="1540167" y="279400"/>
                  </a:lnTo>
                  <a:lnTo>
                    <a:pt x="1534960" y="279400"/>
                  </a:lnTo>
                  <a:lnTo>
                    <a:pt x="1534960" y="609600"/>
                  </a:lnTo>
                  <a:lnTo>
                    <a:pt x="1534236" y="609600"/>
                  </a:lnTo>
                  <a:lnTo>
                    <a:pt x="1533067" y="596900"/>
                  </a:lnTo>
                  <a:lnTo>
                    <a:pt x="1533563" y="596900"/>
                  </a:lnTo>
                  <a:lnTo>
                    <a:pt x="1534960" y="609600"/>
                  </a:lnTo>
                  <a:lnTo>
                    <a:pt x="1534960" y="279400"/>
                  </a:lnTo>
                  <a:lnTo>
                    <a:pt x="1530883" y="279400"/>
                  </a:lnTo>
                  <a:lnTo>
                    <a:pt x="1522844" y="266700"/>
                  </a:lnTo>
                  <a:lnTo>
                    <a:pt x="1511223" y="266700"/>
                  </a:lnTo>
                  <a:lnTo>
                    <a:pt x="1508340" y="254000"/>
                  </a:lnTo>
                  <a:lnTo>
                    <a:pt x="1499768" y="254000"/>
                  </a:lnTo>
                  <a:lnTo>
                    <a:pt x="1499768" y="406400"/>
                  </a:lnTo>
                  <a:lnTo>
                    <a:pt x="1492732" y="406400"/>
                  </a:lnTo>
                  <a:lnTo>
                    <a:pt x="1484884" y="393700"/>
                  </a:lnTo>
                  <a:lnTo>
                    <a:pt x="1477048" y="393700"/>
                  </a:lnTo>
                  <a:lnTo>
                    <a:pt x="1469390" y="383057"/>
                  </a:lnTo>
                  <a:lnTo>
                    <a:pt x="1469390" y="1295400"/>
                  </a:lnTo>
                  <a:lnTo>
                    <a:pt x="1466964" y="1295400"/>
                  </a:lnTo>
                  <a:lnTo>
                    <a:pt x="1466964" y="1384300"/>
                  </a:lnTo>
                  <a:lnTo>
                    <a:pt x="1464233" y="1384300"/>
                  </a:lnTo>
                  <a:lnTo>
                    <a:pt x="1464233" y="1397000"/>
                  </a:lnTo>
                  <a:lnTo>
                    <a:pt x="1464157" y="1409700"/>
                  </a:lnTo>
                  <a:lnTo>
                    <a:pt x="1461376" y="1409700"/>
                  </a:lnTo>
                  <a:lnTo>
                    <a:pt x="1460982" y="1397000"/>
                  </a:lnTo>
                  <a:lnTo>
                    <a:pt x="1464233" y="1397000"/>
                  </a:lnTo>
                  <a:lnTo>
                    <a:pt x="1464233" y="1384300"/>
                  </a:lnTo>
                  <a:lnTo>
                    <a:pt x="1459941" y="1384300"/>
                  </a:lnTo>
                  <a:lnTo>
                    <a:pt x="1458683" y="1371600"/>
                  </a:lnTo>
                  <a:lnTo>
                    <a:pt x="1462405" y="1371600"/>
                  </a:lnTo>
                  <a:lnTo>
                    <a:pt x="1463624" y="1358900"/>
                  </a:lnTo>
                  <a:lnTo>
                    <a:pt x="1460830" y="1358900"/>
                  </a:lnTo>
                  <a:lnTo>
                    <a:pt x="1461871" y="1346200"/>
                  </a:lnTo>
                  <a:lnTo>
                    <a:pt x="1462493" y="1333500"/>
                  </a:lnTo>
                  <a:lnTo>
                    <a:pt x="1461071" y="1333500"/>
                  </a:lnTo>
                  <a:lnTo>
                    <a:pt x="1461223" y="1320800"/>
                  </a:lnTo>
                  <a:lnTo>
                    <a:pt x="1463941" y="1320800"/>
                  </a:lnTo>
                  <a:lnTo>
                    <a:pt x="1464183" y="1333500"/>
                  </a:lnTo>
                  <a:lnTo>
                    <a:pt x="1464868" y="1333500"/>
                  </a:lnTo>
                  <a:lnTo>
                    <a:pt x="1464348" y="1345234"/>
                  </a:lnTo>
                  <a:lnTo>
                    <a:pt x="1463979" y="1333500"/>
                  </a:lnTo>
                  <a:lnTo>
                    <a:pt x="1462493" y="1333500"/>
                  </a:lnTo>
                  <a:lnTo>
                    <a:pt x="1463548" y="1346200"/>
                  </a:lnTo>
                  <a:lnTo>
                    <a:pt x="1464665" y="1358900"/>
                  </a:lnTo>
                  <a:lnTo>
                    <a:pt x="1464449" y="1358900"/>
                  </a:lnTo>
                  <a:lnTo>
                    <a:pt x="1463344" y="1371600"/>
                  </a:lnTo>
                  <a:lnTo>
                    <a:pt x="1466837" y="1371600"/>
                  </a:lnTo>
                  <a:lnTo>
                    <a:pt x="1466964" y="1384300"/>
                  </a:lnTo>
                  <a:lnTo>
                    <a:pt x="1466964" y="1295400"/>
                  </a:lnTo>
                  <a:lnTo>
                    <a:pt x="1459826" y="1295400"/>
                  </a:lnTo>
                  <a:lnTo>
                    <a:pt x="1460487" y="1282700"/>
                  </a:lnTo>
                  <a:lnTo>
                    <a:pt x="1458252" y="1282700"/>
                  </a:lnTo>
                  <a:lnTo>
                    <a:pt x="1457591" y="1270000"/>
                  </a:lnTo>
                  <a:lnTo>
                    <a:pt x="1463941" y="1270000"/>
                  </a:lnTo>
                  <a:lnTo>
                    <a:pt x="1464424" y="1282700"/>
                  </a:lnTo>
                  <a:lnTo>
                    <a:pt x="1463865" y="1282700"/>
                  </a:lnTo>
                  <a:lnTo>
                    <a:pt x="1469390" y="1295400"/>
                  </a:lnTo>
                  <a:lnTo>
                    <a:pt x="1469390" y="383057"/>
                  </a:lnTo>
                  <a:lnTo>
                    <a:pt x="1467916" y="381000"/>
                  </a:lnTo>
                  <a:lnTo>
                    <a:pt x="1465884" y="381000"/>
                  </a:lnTo>
                  <a:lnTo>
                    <a:pt x="1465884" y="1130300"/>
                  </a:lnTo>
                  <a:lnTo>
                    <a:pt x="1464551" y="1130300"/>
                  </a:lnTo>
                  <a:lnTo>
                    <a:pt x="1464246" y="1131252"/>
                  </a:lnTo>
                  <a:lnTo>
                    <a:pt x="1464246" y="1219200"/>
                  </a:lnTo>
                  <a:lnTo>
                    <a:pt x="1463979" y="1231900"/>
                  </a:lnTo>
                  <a:lnTo>
                    <a:pt x="1463103" y="1244600"/>
                  </a:lnTo>
                  <a:lnTo>
                    <a:pt x="1463243" y="1244600"/>
                  </a:lnTo>
                  <a:lnTo>
                    <a:pt x="1463040" y="1257300"/>
                  </a:lnTo>
                  <a:lnTo>
                    <a:pt x="1459382" y="1257300"/>
                  </a:lnTo>
                  <a:lnTo>
                    <a:pt x="1458595" y="1244600"/>
                  </a:lnTo>
                  <a:lnTo>
                    <a:pt x="1458442" y="1244600"/>
                  </a:lnTo>
                  <a:lnTo>
                    <a:pt x="1459966" y="1231900"/>
                  </a:lnTo>
                  <a:lnTo>
                    <a:pt x="1459814" y="1231900"/>
                  </a:lnTo>
                  <a:lnTo>
                    <a:pt x="1455915" y="1219200"/>
                  </a:lnTo>
                  <a:lnTo>
                    <a:pt x="1456867" y="1219200"/>
                  </a:lnTo>
                  <a:lnTo>
                    <a:pt x="1456258" y="1206500"/>
                  </a:lnTo>
                  <a:lnTo>
                    <a:pt x="1454137" y="1206500"/>
                  </a:lnTo>
                  <a:lnTo>
                    <a:pt x="1455508" y="1193800"/>
                  </a:lnTo>
                  <a:lnTo>
                    <a:pt x="1461185" y="1193800"/>
                  </a:lnTo>
                  <a:lnTo>
                    <a:pt x="1463065" y="1206500"/>
                  </a:lnTo>
                  <a:lnTo>
                    <a:pt x="1460995" y="1206500"/>
                  </a:lnTo>
                  <a:lnTo>
                    <a:pt x="1461058" y="1219200"/>
                  </a:lnTo>
                  <a:lnTo>
                    <a:pt x="1464246" y="1219200"/>
                  </a:lnTo>
                  <a:lnTo>
                    <a:pt x="1464246" y="1131252"/>
                  </a:lnTo>
                  <a:lnTo>
                    <a:pt x="1463560" y="1133398"/>
                  </a:lnTo>
                  <a:lnTo>
                    <a:pt x="1463560" y="1155700"/>
                  </a:lnTo>
                  <a:lnTo>
                    <a:pt x="1462493" y="1168400"/>
                  </a:lnTo>
                  <a:lnTo>
                    <a:pt x="1458595" y="1168400"/>
                  </a:lnTo>
                  <a:lnTo>
                    <a:pt x="1459433" y="1155700"/>
                  </a:lnTo>
                  <a:lnTo>
                    <a:pt x="1463560" y="1155700"/>
                  </a:lnTo>
                  <a:lnTo>
                    <a:pt x="1463560" y="1133398"/>
                  </a:lnTo>
                  <a:lnTo>
                    <a:pt x="1460487" y="1143000"/>
                  </a:lnTo>
                  <a:lnTo>
                    <a:pt x="1457591" y="1143000"/>
                  </a:lnTo>
                  <a:lnTo>
                    <a:pt x="1458595" y="1130300"/>
                  </a:lnTo>
                  <a:lnTo>
                    <a:pt x="1458810" y="1130300"/>
                  </a:lnTo>
                  <a:lnTo>
                    <a:pt x="1461528" y="1117600"/>
                  </a:lnTo>
                  <a:lnTo>
                    <a:pt x="1458734" y="1117600"/>
                  </a:lnTo>
                  <a:lnTo>
                    <a:pt x="1455953" y="1104900"/>
                  </a:lnTo>
                  <a:lnTo>
                    <a:pt x="1459306" y="1104900"/>
                  </a:lnTo>
                  <a:lnTo>
                    <a:pt x="1455839" y="1092200"/>
                  </a:lnTo>
                  <a:lnTo>
                    <a:pt x="1462036" y="1092200"/>
                  </a:lnTo>
                  <a:lnTo>
                    <a:pt x="1461617" y="1079500"/>
                  </a:lnTo>
                  <a:lnTo>
                    <a:pt x="1463560" y="1079500"/>
                  </a:lnTo>
                  <a:lnTo>
                    <a:pt x="1463433" y="1092200"/>
                  </a:lnTo>
                  <a:lnTo>
                    <a:pt x="1462874" y="1104900"/>
                  </a:lnTo>
                  <a:lnTo>
                    <a:pt x="1464614" y="1117600"/>
                  </a:lnTo>
                  <a:lnTo>
                    <a:pt x="1462125" y="1117600"/>
                  </a:lnTo>
                  <a:lnTo>
                    <a:pt x="1465884" y="1130300"/>
                  </a:lnTo>
                  <a:lnTo>
                    <a:pt x="1465884" y="381000"/>
                  </a:lnTo>
                  <a:lnTo>
                    <a:pt x="1465618" y="381000"/>
                  </a:lnTo>
                  <a:lnTo>
                    <a:pt x="1467256" y="368300"/>
                  </a:lnTo>
                  <a:lnTo>
                    <a:pt x="1468894" y="368300"/>
                  </a:lnTo>
                  <a:lnTo>
                    <a:pt x="1473936" y="381000"/>
                  </a:lnTo>
                  <a:lnTo>
                    <a:pt x="1485849" y="381000"/>
                  </a:lnTo>
                  <a:lnTo>
                    <a:pt x="1490395" y="393700"/>
                  </a:lnTo>
                  <a:lnTo>
                    <a:pt x="1494942" y="393700"/>
                  </a:lnTo>
                  <a:lnTo>
                    <a:pt x="1499768" y="406400"/>
                  </a:lnTo>
                  <a:lnTo>
                    <a:pt x="1499768" y="254000"/>
                  </a:lnTo>
                  <a:lnTo>
                    <a:pt x="1497482" y="254000"/>
                  </a:lnTo>
                  <a:lnTo>
                    <a:pt x="1496771" y="241300"/>
                  </a:lnTo>
                  <a:lnTo>
                    <a:pt x="1474724" y="228600"/>
                  </a:lnTo>
                  <a:lnTo>
                    <a:pt x="1471917" y="228600"/>
                  </a:lnTo>
                  <a:lnTo>
                    <a:pt x="1472006" y="215900"/>
                  </a:lnTo>
                  <a:lnTo>
                    <a:pt x="1463903" y="215900"/>
                  </a:lnTo>
                  <a:lnTo>
                    <a:pt x="1463903" y="1042682"/>
                  </a:lnTo>
                  <a:lnTo>
                    <a:pt x="1463776" y="1054100"/>
                  </a:lnTo>
                  <a:lnTo>
                    <a:pt x="1460360" y="1054100"/>
                  </a:lnTo>
                  <a:lnTo>
                    <a:pt x="1459293" y="1041400"/>
                  </a:lnTo>
                  <a:lnTo>
                    <a:pt x="1459814" y="1041400"/>
                  </a:lnTo>
                  <a:lnTo>
                    <a:pt x="1461236" y="1028700"/>
                  </a:lnTo>
                  <a:lnTo>
                    <a:pt x="1462316" y="1028700"/>
                  </a:lnTo>
                  <a:lnTo>
                    <a:pt x="1462671" y="1016000"/>
                  </a:lnTo>
                  <a:lnTo>
                    <a:pt x="1461630" y="1016000"/>
                  </a:lnTo>
                  <a:lnTo>
                    <a:pt x="1461604" y="1003300"/>
                  </a:lnTo>
                  <a:lnTo>
                    <a:pt x="1463802" y="1003300"/>
                  </a:lnTo>
                  <a:lnTo>
                    <a:pt x="1463357" y="1016000"/>
                  </a:lnTo>
                  <a:lnTo>
                    <a:pt x="1462671" y="1016000"/>
                  </a:lnTo>
                  <a:lnTo>
                    <a:pt x="1463852" y="1028700"/>
                  </a:lnTo>
                  <a:lnTo>
                    <a:pt x="1463802" y="1041400"/>
                  </a:lnTo>
                  <a:lnTo>
                    <a:pt x="1463903" y="1042682"/>
                  </a:lnTo>
                  <a:lnTo>
                    <a:pt x="1463903" y="215900"/>
                  </a:lnTo>
                  <a:lnTo>
                    <a:pt x="1456588" y="215900"/>
                  </a:lnTo>
                  <a:lnTo>
                    <a:pt x="1452829" y="203200"/>
                  </a:lnTo>
                  <a:lnTo>
                    <a:pt x="1452816" y="368300"/>
                  </a:lnTo>
                  <a:lnTo>
                    <a:pt x="1448168" y="368300"/>
                  </a:lnTo>
                  <a:lnTo>
                    <a:pt x="1448168" y="2095500"/>
                  </a:lnTo>
                  <a:lnTo>
                    <a:pt x="1446860" y="2108200"/>
                  </a:lnTo>
                  <a:lnTo>
                    <a:pt x="1445412" y="2108200"/>
                  </a:lnTo>
                  <a:lnTo>
                    <a:pt x="1445412" y="2222500"/>
                  </a:lnTo>
                  <a:lnTo>
                    <a:pt x="1441323" y="2235200"/>
                  </a:lnTo>
                  <a:lnTo>
                    <a:pt x="1441589" y="2247900"/>
                  </a:lnTo>
                  <a:lnTo>
                    <a:pt x="1441577" y="2249055"/>
                  </a:lnTo>
                  <a:lnTo>
                    <a:pt x="1441577" y="2286000"/>
                  </a:lnTo>
                  <a:lnTo>
                    <a:pt x="1441272" y="2286000"/>
                  </a:lnTo>
                  <a:lnTo>
                    <a:pt x="1439722" y="2293912"/>
                  </a:lnTo>
                  <a:lnTo>
                    <a:pt x="1439722" y="2362200"/>
                  </a:lnTo>
                  <a:lnTo>
                    <a:pt x="1436547" y="2373503"/>
                  </a:lnTo>
                  <a:lnTo>
                    <a:pt x="1436547" y="2413000"/>
                  </a:lnTo>
                  <a:lnTo>
                    <a:pt x="1433322" y="2413000"/>
                  </a:lnTo>
                  <a:lnTo>
                    <a:pt x="1433322" y="2451100"/>
                  </a:lnTo>
                  <a:lnTo>
                    <a:pt x="1432306" y="2463800"/>
                  </a:lnTo>
                  <a:lnTo>
                    <a:pt x="1431696" y="2463800"/>
                  </a:lnTo>
                  <a:lnTo>
                    <a:pt x="1431696" y="2501900"/>
                  </a:lnTo>
                  <a:lnTo>
                    <a:pt x="1431378" y="2514600"/>
                  </a:lnTo>
                  <a:lnTo>
                    <a:pt x="1430718" y="2514600"/>
                  </a:lnTo>
                  <a:lnTo>
                    <a:pt x="1429829" y="2527300"/>
                  </a:lnTo>
                  <a:lnTo>
                    <a:pt x="1430210" y="2540000"/>
                  </a:lnTo>
                  <a:lnTo>
                    <a:pt x="1427543" y="2552700"/>
                  </a:lnTo>
                  <a:lnTo>
                    <a:pt x="1427708" y="2552700"/>
                  </a:lnTo>
                  <a:lnTo>
                    <a:pt x="1427797" y="2565400"/>
                  </a:lnTo>
                  <a:lnTo>
                    <a:pt x="1427454" y="2578100"/>
                  </a:lnTo>
                  <a:lnTo>
                    <a:pt x="1426946" y="2590800"/>
                  </a:lnTo>
                  <a:lnTo>
                    <a:pt x="1426502" y="2590800"/>
                  </a:lnTo>
                  <a:lnTo>
                    <a:pt x="1426425" y="2603500"/>
                  </a:lnTo>
                  <a:lnTo>
                    <a:pt x="1426006" y="2603500"/>
                  </a:lnTo>
                  <a:lnTo>
                    <a:pt x="1426006" y="2616200"/>
                  </a:lnTo>
                  <a:lnTo>
                    <a:pt x="1425575" y="2628900"/>
                  </a:lnTo>
                  <a:lnTo>
                    <a:pt x="1424546" y="2641600"/>
                  </a:lnTo>
                  <a:lnTo>
                    <a:pt x="1423530" y="2641600"/>
                  </a:lnTo>
                  <a:lnTo>
                    <a:pt x="1423530" y="2667000"/>
                  </a:lnTo>
                  <a:lnTo>
                    <a:pt x="1423530" y="2679700"/>
                  </a:lnTo>
                  <a:lnTo>
                    <a:pt x="1420723" y="2679700"/>
                  </a:lnTo>
                  <a:lnTo>
                    <a:pt x="1420723" y="2730500"/>
                  </a:lnTo>
                  <a:lnTo>
                    <a:pt x="1420342" y="2743200"/>
                  </a:lnTo>
                  <a:lnTo>
                    <a:pt x="1419479" y="2743200"/>
                  </a:lnTo>
                  <a:lnTo>
                    <a:pt x="1420469" y="2755900"/>
                  </a:lnTo>
                  <a:lnTo>
                    <a:pt x="1420202" y="2768600"/>
                  </a:lnTo>
                  <a:lnTo>
                    <a:pt x="1417701" y="2768600"/>
                  </a:lnTo>
                  <a:lnTo>
                    <a:pt x="1417701" y="2755900"/>
                  </a:lnTo>
                  <a:lnTo>
                    <a:pt x="1417866" y="2755900"/>
                  </a:lnTo>
                  <a:lnTo>
                    <a:pt x="1418196" y="2743200"/>
                  </a:lnTo>
                  <a:lnTo>
                    <a:pt x="1419047" y="2743200"/>
                  </a:lnTo>
                  <a:lnTo>
                    <a:pt x="1417916" y="2730500"/>
                  </a:lnTo>
                  <a:lnTo>
                    <a:pt x="1420723" y="2730500"/>
                  </a:lnTo>
                  <a:lnTo>
                    <a:pt x="1420723" y="2679700"/>
                  </a:lnTo>
                  <a:lnTo>
                    <a:pt x="1417650" y="2679700"/>
                  </a:lnTo>
                  <a:lnTo>
                    <a:pt x="1417650" y="2832100"/>
                  </a:lnTo>
                  <a:lnTo>
                    <a:pt x="1417637" y="2844800"/>
                  </a:lnTo>
                  <a:lnTo>
                    <a:pt x="1417485" y="2857500"/>
                  </a:lnTo>
                  <a:lnTo>
                    <a:pt x="1417205" y="2857500"/>
                  </a:lnTo>
                  <a:lnTo>
                    <a:pt x="1417205" y="2870200"/>
                  </a:lnTo>
                  <a:lnTo>
                    <a:pt x="1417104" y="2895600"/>
                  </a:lnTo>
                  <a:lnTo>
                    <a:pt x="1415910" y="2895600"/>
                  </a:lnTo>
                  <a:lnTo>
                    <a:pt x="1415910" y="3467100"/>
                  </a:lnTo>
                  <a:lnTo>
                    <a:pt x="1414005" y="3479800"/>
                  </a:lnTo>
                  <a:lnTo>
                    <a:pt x="1412316" y="3479800"/>
                  </a:lnTo>
                  <a:lnTo>
                    <a:pt x="1411986" y="3467100"/>
                  </a:lnTo>
                  <a:lnTo>
                    <a:pt x="1412557" y="3467100"/>
                  </a:lnTo>
                  <a:lnTo>
                    <a:pt x="1413192" y="3454400"/>
                  </a:lnTo>
                  <a:lnTo>
                    <a:pt x="1413751" y="3454400"/>
                  </a:lnTo>
                  <a:lnTo>
                    <a:pt x="1414068" y="3467100"/>
                  </a:lnTo>
                  <a:lnTo>
                    <a:pt x="1415910" y="3467100"/>
                  </a:lnTo>
                  <a:lnTo>
                    <a:pt x="1415910" y="2895600"/>
                  </a:lnTo>
                  <a:lnTo>
                    <a:pt x="1415034" y="2895600"/>
                  </a:lnTo>
                  <a:lnTo>
                    <a:pt x="1415034" y="3136900"/>
                  </a:lnTo>
                  <a:lnTo>
                    <a:pt x="1414830" y="3149600"/>
                  </a:lnTo>
                  <a:lnTo>
                    <a:pt x="1411922" y="3149600"/>
                  </a:lnTo>
                  <a:lnTo>
                    <a:pt x="1411744" y="3144672"/>
                  </a:lnTo>
                  <a:lnTo>
                    <a:pt x="1411744" y="3340100"/>
                  </a:lnTo>
                  <a:lnTo>
                    <a:pt x="1411668" y="3352800"/>
                  </a:lnTo>
                  <a:lnTo>
                    <a:pt x="1410589" y="3352800"/>
                  </a:lnTo>
                  <a:lnTo>
                    <a:pt x="1409649" y="3340100"/>
                  </a:lnTo>
                  <a:lnTo>
                    <a:pt x="1411744" y="3340100"/>
                  </a:lnTo>
                  <a:lnTo>
                    <a:pt x="1411744" y="3144672"/>
                  </a:lnTo>
                  <a:lnTo>
                    <a:pt x="1411465" y="3136900"/>
                  </a:lnTo>
                  <a:lnTo>
                    <a:pt x="1409446" y="3136900"/>
                  </a:lnTo>
                  <a:lnTo>
                    <a:pt x="1409750" y="3124200"/>
                  </a:lnTo>
                  <a:lnTo>
                    <a:pt x="1413230" y="3124200"/>
                  </a:lnTo>
                  <a:lnTo>
                    <a:pt x="1414043" y="3136900"/>
                  </a:lnTo>
                  <a:lnTo>
                    <a:pt x="1415034" y="3136900"/>
                  </a:lnTo>
                  <a:lnTo>
                    <a:pt x="1415034" y="2895600"/>
                  </a:lnTo>
                  <a:lnTo>
                    <a:pt x="1415021" y="2882900"/>
                  </a:lnTo>
                  <a:lnTo>
                    <a:pt x="1414995" y="2870200"/>
                  </a:lnTo>
                  <a:lnTo>
                    <a:pt x="1417205" y="2870200"/>
                  </a:lnTo>
                  <a:lnTo>
                    <a:pt x="1417205" y="2857500"/>
                  </a:lnTo>
                  <a:lnTo>
                    <a:pt x="1415719" y="2857500"/>
                  </a:lnTo>
                  <a:lnTo>
                    <a:pt x="1414589" y="2844800"/>
                  </a:lnTo>
                  <a:lnTo>
                    <a:pt x="1414614" y="2832100"/>
                  </a:lnTo>
                  <a:lnTo>
                    <a:pt x="1417650" y="2832100"/>
                  </a:lnTo>
                  <a:lnTo>
                    <a:pt x="1417650" y="2679700"/>
                  </a:lnTo>
                  <a:lnTo>
                    <a:pt x="1416786" y="2679700"/>
                  </a:lnTo>
                  <a:lnTo>
                    <a:pt x="1416469" y="2667000"/>
                  </a:lnTo>
                  <a:lnTo>
                    <a:pt x="1423530" y="2667000"/>
                  </a:lnTo>
                  <a:lnTo>
                    <a:pt x="1423530" y="2641600"/>
                  </a:lnTo>
                  <a:lnTo>
                    <a:pt x="1419872" y="2641600"/>
                  </a:lnTo>
                  <a:lnTo>
                    <a:pt x="1422577" y="2628900"/>
                  </a:lnTo>
                  <a:lnTo>
                    <a:pt x="1423060" y="2628900"/>
                  </a:lnTo>
                  <a:lnTo>
                    <a:pt x="1423301" y="2616200"/>
                  </a:lnTo>
                  <a:lnTo>
                    <a:pt x="1426006" y="2616200"/>
                  </a:lnTo>
                  <a:lnTo>
                    <a:pt x="1426006" y="2603500"/>
                  </a:lnTo>
                  <a:lnTo>
                    <a:pt x="1420190" y="2603500"/>
                  </a:lnTo>
                  <a:lnTo>
                    <a:pt x="1423454" y="2590800"/>
                  </a:lnTo>
                  <a:lnTo>
                    <a:pt x="1423060" y="2590800"/>
                  </a:lnTo>
                  <a:lnTo>
                    <a:pt x="1423365" y="2578100"/>
                  </a:lnTo>
                  <a:lnTo>
                    <a:pt x="1423225" y="2578100"/>
                  </a:lnTo>
                  <a:lnTo>
                    <a:pt x="1426806" y="2565400"/>
                  </a:lnTo>
                  <a:lnTo>
                    <a:pt x="1426197" y="2565400"/>
                  </a:lnTo>
                  <a:lnTo>
                    <a:pt x="1426464" y="2552700"/>
                  </a:lnTo>
                  <a:lnTo>
                    <a:pt x="1426705" y="2552700"/>
                  </a:lnTo>
                  <a:lnTo>
                    <a:pt x="1423403" y="2540000"/>
                  </a:lnTo>
                  <a:lnTo>
                    <a:pt x="1426273" y="2540000"/>
                  </a:lnTo>
                  <a:lnTo>
                    <a:pt x="1425016" y="2527300"/>
                  </a:lnTo>
                  <a:lnTo>
                    <a:pt x="1423377" y="2514600"/>
                  </a:lnTo>
                  <a:lnTo>
                    <a:pt x="1428597" y="2514600"/>
                  </a:lnTo>
                  <a:lnTo>
                    <a:pt x="1428788" y="2501900"/>
                  </a:lnTo>
                  <a:lnTo>
                    <a:pt x="1431696" y="2501900"/>
                  </a:lnTo>
                  <a:lnTo>
                    <a:pt x="1431696" y="2463800"/>
                  </a:lnTo>
                  <a:lnTo>
                    <a:pt x="1430108" y="2463800"/>
                  </a:lnTo>
                  <a:lnTo>
                    <a:pt x="1429232" y="2451100"/>
                  </a:lnTo>
                  <a:lnTo>
                    <a:pt x="1433322" y="2451100"/>
                  </a:lnTo>
                  <a:lnTo>
                    <a:pt x="1433322" y="2413000"/>
                  </a:lnTo>
                  <a:lnTo>
                    <a:pt x="1433131" y="2413000"/>
                  </a:lnTo>
                  <a:lnTo>
                    <a:pt x="1433131" y="2425700"/>
                  </a:lnTo>
                  <a:lnTo>
                    <a:pt x="1432966" y="2438400"/>
                  </a:lnTo>
                  <a:lnTo>
                    <a:pt x="1431467" y="2438400"/>
                  </a:lnTo>
                  <a:lnTo>
                    <a:pt x="1430972" y="2425700"/>
                  </a:lnTo>
                  <a:lnTo>
                    <a:pt x="1433131" y="2425700"/>
                  </a:lnTo>
                  <a:lnTo>
                    <a:pt x="1433131" y="2413000"/>
                  </a:lnTo>
                  <a:lnTo>
                    <a:pt x="1432280" y="2413000"/>
                  </a:lnTo>
                  <a:lnTo>
                    <a:pt x="1431861" y="2400300"/>
                  </a:lnTo>
                  <a:lnTo>
                    <a:pt x="1434960" y="2400300"/>
                  </a:lnTo>
                  <a:lnTo>
                    <a:pt x="1436547" y="2413000"/>
                  </a:lnTo>
                  <a:lnTo>
                    <a:pt x="1436547" y="2373503"/>
                  </a:lnTo>
                  <a:lnTo>
                    <a:pt x="1436154" y="2374900"/>
                  </a:lnTo>
                  <a:lnTo>
                    <a:pt x="1433347" y="2362200"/>
                  </a:lnTo>
                  <a:lnTo>
                    <a:pt x="1432356" y="2362200"/>
                  </a:lnTo>
                  <a:lnTo>
                    <a:pt x="1434668" y="2349500"/>
                  </a:lnTo>
                  <a:lnTo>
                    <a:pt x="1435900" y="2349500"/>
                  </a:lnTo>
                  <a:lnTo>
                    <a:pt x="1437424" y="2336800"/>
                  </a:lnTo>
                  <a:lnTo>
                    <a:pt x="1438795" y="2336800"/>
                  </a:lnTo>
                  <a:lnTo>
                    <a:pt x="1438770" y="2349500"/>
                  </a:lnTo>
                  <a:lnTo>
                    <a:pt x="1438973" y="2362200"/>
                  </a:lnTo>
                  <a:lnTo>
                    <a:pt x="1439722" y="2362200"/>
                  </a:lnTo>
                  <a:lnTo>
                    <a:pt x="1439722" y="2293912"/>
                  </a:lnTo>
                  <a:lnTo>
                    <a:pt x="1438783" y="2298700"/>
                  </a:lnTo>
                  <a:lnTo>
                    <a:pt x="1437017" y="2298700"/>
                  </a:lnTo>
                  <a:lnTo>
                    <a:pt x="1436903" y="2286000"/>
                  </a:lnTo>
                  <a:lnTo>
                    <a:pt x="1436598" y="2286000"/>
                  </a:lnTo>
                  <a:lnTo>
                    <a:pt x="1436992" y="2273300"/>
                  </a:lnTo>
                  <a:lnTo>
                    <a:pt x="1438643" y="2273300"/>
                  </a:lnTo>
                  <a:lnTo>
                    <a:pt x="1441577" y="2286000"/>
                  </a:lnTo>
                  <a:lnTo>
                    <a:pt x="1441577" y="2249055"/>
                  </a:lnTo>
                  <a:lnTo>
                    <a:pt x="1441450" y="2260600"/>
                  </a:lnTo>
                  <a:lnTo>
                    <a:pt x="1441196" y="2273300"/>
                  </a:lnTo>
                  <a:lnTo>
                    <a:pt x="1439367" y="2273300"/>
                  </a:lnTo>
                  <a:lnTo>
                    <a:pt x="1439887" y="2247900"/>
                  </a:lnTo>
                  <a:lnTo>
                    <a:pt x="1440116" y="2247900"/>
                  </a:lnTo>
                  <a:lnTo>
                    <a:pt x="1440268" y="2235200"/>
                  </a:lnTo>
                  <a:lnTo>
                    <a:pt x="1439964" y="2235200"/>
                  </a:lnTo>
                  <a:lnTo>
                    <a:pt x="1437360" y="2222500"/>
                  </a:lnTo>
                  <a:lnTo>
                    <a:pt x="1438732" y="2222500"/>
                  </a:lnTo>
                  <a:lnTo>
                    <a:pt x="1441132" y="2209800"/>
                  </a:lnTo>
                  <a:lnTo>
                    <a:pt x="1443913" y="2209800"/>
                  </a:lnTo>
                  <a:lnTo>
                    <a:pt x="1444726" y="2222500"/>
                  </a:lnTo>
                  <a:lnTo>
                    <a:pt x="1445412" y="2222500"/>
                  </a:lnTo>
                  <a:lnTo>
                    <a:pt x="1445412" y="2108200"/>
                  </a:lnTo>
                  <a:lnTo>
                    <a:pt x="1444675" y="2108200"/>
                  </a:lnTo>
                  <a:lnTo>
                    <a:pt x="1443736" y="2095500"/>
                  </a:lnTo>
                  <a:lnTo>
                    <a:pt x="1442974" y="2082800"/>
                  </a:lnTo>
                  <a:lnTo>
                    <a:pt x="1447253" y="2082800"/>
                  </a:lnTo>
                  <a:lnTo>
                    <a:pt x="1448168" y="2095500"/>
                  </a:lnTo>
                  <a:lnTo>
                    <a:pt x="1448168" y="368300"/>
                  </a:lnTo>
                  <a:lnTo>
                    <a:pt x="1447812" y="368300"/>
                  </a:lnTo>
                  <a:lnTo>
                    <a:pt x="1447647" y="355600"/>
                  </a:lnTo>
                  <a:lnTo>
                    <a:pt x="1452346" y="355600"/>
                  </a:lnTo>
                  <a:lnTo>
                    <a:pt x="1452816" y="368300"/>
                  </a:lnTo>
                  <a:lnTo>
                    <a:pt x="1452816" y="203200"/>
                  </a:lnTo>
                  <a:lnTo>
                    <a:pt x="1447101" y="203200"/>
                  </a:lnTo>
                  <a:lnTo>
                    <a:pt x="1447101" y="2057400"/>
                  </a:lnTo>
                  <a:lnTo>
                    <a:pt x="1446276" y="2070100"/>
                  </a:lnTo>
                  <a:lnTo>
                    <a:pt x="1445336" y="2070100"/>
                  </a:lnTo>
                  <a:lnTo>
                    <a:pt x="1444574" y="2057400"/>
                  </a:lnTo>
                  <a:lnTo>
                    <a:pt x="1447101" y="2057400"/>
                  </a:lnTo>
                  <a:lnTo>
                    <a:pt x="1447101" y="203200"/>
                  </a:lnTo>
                  <a:lnTo>
                    <a:pt x="1444942" y="203200"/>
                  </a:lnTo>
                  <a:lnTo>
                    <a:pt x="1444942" y="1854200"/>
                  </a:lnTo>
                  <a:lnTo>
                    <a:pt x="1444536" y="1857425"/>
                  </a:lnTo>
                  <a:lnTo>
                    <a:pt x="1444536" y="1955800"/>
                  </a:lnTo>
                  <a:lnTo>
                    <a:pt x="1444523" y="1968500"/>
                  </a:lnTo>
                  <a:lnTo>
                    <a:pt x="1444396" y="1968500"/>
                  </a:lnTo>
                  <a:lnTo>
                    <a:pt x="1444421" y="1981200"/>
                  </a:lnTo>
                  <a:lnTo>
                    <a:pt x="1442770" y="1981200"/>
                  </a:lnTo>
                  <a:lnTo>
                    <a:pt x="1441246" y="1968500"/>
                  </a:lnTo>
                  <a:lnTo>
                    <a:pt x="1443177" y="1955800"/>
                  </a:lnTo>
                  <a:lnTo>
                    <a:pt x="1444536" y="1955800"/>
                  </a:lnTo>
                  <a:lnTo>
                    <a:pt x="1444536" y="1857425"/>
                  </a:lnTo>
                  <a:lnTo>
                    <a:pt x="1443342" y="1866900"/>
                  </a:lnTo>
                  <a:lnTo>
                    <a:pt x="1442910" y="1854200"/>
                  </a:lnTo>
                  <a:lnTo>
                    <a:pt x="1442504" y="1866900"/>
                  </a:lnTo>
                  <a:lnTo>
                    <a:pt x="1442250" y="1854200"/>
                  </a:lnTo>
                  <a:lnTo>
                    <a:pt x="1442910" y="1854200"/>
                  </a:lnTo>
                  <a:lnTo>
                    <a:pt x="1444942" y="1854200"/>
                  </a:lnTo>
                  <a:lnTo>
                    <a:pt x="1444942" y="203200"/>
                  </a:lnTo>
                  <a:lnTo>
                    <a:pt x="1443710" y="203200"/>
                  </a:lnTo>
                  <a:lnTo>
                    <a:pt x="1439481" y="195834"/>
                  </a:lnTo>
                  <a:lnTo>
                    <a:pt x="1439481" y="355600"/>
                  </a:lnTo>
                  <a:lnTo>
                    <a:pt x="1438592" y="355600"/>
                  </a:lnTo>
                  <a:lnTo>
                    <a:pt x="1438592" y="1790700"/>
                  </a:lnTo>
                  <a:lnTo>
                    <a:pt x="1437347" y="1790700"/>
                  </a:lnTo>
                  <a:lnTo>
                    <a:pt x="1438033" y="1778000"/>
                  </a:lnTo>
                  <a:lnTo>
                    <a:pt x="1438287" y="1778000"/>
                  </a:lnTo>
                  <a:lnTo>
                    <a:pt x="1438592" y="1790700"/>
                  </a:lnTo>
                  <a:lnTo>
                    <a:pt x="1438592" y="355600"/>
                  </a:lnTo>
                  <a:lnTo>
                    <a:pt x="1436039" y="355600"/>
                  </a:lnTo>
                  <a:lnTo>
                    <a:pt x="1436039" y="1663700"/>
                  </a:lnTo>
                  <a:lnTo>
                    <a:pt x="1435950" y="1676400"/>
                  </a:lnTo>
                  <a:lnTo>
                    <a:pt x="1434693" y="1676400"/>
                  </a:lnTo>
                  <a:lnTo>
                    <a:pt x="1434731" y="1663700"/>
                  </a:lnTo>
                  <a:lnTo>
                    <a:pt x="1436039" y="1663700"/>
                  </a:lnTo>
                  <a:lnTo>
                    <a:pt x="1436039" y="355600"/>
                  </a:lnTo>
                  <a:lnTo>
                    <a:pt x="1435112" y="355600"/>
                  </a:lnTo>
                  <a:lnTo>
                    <a:pt x="1429334" y="342900"/>
                  </a:lnTo>
                  <a:lnTo>
                    <a:pt x="1435404" y="342900"/>
                  </a:lnTo>
                  <a:lnTo>
                    <a:pt x="1439481" y="355600"/>
                  </a:lnTo>
                  <a:lnTo>
                    <a:pt x="1439481" y="195834"/>
                  </a:lnTo>
                  <a:lnTo>
                    <a:pt x="1436420" y="190500"/>
                  </a:lnTo>
                  <a:lnTo>
                    <a:pt x="1436751" y="190500"/>
                  </a:lnTo>
                  <a:lnTo>
                    <a:pt x="1425333" y="177800"/>
                  </a:lnTo>
                  <a:lnTo>
                    <a:pt x="1434642" y="177800"/>
                  </a:lnTo>
                  <a:lnTo>
                    <a:pt x="1431048" y="165100"/>
                  </a:lnTo>
                  <a:lnTo>
                    <a:pt x="1416431" y="165100"/>
                  </a:lnTo>
                  <a:lnTo>
                    <a:pt x="1417777" y="177800"/>
                  </a:lnTo>
                  <a:lnTo>
                    <a:pt x="1414437" y="177800"/>
                  </a:lnTo>
                  <a:lnTo>
                    <a:pt x="1414437" y="3086100"/>
                  </a:lnTo>
                  <a:lnTo>
                    <a:pt x="1411833" y="3086100"/>
                  </a:lnTo>
                  <a:lnTo>
                    <a:pt x="1412354" y="3073400"/>
                  </a:lnTo>
                  <a:lnTo>
                    <a:pt x="1414424" y="3073400"/>
                  </a:lnTo>
                  <a:lnTo>
                    <a:pt x="1414437" y="3086100"/>
                  </a:lnTo>
                  <a:lnTo>
                    <a:pt x="1414437" y="177800"/>
                  </a:lnTo>
                  <a:lnTo>
                    <a:pt x="1413929" y="177800"/>
                  </a:lnTo>
                  <a:lnTo>
                    <a:pt x="1413929" y="3048000"/>
                  </a:lnTo>
                  <a:lnTo>
                    <a:pt x="1413598" y="3060700"/>
                  </a:lnTo>
                  <a:lnTo>
                    <a:pt x="1413154" y="3048000"/>
                  </a:lnTo>
                  <a:lnTo>
                    <a:pt x="1413929" y="3048000"/>
                  </a:lnTo>
                  <a:lnTo>
                    <a:pt x="1413929" y="177800"/>
                  </a:lnTo>
                  <a:lnTo>
                    <a:pt x="1412138" y="165100"/>
                  </a:lnTo>
                  <a:lnTo>
                    <a:pt x="1415110" y="165100"/>
                  </a:lnTo>
                  <a:lnTo>
                    <a:pt x="1411757" y="154762"/>
                  </a:lnTo>
                  <a:lnTo>
                    <a:pt x="1411757" y="3098800"/>
                  </a:lnTo>
                  <a:lnTo>
                    <a:pt x="1411617" y="3111500"/>
                  </a:lnTo>
                  <a:lnTo>
                    <a:pt x="1409865" y="3111500"/>
                  </a:lnTo>
                  <a:lnTo>
                    <a:pt x="1409966" y="3098800"/>
                  </a:lnTo>
                  <a:lnTo>
                    <a:pt x="1411757" y="3098800"/>
                  </a:lnTo>
                  <a:lnTo>
                    <a:pt x="1411757" y="154762"/>
                  </a:lnTo>
                  <a:lnTo>
                    <a:pt x="1410995" y="152400"/>
                  </a:lnTo>
                  <a:lnTo>
                    <a:pt x="1406791" y="152400"/>
                  </a:lnTo>
                  <a:lnTo>
                    <a:pt x="1406791" y="165100"/>
                  </a:lnTo>
                  <a:lnTo>
                    <a:pt x="1399844" y="165100"/>
                  </a:lnTo>
                  <a:lnTo>
                    <a:pt x="1393761" y="152400"/>
                  </a:lnTo>
                  <a:lnTo>
                    <a:pt x="1388554" y="152400"/>
                  </a:lnTo>
                  <a:lnTo>
                    <a:pt x="1385747" y="145503"/>
                  </a:lnTo>
                  <a:lnTo>
                    <a:pt x="1385747" y="1651000"/>
                  </a:lnTo>
                  <a:lnTo>
                    <a:pt x="1384909" y="1660271"/>
                  </a:lnTo>
                  <a:lnTo>
                    <a:pt x="1384947" y="1651000"/>
                  </a:lnTo>
                  <a:lnTo>
                    <a:pt x="1385747" y="1651000"/>
                  </a:lnTo>
                  <a:lnTo>
                    <a:pt x="1385747" y="145503"/>
                  </a:lnTo>
                  <a:lnTo>
                    <a:pt x="1383499" y="139966"/>
                  </a:lnTo>
                  <a:lnTo>
                    <a:pt x="1406791" y="165100"/>
                  </a:lnTo>
                  <a:lnTo>
                    <a:pt x="1406791" y="152400"/>
                  </a:lnTo>
                  <a:lnTo>
                    <a:pt x="1402359" y="152400"/>
                  </a:lnTo>
                  <a:lnTo>
                    <a:pt x="1397393" y="139700"/>
                  </a:lnTo>
                  <a:lnTo>
                    <a:pt x="1389799" y="139700"/>
                  </a:lnTo>
                  <a:lnTo>
                    <a:pt x="1385176" y="127000"/>
                  </a:lnTo>
                  <a:lnTo>
                    <a:pt x="1376730" y="114300"/>
                  </a:lnTo>
                  <a:lnTo>
                    <a:pt x="1376311" y="114300"/>
                  </a:lnTo>
                  <a:lnTo>
                    <a:pt x="1376311" y="139700"/>
                  </a:lnTo>
                  <a:lnTo>
                    <a:pt x="1374889" y="139700"/>
                  </a:lnTo>
                  <a:lnTo>
                    <a:pt x="1374076" y="127000"/>
                  </a:lnTo>
                  <a:lnTo>
                    <a:pt x="1376286" y="127000"/>
                  </a:lnTo>
                  <a:lnTo>
                    <a:pt x="1376311" y="139700"/>
                  </a:lnTo>
                  <a:lnTo>
                    <a:pt x="1376311" y="114300"/>
                  </a:lnTo>
                  <a:lnTo>
                    <a:pt x="1371600" y="114300"/>
                  </a:lnTo>
                  <a:lnTo>
                    <a:pt x="1371600" y="914400"/>
                  </a:lnTo>
                  <a:lnTo>
                    <a:pt x="1368780" y="925918"/>
                  </a:lnTo>
                  <a:lnTo>
                    <a:pt x="1368780" y="1041400"/>
                  </a:lnTo>
                  <a:lnTo>
                    <a:pt x="1368653" y="1041400"/>
                  </a:lnTo>
                  <a:lnTo>
                    <a:pt x="1368031" y="1054100"/>
                  </a:lnTo>
                  <a:lnTo>
                    <a:pt x="1361846" y="1054100"/>
                  </a:lnTo>
                  <a:lnTo>
                    <a:pt x="1365250" y="1041400"/>
                  </a:lnTo>
                  <a:lnTo>
                    <a:pt x="1361909" y="1028700"/>
                  </a:lnTo>
                  <a:lnTo>
                    <a:pt x="1362862" y="1028700"/>
                  </a:lnTo>
                  <a:lnTo>
                    <a:pt x="1362811" y="1016000"/>
                  </a:lnTo>
                  <a:lnTo>
                    <a:pt x="1364399" y="1016000"/>
                  </a:lnTo>
                  <a:lnTo>
                    <a:pt x="1362862" y="1003300"/>
                  </a:lnTo>
                  <a:lnTo>
                    <a:pt x="1365199" y="990600"/>
                  </a:lnTo>
                  <a:lnTo>
                    <a:pt x="1368132" y="990600"/>
                  </a:lnTo>
                  <a:lnTo>
                    <a:pt x="1368120" y="1003300"/>
                  </a:lnTo>
                  <a:lnTo>
                    <a:pt x="1366862" y="1003300"/>
                  </a:lnTo>
                  <a:lnTo>
                    <a:pt x="1368729" y="1016000"/>
                  </a:lnTo>
                  <a:lnTo>
                    <a:pt x="1365910" y="1028700"/>
                  </a:lnTo>
                  <a:lnTo>
                    <a:pt x="1366862" y="1028700"/>
                  </a:lnTo>
                  <a:lnTo>
                    <a:pt x="1368780" y="1041400"/>
                  </a:lnTo>
                  <a:lnTo>
                    <a:pt x="1368780" y="925918"/>
                  </a:lnTo>
                  <a:lnTo>
                    <a:pt x="1368488" y="927100"/>
                  </a:lnTo>
                  <a:lnTo>
                    <a:pt x="1365846" y="927100"/>
                  </a:lnTo>
                  <a:lnTo>
                    <a:pt x="1365681" y="914400"/>
                  </a:lnTo>
                  <a:lnTo>
                    <a:pt x="1371600" y="914400"/>
                  </a:lnTo>
                  <a:lnTo>
                    <a:pt x="1371600" y="114300"/>
                  </a:lnTo>
                  <a:lnTo>
                    <a:pt x="1370749" y="114300"/>
                  </a:lnTo>
                  <a:lnTo>
                    <a:pt x="1370749" y="838200"/>
                  </a:lnTo>
                  <a:lnTo>
                    <a:pt x="1369415" y="850900"/>
                  </a:lnTo>
                  <a:lnTo>
                    <a:pt x="1369034" y="849337"/>
                  </a:lnTo>
                  <a:lnTo>
                    <a:pt x="1369034" y="876300"/>
                  </a:lnTo>
                  <a:lnTo>
                    <a:pt x="1367459" y="876300"/>
                  </a:lnTo>
                  <a:lnTo>
                    <a:pt x="1367459" y="901700"/>
                  </a:lnTo>
                  <a:lnTo>
                    <a:pt x="1366862" y="901700"/>
                  </a:lnTo>
                  <a:lnTo>
                    <a:pt x="1367142" y="889000"/>
                  </a:lnTo>
                  <a:lnTo>
                    <a:pt x="1367459" y="901700"/>
                  </a:lnTo>
                  <a:lnTo>
                    <a:pt x="1367459" y="876300"/>
                  </a:lnTo>
                  <a:lnTo>
                    <a:pt x="1365999" y="876300"/>
                  </a:lnTo>
                  <a:lnTo>
                    <a:pt x="1365923" y="863600"/>
                  </a:lnTo>
                  <a:lnTo>
                    <a:pt x="1368666" y="863600"/>
                  </a:lnTo>
                  <a:lnTo>
                    <a:pt x="1369034" y="876300"/>
                  </a:lnTo>
                  <a:lnTo>
                    <a:pt x="1369034" y="849337"/>
                  </a:lnTo>
                  <a:lnTo>
                    <a:pt x="1366329" y="838200"/>
                  </a:lnTo>
                  <a:lnTo>
                    <a:pt x="1365250" y="838200"/>
                  </a:lnTo>
                  <a:lnTo>
                    <a:pt x="1367320" y="825500"/>
                  </a:lnTo>
                  <a:lnTo>
                    <a:pt x="1368399" y="825500"/>
                  </a:lnTo>
                  <a:lnTo>
                    <a:pt x="1369034" y="812800"/>
                  </a:lnTo>
                  <a:lnTo>
                    <a:pt x="1370457" y="812800"/>
                  </a:lnTo>
                  <a:lnTo>
                    <a:pt x="1370495" y="838200"/>
                  </a:lnTo>
                  <a:lnTo>
                    <a:pt x="1370749" y="838200"/>
                  </a:lnTo>
                  <a:lnTo>
                    <a:pt x="1370749" y="114300"/>
                  </a:lnTo>
                  <a:lnTo>
                    <a:pt x="1365338" y="114300"/>
                  </a:lnTo>
                  <a:lnTo>
                    <a:pt x="1365338" y="127000"/>
                  </a:lnTo>
                  <a:lnTo>
                    <a:pt x="1363129" y="127000"/>
                  </a:lnTo>
                  <a:lnTo>
                    <a:pt x="1363129" y="660400"/>
                  </a:lnTo>
                  <a:lnTo>
                    <a:pt x="1360398" y="660400"/>
                  </a:lnTo>
                  <a:lnTo>
                    <a:pt x="1360601" y="647700"/>
                  </a:lnTo>
                  <a:lnTo>
                    <a:pt x="1362379" y="647700"/>
                  </a:lnTo>
                  <a:lnTo>
                    <a:pt x="1363129" y="660400"/>
                  </a:lnTo>
                  <a:lnTo>
                    <a:pt x="1363129" y="127000"/>
                  </a:lnTo>
                  <a:lnTo>
                    <a:pt x="1362608" y="114300"/>
                  </a:lnTo>
                  <a:lnTo>
                    <a:pt x="1364284" y="114300"/>
                  </a:lnTo>
                  <a:lnTo>
                    <a:pt x="1365338" y="127000"/>
                  </a:lnTo>
                  <a:lnTo>
                    <a:pt x="1365338" y="114300"/>
                  </a:lnTo>
                  <a:lnTo>
                    <a:pt x="1364475" y="114300"/>
                  </a:lnTo>
                  <a:lnTo>
                    <a:pt x="1360474" y="110985"/>
                  </a:lnTo>
                  <a:lnTo>
                    <a:pt x="1360474" y="647700"/>
                  </a:lnTo>
                  <a:lnTo>
                    <a:pt x="1357972" y="647700"/>
                  </a:lnTo>
                  <a:lnTo>
                    <a:pt x="1357566" y="635000"/>
                  </a:lnTo>
                  <a:lnTo>
                    <a:pt x="1359789" y="635000"/>
                  </a:lnTo>
                  <a:lnTo>
                    <a:pt x="1360474" y="647700"/>
                  </a:lnTo>
                  <a:lnTo>
                    <a:pt x="1360474" y="110985"/>
                  </a:lnTo>
                  <a:lnTo>
                    <a:pt x="1358569" y="109397"/>
                  </a:lnTo>
                  <a:lnTo>
                    <a:pt x="1358569" y="114300"/>
                  </a:lnTo>
                  <a:lnTo>
                    <a:pt x="1354696" y="114300"/>
                  </a:lnTo>
                  <a:lnTo>
                    <a:pt x="1332014" y="91567"/>
                  </a:lnTo>
                  <a:lnTo>
                    <a:pt x="1332014" y="2006600"/>
                  </a:lnTo>
                  <a:lnTo>
                    <a:pt x="1329245" y="2019300"/>
                  </a:lnTo>
                  <a:lnTo>
                    <a:pt x="1326083" y="2019300"/>
                  </a:lnTo>
                  <a:lnTo>
                    <a:pt x="1326083" y="2209800"/>
                  </a:lnTo>
                  <a:lnTo>
                    <a:pt x="1325816" y="2222500"/>
                  </a:lnTo>
                  <a:lnTo>
                    <a:pt x="1325270" y="2222500"/>
                  </a:lnTo>
                  <a:lnTo>
                    <a:pt x="1325384" y="2209800"/>
                  </a:lnTo>
                  <a:lnTo>
                    <a:pt x="1326083" y="2209800"/>
                  </a:lnTo>
                  <a:lnTo>
                    <a:pt x="1326083" y="2019300"/>
                  </a:lnTo>
                  <a:lnTo>
                    <a:pt x="1324978" y="2019300"/>
                  </a:lnTo>
                  <a:lnTo>
                    <a:pt x="1325473" y="2006600"/>
                  </a:lnTo>
                  <a:lnTo>
                    <a:pt x="1328280" y="2006600"/>
                  </a:lnTo>
                  <a:lnTo>
                    <a:pt x="1328902" y="2006600"/>
                  </a:lnTo>
                  <a:lnTo>
                    <a:pt x="1332014" y="2006600"/>
                  </a:lnTo>
                  <a:lnTo>
                    <a:pt x="1332014" y="91567"/>
                  </a:lnTo>
                  <a:lnTo>
                    <a:pt x="1329512" y="89052"/>
                  </a:lnTo>
                  <a:lnTo>
                    <a:pt x="1329512" y="1993900"/>
                  </a:lnTo>
                  <a:lnTo>
                    <a:pt x="1328597" y="2003310"/>
                  </a:lnTo>
                  <a:lnTo>
                    <a:pt x="1327746" y="1993900"/>
                  </a:lnTo>
                  <a:lnTo>
                    <a:pt x="1329512" y="1993900"/>
                  </a:lnTo>
                  <a:lnTo>
                    <a:pt x="1329512" y="89052"/>
                  </a:lnTo>
                  <a:lnTo>
                    <a:pt x="1324267" y="83794"/>
                  </a:lnTo>
                  <a:lnTo>
                    <a:pt x="1324267" y="1778000"/>
                  </a:lnTo>
                  <a:lnTo>
                    <a:pt x="1324203" y="2324100"/>
                  </a:lnTo>
                  <a:lnTo>
                    <a:pt x="1322082" y="2324100"/>
                  </a:lnTo>
                  <a:lnTo>
                    <a:pt x="1322946" y="2311400"/>
                  </a:lnTo>
                  <a:lnTo>
                    <a:pt x="1324038" y="2311400"/>
                  </a:lnTo>
                  <a:lnTo>
                    <a:pt x="1324203" y="2324100"/>
                  </a:lnTo>
                  <a:lnTo>
                    <a:pt x="1324203" y="1778000"/>
                  </a:lnTo>
                  <a:lnTo>
                    <a:pt x="1322158" y="1778000"/>
                  </a:lnTo>
                  <a:lnTo>
                    <a:pt x="1322184" y="1765300"/>
                  </a:lnTo>
                  <a:lnTo>
                    <a:pt x="1323721" y="1765300"/>
                  </a:lnTo>
                  <a:lnTo>
                    <a:pt x="1324267" y="1778000"/>
                  </a:lnTo>
                  <a:lnTo>
                    <a:pt x="1324267" y="83794"/>
                  </a:lnTo>
                  <a:lnTo>
                    <a:pt x="1319237" y="78752"/>
                  </a:lnTo>
                  <a:lnTo>
                    <a:pt x="1319237" y="2400300"/>
                  </a:lnTo>
                  <a:lnTo>
                    <a:pt x="1318882" y="2413000"/>
                  </a:lnTo>
                  <a:lnTo>
                    <a:pt x="1316786" y="2413000"/>
                  </a:lnTo>
                  <a:lnTo>
                    <a:pt x="1316329" y="2400300"/>
                  </a:lnTo>
                  <a:lnTo>
                    <a:pt x="1319237" y="2400300"/>
                  </a:lnTo>
                  <a:lnTo>
                    <a:pt x="1319237" y="78752"/>
                  </a:lnTo>
                  <a:lnTo>
                    <a:pt x="1316736" y="76250"/>
                  </a:lnTo>
                  <a:lnTo>
                    <a:pt x="1316736" y="1955800"/>
                  </a:lnTo>
                  <a:lnTo>
                    <a:pt x="1314767" y="1968500"/>
                  </a:lnTo>
                  <a:lnTo>
                    <a:pt x="1315974" y="1981200"/>
                  </a:lnTo>
                  <a:lnTo>
                    <a:pt x="1313116" y="1981200"/>
                  </a:lnTo>
                  <a:lnTo>
                    <a:pt x="1312392" y="1993900"/>
                  </a:lnTo>
                  <a:lnTo>
                    <a:pt x="1311262" y="1993900"/>
                  </a:lnTo>
                  <a:lnTo>
                    <a:pt x="1311021" y="2006600"/>
                  </a:lnTo>
                  <a:lnTo>
                    <a:pt x="1310817" y="2019300"/>
                  </a:lnTo>
                  <a:lnTo>
                    <a:pt x="1310843" y="2032965"/>
                  </a:lnTo>
                  <a:lnTo>
                    <a:pt x="1311046" y="2044700"/>
                  </a:lnTo>
                  <a:lnTo>
                    <a:pt x="1312773" y="2044700"/>
                  </a:lnTo>
                  <a:lnTo>
                    <a:pt x="1312811" y="2057400"/>
                  </a:lnTo>
                  <a:lnTo>
                    <a:pt x="1311211" y="2057400"/>
                  </a:lnTo>
                  <a:lnTo>
                    <a:pt x="1310525" y="2070100"/>
                  </a:lnTo>
                  <a:lnTo>
                    <a:pt x="1310855" y="2070100"/>
                  </a:lnTo>
                  <a:lnTo>
                    <a:pt x="1310881" y="2082800"/>
                  </a:lnTo>
                  <a:lnTo>
                    <a:pt x="1316215" y="2082800"/>
                  </a:lnTo>
                  <a:lnTo>
                    <a:pt x="1316494" y="2095500"/>
                  </a:lnTo>
                  <a:lnTo>
                    <a:pt x="1316316" y="2108200"/>
                  </a:lnTo>
                  <a:lnTo>
                    <a:pt x="1316266" y="2120900"/>
                  </a:lnTo>
                  <a:lnTo>
                    <a:pt x="1316558" y="2133600"/>
                  </a:lnTo>
                  <a:lnTo>
                    <a:pt x="1309992" y="2133600"/>
                  </a:lnTo>
                  <a:lnTo>
                    <a:pt x="1310411" y="2146300"/>
                  </a:lnTo>
                  <a:lnTo>
                    <a:pt x="1311859" y="2146300"/>
                  </a:lnTo>
                  <a:lnTo>
                    <a:pt x="1312722" y="2159000"/>
                  </a:lnTo>
                  <a:lnTo>
                    <a:pt x="1310843" y="2159000"/>
                  </a:lnTo>
                  <a:lnTo>
                    <a:pt x="1313268" y="2171700"/>
                  </a:lnTo>
                  <a:lnTo>
                    <a:pt x="1311351" y="2171700"/>
                  </a:lnTo>
                  <a:lnTo>
                    <a:pt x="1311706" y="2184400"/>
                  </a:lnTo>
                  <a:lnTo>
                    <a:pt x="1314081" y="2184400"/>
                  </a:lnTo>
                  <a:lnTo>
                    <a:pt x="1314005" y="2197100"/>
                  </a:lnTo>
                  <a:lnTo>
                    <a:pt x="1311300" y="2197100"/>
                  </a:lnTo>
                  <a:lnTo>
                    <a:pt x="1307719" y="2209800"/>
                  </a:lnTo>
                  <a:lnTo>
                    <a:pt x="1307007" y="2209800"/>
                  </a:lnTo>
                  <a:lnTo>
                    <a:pt x="1312887" y="2222500"/>
                  </a:lnTo>
                  <a:lnTo>
                    <a:pt x="1313230" y="2222500"/>
                  </a:lnTo>
                  <a:lnTo>
                    <a:pt x="1313256" y="2235200"/>
                  </a:lnTo>
                  <a:lnTo>
                    <a:pt x="1313980" y="2235200"/>
                  </a:lnTo>
                  <a:lnTo>
                    <a:pt x="1311452" y="2247900"/>
                  </a:lnTo>
                  <a:lnTo>
                    <a:pt x="1310728" y="2247900"/>
                  </a:lnTo>
                  <a:lnTo>
                    <a:pt x="1310957" y="2260600"/>
                  </a:lnTo>
                  <a:lnTo>
                    <a:pt x="1310360" y="2273300"/>
                  </a:lnTo>
                  <a:lnTo>
                    <a:pt x="1305013" y="2273300"/>
                  </a:lnTo>
                  <a:lnTo>
                    <a:pt x="1305687" y="2286000"/>
                  </a:lnTo>
                  <a:lnTo>
                    <a:pt x="1306766" y="2286000"/>
                  </a:lnTo>
                  <a:lnTo>
                    <a:pt x="1308036" y="2298700"/>
                  </a:lnTo>
                  <a:lnTo>
                    <a:pt x="1308442" y="2298700"/>
                  </a:lnTo>
                  <a:lnTo>
                    <a:pt x="1307934" y="2311400"/>
                  </a:lnTo>
                  <a:lnTo>
                    <a:pt x="1306410" y="2324100"/>
                  </a:lnTo>
                  <a:lnTo>
                    <a:pt x="1305750" y="2324100"/>
                  </a:lnTo>
                  <a:lnTo>
                    <a:pt x="1301813" y="2336800"/>
                  </a:lnTo>
                  <a:lnTo>
                    <a:pt x="1301953" y="2336800"/>
                  </a:lnTo>
                  <a:lnTo>
                    <a:pt x="1307566" y="2349500"/>
                  </a:lnTo>
                  <a:lnTo>
                    <a:pt x="1307744" y="2349500"/>
                  </a:lnTo>
                  <a:lnTo>
                    <a:pt x="1307477" y="2362200"/>
                  </a:lnTo>
                  <a:lnTo>
                    <a:pt x="1305496" y="2362200"/>
                  </a:lnTo>
                  <a:lnTo>
                    <a:pt x="1305052" y="2374900"/>
                  </a:lnTo>
                  <a:lnTo>
                    <a:pt x="1308100" y="2374900"/>
                  </a:lnTo>
                  <a:lnTo>
                    <a:pt x="1305179" y="2387600"/>
                  </a:lnTo>
                  <a:lnTo>
                    <a:pt x="1305064" y="2400300"/>
                  </a:lnTo>
                  <a:lnTo>
                    <a:pt x="1305509" y="2400300"/>
                  </a:lnTo>
                  <a:lnTo>
                    <a:pt x="1302524" y="2413000"/>
                  </a:lnTo>
                  <a:lnTo>
                    <a:pt x="1304201" y="2413000"/>
                  </a:lnTo>
                  <a:lnTo>
                    <a:pt x="1303566" y="2425700"/>
                  </a:lnTo>
                  <a:lnTo>
                    <a:pt x="1303566" y="2806700"/>
                  </a:lnTo>
                  <a:lnTo>
                    <a:pt x="1303375" y="2819400"/>
                  </a:lnTo>
                  <a:lnTo>
                    <a:pt x="1299540" y="2819400"/>
                  </a:lnTo>
                  <a:lnTo>
                    <a:pt x="1299324" y="2806700"/>
                  </a:lnTo>
                  <a:lnTo>
                    <a:pt x="1303566" y="2806700"/>
                  </a:lnTo>
                  <a:lnTo>
                    <a:pt x="1303566" y="2425700"/>
                  </a:lnTo>
                  <a:lnTo>
                    <a:pt x="1300111" y="2425700"/>
                  </a:lnTo>
                  <a:lnTo>
                    <a:pt x="1299730" y="2438400"/>
                  </a:lnTo>
                  <a:lnTo>
                    <a:pt x="1299629" y="2451100"/>
                  </a:lnTo>
                  <a:lnTo>
                    <a:pt x="1300162" y="2463800"/>
                  </a:lnTo>
                  <a:lnTo>
                    <a:pt x="1301546" y="2476500"/>
                  </a:lnTo>
                  <a:lnTo>
                    <a:pt x="1302385" y="2476500"/>
                  </a:lnTo>
                  <a:lnTo>
                    <a:pt x="1299857" y="2489200"/>
                  </a:lnTo>
                  <a:lnTo>
                    <a:pt x="1300340" y="2489200"/>
                  </a:lnTo>
                  <a:lnTo>
                    <a:pt x="1297914" y="2501900"/>
                  </a:lnTo>
                  <a:lnTo>
                    <a:pt x="1298067" y="2501900"/>
                  </a:lnTo>
                  <a:lnTo>
                    <a:pt x="1300099" y="2514600"/>
                  </a:lnTo>
                  <a:lnTo>
                    <a:pt x="1299806" y="2527300"/>
                  </a:lnTo>
                  <a:lnTo>
                    <a:pt x="1298727" y="2540000"/>
                  </a:lnTo>
                  <a:lnTo>
                    <a:pt x="1288021" y="2540000"/>
                  </a:lnTo>
                  <a:lnTo>
                    <a:pt x="1287881" y="2552700"/>
                  </a:lnTo>
                  <a:lnTo>
                    <a:pt x="1293952" y="2552700"/>
                  </a:lnTo>
                  <a:lnTo>
                    <a:pt x="1294282" y="2565400"/>
                  </a:lnTo>
                  <a:lnTo>
                    <a:pt x="1295095" y="2578100"/>
                  </a:lnTo>
                  <a:lnTo>
                    <a:pt x="1296809" y="2590800"/>
                  </a:lnTo>
                  <a:lnTo>
                    <a:pt x="1296530" y="2590800"/>
                  </a:lnTo>
                  <a:lnTo>
                    <a:pt x="1293990" y="2603500"/>
                  </a:lnTo>
                  <a:lnTo>
                    <a:pt x="1292783" y="2616200"/>
                  </a:lnTo>
                  <a:lnTo>
                    <a:pt x="1292339" y="2628900"/>
                  </a:lnTo>
                  <a:lnTo>
                    <a:pt x="1291678" y="2628900"/>
                  </a:lnTo>
                  <a:lnTo>
                    <a:pt x="1289011" y="2641600"/>
                  </a:lnTo>
                  <a:lnTo>
                    <a:pt x="1288415" y="2641600"/>
                  </a:lnTo>
                  <a:lnTo>
                    <a:pt x="1288211" y="2667000"/>
                  </a:lnTo>
                  <a:lnTo>
                    <a:pt x="1288503" y="2679700"/>
                  </a:lnTo>
                  <a:lnTo>
                    <a:pt x="1288719" y="2692400"/>
                  </a:lnTo>
                  <a:lnTo>
                    <a:pt x="1288173" y="2705100"/>
                  </a:lnTo>
                  <a:lnTo>
                    <a:pt x="1287081" y="2705100"/>
                  </a:lnTo>
                  <a:lnTo>
                    <a:pt x="1286624" y="2717800"/>
                  </a:lnTo>
                  <a:lnTo>
                    <a:pt x="1288440" y="2717800"/>
                  </a:lnTo>
                  <a:lnTo>
                    <a:pt x="1288237" y="2730500"/>
                  </a:lnTo>
                  <a:lnTo>
                    <a:pt x="1286992" y="2730500"/>
                  </a:lnTo>
                  <a:lnTo>
                    <a:pt x="1285646" y="2743200"/>
                  </a:lnTo>
                  <a:lnTo>
                    <a:pt x="1285328" y="2743200"/>
                  </a:lnTo>
                  <a:lnTo>
                    <a:pt x="1285570" y="2755900"/>
                  </a:lnTo>
                  <a:lnTo>
                    <a:pt x="1285963" y="2755900"/>
                  </a:lnTo>
                  <a:lnTo>
                    <a:pt x="1286878" y="2768600"/>
                  </a:lnTo>
                  <a:lnTo>
                    <a:pt x="1292186" y="2768600"/>
                  </a:lnTo>
                  <a:lnTo>
                    <a:pt x="1291767" y="2781300"/>
                  </a:lnTo>
                  <a:lnTo>
                    <a:pt x="1286548" y="2781300"/>
                  </a:lnTo>
                  <a:lnTo>
                    <a:pt x="1285303" y="2794000"/>
                  </a:lnTo>
                  <a:lnTo>
                    <a:pt x="1289773" y="2794000"/>
                  </a:lnTo>
                  <a:lnTo>
                    <a:pt x="1290205" y="2806700"/>
                  </a:lnTo>
                  <a:lnTo>
                    <a:pt x="1288618" y="2806700"/>
                  </a:lnTo>
                  <a:lnTo>
                    <a:pt x="1289329" y="2819400"/>
                  </a:lnTo>
                  <a:lnTo>
                    <a:pt x="1289354" y="2832100"/>
                  </a:lnTo>
                  <a:lnTo>
                    <a:pt x="1288910" y="2832100"/>
                  </a:lnTo>
                  <a:lnTo>
                    <a:pt x="1288618" y="2844800"/>
                  </a:lnTo>
                  <a:lnTo>
                    <a:pt x="1288491" y="2857500"/>
                  </a:lnTo>
                  <a:lnTo>
                    <a:pt x="1288338" y="2870200"/>
                  </a:lnTo>
                  <a:lnTo>
                    <a:pt x="1288491" y="2870200"/>
                  </a:lnTo>
                  <a:lnTo>
                    <a:pt x="1286421" y="2882900"/>
                  </a:lnTo>
                  <a:lnTo>
                    <a:pt x="1286713" y="2882900"/>
                  </a:lnTo>
                  <a:lnTo>
                    <a:pt x="1288783" y="2895600"/>
                  </a:lnTo>
                  <a:lnTo>
                    <a:pt x="1288249" y="2895600"/>
                  </a:lnTo>
                  <a:lnTo>
                    <a:pt x="1286192" y="2901734"/>
                  </a:lnTo>
                  <a:lnTo>
                    <a:pt x="1286192" y="3390900"/>
                  </a:lnTo>
                  <a:lnTo>
                    <a:pt x="1284452" y="3390900"/>
                  </a:lnTo>
                  <a:lnTo>
                    <a:pt x="1280528" y="3403600"/>
                  </a:lnTo>
                  <a:lnTo>
                    <a:pt x="1273492" y="3403600"/>
                  </a:lnTo>
                  <a:lnTo>
                    <a:pt x="1276299" y="3390900"/>
                  </a:lnTo>
                  <a:lnTo>
                    <a:pt x="1274241" y="3390900"/>
                  </a:lnTo>
                  <a:lnTo>
                    <a:pt x="1270279" y="3378200"/>
                  </a:lnTo>
                  <a:lnTo>
                    <a:pt x="1270038" y="3378200"/>
                  </a:lnTo>
                  <a:lnTo>
                    <a:pt x="1270088" y="3365500"/>
                  </a:lnTo>
                  <a:lnTo>
                    <a:pt x="1277797" y="3365500"/>
                  </a:lnTo>
                  <a:lnTo>
                    <a:pt x="1274889" y="3352800"/>
                  </a:lnTo>
                  <a:lnTo>
                    <a:pt x="1273276" y="3352800"/>
                  </a:lnTo>
                  <a:lnTo>
                    <a:pt x="1276337" y="3340100"/>
                  </a:lnTo>
                  <a:lnTo>
                    <a:pt x="1275892" y="3340100"/>
                  </a:lnTo>
                  <a:lnTo>
                    <a:pt x="1271676" y="3327400"/>
                  </a:lnTo>
                  <a:lnTo>
                    <a:pt x="1272844" y="3327400"/>
                  </a:lnTo>
                  <a:lnTo>
                    <a:pt x="1275842" y="3314700"/>
                  </a:lnTo>
                  <a:lnTo>
                    <a:pt x="1276654" y="3314700"/>
                  </a:lnTo>
                  <a:lnTo>
                    <a:pt x="1275003" y="3302000"/>
                  </a:lnTo>
                  <a:lnTo>
                    <a:pt x="1277442" y="3302000"/>
                  </a:lnTo>
                  <a:lnTo>
                    <a:pt x="1277696" y="3290849"/>
                  </a:lnTo>
                  <a:lnTo>
                    <a:pt x="1279537" y="3302000"/>
                  </a:lnTo>
                  <a:lnTo>
                    <a:pt x="1280401" y="3302000"/>
                  </a:lnTo>
                  <a:lnTo>
                    <a:pt x="1280058" y="3314700"/>
                  </a:lnTo>
                  <a:lnTo>
                    <a:pt x="1278128" y="3314700"/>
                  </a:lnTo>
                  <a:lnTo>
                    <a:pt x="1278851" y="3327400"/>
                  </a:lnTo>
                  <a:lnTo>
                    <a:pt x="1279220" y="3327400"/>
                  </a:lnTo>
                  <a:lnTo>
                    <a:pt x="1283919" y="3340100"/>
                  </a:lnTo>
                  <a:lnTo>
                    <a:pt x="1283766" y="3340100"/>
                  </a:lnTo>
                  <a:lnTo>
                    <a:pt x="1280058" y="3352800"/>
                  </a:lnTo>
                  <a:lnTo>
                    <a:pt x="1279398" y="3352800"/>
                  </a:lnTo>
                  <a:lnTo>
                    <a:pt x="1279753" y="3365500"/>
                  </a:lnTo>
                  <a:lnTo>
                    <a:pt x="1283258" y="3365500"/>
                  </a:lnTo>
                  <a:lnTo>
                    <a:pt x="1283601" y="3378200"/>
                  </a:lnTo>
                  <a:lnTo>
                    <a:pt x="1279448" y="3378200"/>
                  </a:lnTo>
                  <a:lnTo>
                    <a:pt x="1286192" y="3390900"/>
                  </a:lnTo>
                  <a:lnTo>
                    <a:pt x="1286192" y="2901734"/>
                  </a:lnTo>
                  <a:lnTo>
                    <a:pt x="1283982" y="2908300"/>
                  </a:lnTo>
                  <a:lnTo>
                    <a:pt x="1285417" y="2908300"/>
                  </a:lnTo>
                  <a:lnTo>
                    <a:pt x="1285709" y="2921000"/>
                  </a:lnTo>
                  <a:lnTo>
                    <a:pt x="1285354" y="2921000"/>
                  </a:lnTo>
                  <a:lnTo>
                    <a:pt x="1285722" y="2933700"/>
                  </a:lnTo>
                  <a:lnTo>
                    <a:pt x="1286167" y="2933700"/>
                  </a:lnTo>
                  <a:lnTo>
                    <a:pt x="1286002" y="2946400"/>
                  </a:lnTo>
                  <a:lnTo>
                    <a:pt x="1285201" y="2959100"/>
                  </a:lnTo>
                  <a:lnTo>
                    <a:pt x="1282865" y="2959100"/>
                  </a:lnTo>
                  <a:lnTo>
                    <a:pt x="1283030" y="2971800"/>
                  </a:lnTo>
                  <a:lnTo>
                    <a:pt x="1284287" y="2984500"/>
                  </a:lnTo>
                  <a:lnTo>
                    <a:pt x="1280210" y="2984500"/>
                  </a:lnTo>
                  <a:lnTo>
                    <a:pt x="1280617" y="2997200"/>
                  </a:lnTo>
                  <a:lnTo>
                    <a:pt x="1285252" y="2997200"/>
                  </a:lnTo>
                  <a:lnTo>
                    <a:pt x="1284655" y="3009900"/>
                  </a:lnTo>
                  <a:lnTo>
                    <a:pt x="1278648" y="3009900"/>
                  </a:lnTo>
                  <a:lnTo>
                    <a:pt x="1278597" y="3022600"/>
                  </a:lnTo>
                  <a:lnTo>
                    <a:pt x="1278775" y="3035300"/>
                  </a:lnTo>
                  <a:lnTo>
                    <a:pt x="1278991" y="3048000"/>
                  </a:lnTo>
                  <a:lnTo>
                    <a:pt x="1278966" y="3060700"/>
                  </a:lnTo>
                  <a:lnTo>
                    <a:pt x="1279436" y="3060700"/>
                  </a:lnTo>
                  <a:lnTo>
                    <a:pt x="1281290" y="3073400"/>
                  </a:lnTo>
                  <a:lnTo>
                    <a:pt x="1282484" y="3073400"/>
                  </a:lnTo>
                  <a:lnTo>
                    <a:pt x="1282598" y="3086100"/>
                  </a:lnTo>
                  <a:lnTo>
                    <a:pt x="1281722" y="3086100"/>
                  </a:lnTo>
                  <a:lnTo>
                    <a:pt x="1279944" y="3098800"/>
                  </a:lnTo>
                  <a:lnTo>
                    <a:pt x="1277581" y="3098800"/>
                  </a:lnTo>
                  <a:lnTo>
                    <a:pt x="1276616" y="3111500"/>
                  </a:lnTo>
                  <a:lnTo>
                    <a:pt x="1278686" y="3124200"/>
                  </a:lnTo>
                  <a:lnTo>
                    <a:pt x="1278089" y="3124200"/>
                  </a:lnTo>
                  <a:lnTo>
                    <a:pt x="1278013" y="3136900"/>
                  </a:lnTo>
                  <a:lnTo>
                    <a:pt x="1276908" y="3149600"/>
                  </a:lnTo>
                  <a:lnTo>
                    <a:pt x="1280363" y="3149600"/>
                  </a:lnTo>
                  <a:lnTo>
                    <a:pt x="1282382" y="3162300"/>
                  </a:lnTo>
                  <a:lnTo>
                    <a:pt x="1281734" y="3167723"/>
                  </a:lnTo>
                  <a:lnTo>
                    <a:pt x="1281734" y="3289300"/>
                  </a:lnTo>
                  <a:lnTo>
                    <a:pt x="1277734" y="3289300"/>
                  </a:lnTo>
                  <a:lnTo>
                    <a:pt x="1277429" y="3289300"/>
                  </a:lnTo>
                  <a:lnTo>
                    <a:pt x="1276985" y="3289300"/>
                  </a:lnTo>
                  <a:lnTo>
                    <a:pt x="1271320" y="3276600"/>
                  </a:lnTo>
                  <a:lnTo>
                    <a:pt x="1273708" y="3263900"/>
                  </a:lnTo>
                  <a:lnTo>
                    <a:pt x="1275943" y="3263900"/>
                  </a:lnTo>
                  <a:lnTo>
                    <a:pt x="1275842" y="3276600"/>
                  </a:lnTo>
                  <a:lnTo>
                    <a:pt x="1280972" y="3276600"/>
                  </a:lnTo>
                  <a:lnTo>
                    <a:pt x="1281734" y="3289300"/>
                  </a:lnTo>
                  <a:lnTo>
                    <a:pt x="1281734" y="3167723"/>
                  </a:lnTo>
                  <a:lnTo>
                    <a:pt x="1280795" y="3175000"/>
                  </a:lnTo>
                  <a:lnTo>
                    <a:pt x="1279398" y="3175000"/>
                  </a:lnTo>
                  <a:lnTo>
                    <a:pt x="1279398" y="3225800"/>
                  </a:lnTo>
                  <a:lnTo>
                    <a:pt x="1278204" y="3225800"/>
                  </a:lnTo>
                  <a:lnTo>
                    <a:pt x="1277480" y="3238500"/>
                  </a:lnTo>
                  <a:lnTo>
                    <a:pt x="1275829" y="3238500"/>
                  </a:lnTo>
                  <a:lnTo>
                    <a:pt x="1271854" y="3225800"/>
                  </a:lnTo>
                  <a:lnTo>
                    <a:pt x="1271346" y="3225800"/>
                  </a:lnTo>
                  <a:lnTo>
                    <a:pt x="1273429" y="3213100"/>
                  </a:lnTo>
                  <a:lnTo>
                    <a:pt x="1278394" y="3213100"/>
                  </a:lnTo>
                  <a:lnTo>
                    <a:pt x="1279398" y="3225800"/>
                  </a:lnTo>
                  <a:lnTo>
                    <a:pt x="1279398" y="3175000"/>
                  </a:lnTo>
                  <a:lnTo>
                    <a:pt x="1277759" y="3175000"/>
                  </a:lnTo>
                  <a:lnTo>
                    <a:pt x="1277581" y="3187700"/>
                  </a:lnTo>
                  <a:lnTo>
                    <a:pt x="1275943" y="3187700"/>
                  </a:lnTo>
                  <a:lnTo>
                    <a:pt x="1275473" y="3175000"/>
                  </a:lnTo>
                  <a:lnTo>
                    <a:pt x="1274152" y="3175000"/>
                  </a:lnTo>
                  <a:lnTo>
                    <a:pt x="1271041" y="3162300"/>
                  </a:lnTo>
                  <a:lnTo>
                    <a:pt x="1269377" y="3162300"/>
                  </a:lnTo>
                  <a:lnTo>
                    <a:pt x="1270304" y="3149600"/>
                  </a:lnTo>
                  <a:lnTo>
                    <a:pt x="1275880" y="3149600"/>
                  </a:lnTo>
                  <a:lnTo>
                    <a:pt x="1276362" y="3136900"/>
                  </a:lnTo>
                  <a:lnTo>
                    <a:pt x="1272578" y="3136900"/>
                  </a:lnTo>
                  <a:lnTo>
                    <a:pt x="1271778" y="3124200"/>
                  </a:lnTo>
                  <a:lnTo>
                    <a:pt x="1270863" y="3124200"/>
                  </a:lnTo>
                  <a:lnTo>
                    <a:pt x="1273048" y="3111500"/>
                  </a:lnTo>
                  <a:lnTo>
                    <a:pt x="1272654" y="3111500"/>
                  </a:lnTo>
                  <a:lnTo>
                    <a:pt x="1272692" y="3060700"/>
                  </a:lnTo>
                  <a:lnTo>
                    <a:pt x="1272362" y="3060700"/>
                  </a:lnTo>
                  <a:lnTo>
                    <a:pt x="1275080" y="3048000"/>
                  </a:lnTo>
                  <a:lnTo>
                    <a:pt x="1275943" y="3048000"/>
                  </a:lnTo>
                  <a:lnTo>
                    <a:pt x="1273797" y="3035300"/>
                  </a:lnTo>
                  <a:lnTo>
                    <a:pt x="1273530" y="3022600"/>
                  </a:lnTo>
                  <a:lnTo>
                    <a:pt x="1269771" y="3022600"/>
                  </a:lnTo>
                  <a:lnTo>
                    <a:pt x="1269911" y="3009900"/>
                  </a:lnTo>
                  <a:lnTo>
                    <a:pt x="1276959" y="3009900"/>
                  </a:lnTo>
                  <a:lnTo>
                    <a:pt x="1275461" y="2997200"/>
                  </a:lnTo>
                  <a:lnTo>
                    <a:pt x="1274813" y="2984500"/>
                  </a:lnTo>
                  <a:lnTo>
                    <a:pt x="1273797" y="2984500"/>
                  </a:lnTo>
                  <a:lnTo>
                    <a:pt x="1272120" y="2971800"/>
                  </a:lnTo>
                  <a:lnTo>
                    <a:pt x="1271346" y="2971800"/>
                  </a:lnTo>
                  <a:lnTo>
                    <a:pt x="1275511" y="2959100"/>
                  </a:lnTo>
                  <a:lnTo>
                    <a:pt x="1275321" y="2959100"/>
                  </a:lnTo>
                  <a:lnTo>
                    <a:pt x="1275575" y="2946400"/>
                  </a:lnTo>
                  <a:lnTo>
                    <a:pt x="1275435" y="2946400"/>
                  </a:lnTo>
                  <a:lnTo>
                    <a:pt x="1275689" y="2933700"/>
                  </a:lnTo>
                  <a:lnTo>
                    <a:pt x="1275880" y="2933700"/>
                  </a:lnTo>
                  <a:lnTo>
                    <a:pt x="1278801" y="2921000"/>
                  </a:lnTo>
                  <a:lnTo>
                    <a:pt x="1278382" y="2921000"/>
                  </a:lnTo>
                  <a:lnTo>
                    <a:pt x="1276642" y="2908300"/>
                  </a:lnTo>
                  <a:lnTo>
                    <a:pt x="1275435" y="2895600"/>
                  </a:lnTo>
                  <a:lnTo>
                    <a:pt x="1274851" y="2895600"/>
                  </a:lnTo>
                  <a:lnTo>
                    <a:pt x="1275232" y="2882900"/>
                  </a:lnTo>
                  <a:lnTo>
                    <a:pt x="1278064" y="2882900"/>
                  </a:lnTo>
                  <a:lnTo>
                    <a:pt x="1278039" y="2870200"/>
                  </a:lnTo>
                  <a:lnTo>
                    <a:pt x="1278229" y="2870200"/>
                  </a:lnTo>
                  <a:lnTo>
                    <a:pt x="1278382" y="2832100"/>
                  </a:lnTo>
                  <a:lnTo>
                    <a:pt x="1277912" y="2832100"/>
                  </a:lnTo>
                  <a:lnTo>
                    <a:pt x="1278674" y="2819400"/>
                  </a:lnTo>
                  <a:lnTo>
                    <a:pt x="1275715" y="2819400"/>
                  </a:lnTo>
                  <a:lnTo>
                    <a:pt x="1274699" y="2806700"/>
                  </a:lnTo>
                  <a:lnTo>
                    <a:pt x="1272895" y="2806700"/>
                  </a:lnTo>
                  <a:lnTo>
                    <a:pt x="1275562" y="2794000"/>
                  </a:lnTo>
                  <a:lnTo>
                    <a:pt x="1270279" y="2794000"/>
                  </a:lnTo>
                  <a:lnTo>
                    <a:pt x="1272870" y="2781300"/>
                  </a:lnTo>
                  <a:lnTo>
                    <a:pt x="1279067" y="2781300"/>
                  </a:lnTo>
                  <a:lnTo>
                    <a:pt x="1278369" y="2768600"/>
                  </a:lnTo>
                  <a:lnTo>
                    <a:pt x="1278204" y="2768600"/>
                  </a:lnTo>
                  <a:lnTo>
                    <a:pt x="1278750" y="2755900"/>
                  </a:lnTo>
                  <a:lnTo>
                    <a:pt x="1280147" y="2755900"/>
                  </a:lnTo>
                  <a:lnTo>
                    <a:pt x="1281620" y="2743200"/>
                  </a:lnTo>
                  <a:lnTo>
                    <a:pt x="1281252" y="2743200"/>
                  </a:lnTo>
                  <a:lnTo>
                    <a:pt x="1280769" y="2730500"/>
                  </a:lnTo>
                  <a:lnTo>
                    <a:pt x="1280426" y="2730500"/>
                  </a:lnTo>
                  <a:lnTo>
                    <a:pt x="1280807" y="2717800"/>
                  </a:lnTo>
                  <a:lnTo>
                    <a:pt x="1281264" y="2705417"/>
                  </a:lnTo>
                  <a:lnTo>
                    <a:pt x="1281252" y="2692400"/>
                  </a:lnTo>
                  <a:lnTo>
                    <a:pt x="1281569" y="2692400"/>
                  </a:lnTo>
                  <a:lnTo>
                    <a:pt x="1283271" y="2679700"/>
                  </a:lnTo>
                  <a:lnTo>
                    <a:pt x="1283906" y="2679700"/>
                  </a:lnTo>
                  <a:lnTo>
                    <a:pt x="1283627" y="2667000"/>
                  </a:lnTo>
                  <a:lnTo>
                    <a:pt x="1282738" y="2667000"/>
                  </a:lnTo>
                  <a:lnTo>
                    <a:pt x="1283131" y="2654300"/>
                  </a:lnTo>
                  <a:lnTo>
                    <a:pt x="1284084" y="2654300"/>
                  </a:lnTo>
                  <a:lnTo>
                    <a:pt x="1278255" y="2641600"/>
                  </a:lnTo>
                  <a:lnTo>
                    <a:pt x="1283881" y="2641600"/>
                  </a:lnTo>
                  <a:lnTo>
                    <a:pt x="1285113" y="2628900"/>
                  </a:lnTo>
                  <a:lnTo>
                    <a:pt x="1286383" y="2628900"/>
                  </a:lnTo>
                  <a:lnTo>
                    <a:pt x="1286370" y="2616200"/>
                  </a:lnTo>
                  <a:lnTo>
                    <a:pt x="1286929" y="2616200"/>
                  </a:lnTo>
                  <a:lnTo>
                    <a:pt x="1285709" y="2603500"/>
                  </a:lnTo>
                  <a:lnTo>
                    <a:pt x="1279385" y="2603500"/>
                  </a:lnTo>
                  <a:lnTo>
                    <a:pt x="1283423" y="2590800"/>
                  </a:lnTo>
                  <a:lnTo>
                    <a:pt x="1282852" y="2590800"/>
                  </a:lnTo>
                  <a:lnTo>
                    <a:pt x="1281277" y="2578100"/>
                  </a:lnTo>
                  <a:lnTo>
                    <a:pt x="1280998" y="2578100"/>
                  </a:lnTo>
                  <a:lnTo>
                    <a:pt x="1282001" y="2565400"/>
                  </a:lnTo>
                  <a:lnTo>
                    <a:pt x="1284274" y="2565400"/>
                  </a:lnTo>
                  <a:lnTo>
                    <a:pt x="1286713" y="2552700"/>
                  </a:lnTo>
                  <a:lnTo>
                    <a:pt x="1286052" y="2552700"/>
                  </a:lnTo>
                  <a:lnTo>
                    <a:pt x="1287208" y="2540000"/>
                  </a:lnTo>
                  <a:lnTo>
                    <a:pt x="1287526" y="2540000"/>
                  </a:lnTo>
                  <a:lnTo>
                    <a:pt x="1289697" y="2527300"/>
                  </a:lnTo>
                  <a:lnTo>
                    <a:pt x="1290129" y="2514600"/>
                  </a:lnTo>
                  <a:lnTo>
                    <a:pt x="1287653" y="2514600"/>
                  </a:lnTo>
                  <a:lnTo>
                    <a:pt x="1288465" y="2501900"/>
                  </a:lnTo>
                  <a:lnTo>
                    <a:pt x="1289596" y="2501900"/>
                  </a:lnTo>
                  <a:lnTo>
                    <a:pt x="1289456" y="2489200"/>
                  </a:lnTo>
                  <a:lnTo>
                    <a:pt x="1290447" y="2476500"/>
                  </a:lnTo>
                  <a:lnTo>
                    <a:pt x="1291869" y="2476500"/>
                  </a:lnTo>
                  <a:lnTo>
                    <a:pt x="1292656" y="2463800"/>
                  </a:lnTo>
                  <a:lnTo>
                    <a:pt x="1290815" y="2463800"/>
                  </a:lnTo>
                  <a:lnTo>
                    <a:pt x="1292606" y="2451100"/>
                  </a:lnTo>
                  <a:lnTo>
                    <a:pt x="1292237" y="2451100"/>
                  </a:lnTo>
                  <a:lnTo>
                    <a:pt x="1291183" y="2438400"/>
                  </a:lnTo>
                  <a:lnTo>
                    <a:pt x="1291869" y="2425700"/>
                  </a:lnTo>
                  <a:lnTo>
                    <a:pt x="1293749" y="2425700"/>
                  </a:lnTo>
                  <a:lnTo>
                    <a:pt x="1296619" y="2413000"/>
                  </a:lnTo>
                  <a:lnTo>
                    <a:pt x="1297660" y="2413000"/>
                  </a:lnTo>
                  <a:lnTo>
                    <a:pt x="1295933" y="2400300"/>
                  </a:lnTo>
                  <a:lnTo>
                    <a:pt x="1294257" y="2400300"/>
                  </a:lnTo>
                  <a:lnTo>
                    <a:pt x="1294434" y="2387600"/>
                  </a:lnTo>
                  <a:lnTo>
                    <a:pt x="1294968" y="2387600"/>
                  </a:lnTo>
                  <a:lnTo>
                    <a:pt x="1295590" y="2374900"/>
                  </a:lnTo>
                  <a:lnTo>
                    <a:pt x="1296225" y="2374900"/>
                  </a:lnTo>
                  <a:lnTo>
                    <a:pt x="1296962" y="2362200"/>
                  </a:lnTo>
                  <a:lnTo>
                    <a:pt x="1297241" y="2362200"/>
                  </a:lnTo>
                  <a:lnTo>
                    <a:pt x="1290675" y="2349500"/>
                  </a:lnTo>
                  <a:lnTo>
                    <a:pt x="1294371" y="2349500"/>
                  </a:lnTo>
                  <a:lnTo>
                    <a:pt x="1296466" y="2336800"/>
                  </a:lnTo>
                  <a:lnTo>
                    <a:pt x="1294853" y="2336800"/>
                  </a:lnTo>
                  <a:lnTo>
                    <a:pt x="1294955" y="2324100"/>
                  </a:lnTo>
                  <a:lnTo>
                    <a:pt x="1298321" y="2324100"/>
                  </a:lnTo>
                  <a:lnTo>
                    <a:pt x="1297343" y="2311400"/>
                  </a:lnTo>
                  <a:lnTo>
                    <a:pt x="1298257" y="2311400"/>
                  </a:lnTo>
                  <a:lnTo>
                    <a:pt x="1299806" y="2298700"/>
                  </a:lnTo>
                  <a:lnTo>
                    <a:pt x="1301013" y="2298700"/>
                  </a:lnTo>
                  <a:lnTo>
                    <a:pt x="1302854" y="2286000"/>
                  </a:lnTo>
                  <a:lnTo>
                    <a:pt x="1298232" y="2273300"/>
                  </a:lnTo>
                  <a:lnTo>
                    <a:pt x="1299286" y="2273300"/>
                  </a:lnTo>
                  <a:lnTo>
                    <a:pt x="1300848" y="2260600"/>
                  </a:lnTo>
                  <a:lnTo>
                    <a:pt x="1302042" y="2247900"/>
                  </a:lnTo>
                  <a:lnTo>
                    <a:pt x="1302956" y="2235200"/>
                  </a:lnTo>
                  <a:lnTo>
                    <a:pt x="1302613" y="2235200"/>
                  </a:lnTo>
                  <a:lnTo>
                    <a:pt x="1302918" y="2222500"/>
                  </a:lnTo>
                  <a:lnTo>
                    <a:pt x="1303147" y="2222500"/>
                  </a:lnTo>
                  <a:lnTo>
                    <a:pt x="1305598" y="2209800"/>
                  </a:lnTo>
                  <a:lnTo>
                    <a:pt x="1305610" y="2197100"/>
                  </a:lnTo>
                  <a:lnTo>
                    <a:pt x="1302639" y="2197100"/>
                  </a:lnTo>
                  <a:lnTo>
                    <a:pt x="1302842" y="2184400"/>
                  </a:lnTo>
                  <a:lnTo>
                    <a:pt x="1305179" y="2184400"/>
                  </a:lnTo>
                  <a:lnTo>
                    <a:pt x="1305712" y="2171700"/>
                  </a:lnTo>
                  <a:lnTo>
                    <a:pt x="1303426" y="2171700"/>
                  </a:lnTo>
                  <a:lnTo>
                    <a:pt x="1304086" y="2159000"/>
                  </a:lnTo>
                  <a:lnTo>
                    <a:pt x="1302893" y="2159000"/>
                  </a:lnTo>
                  <a:lnTo>
                    <a:pt x="1305902" y="2146300"/>
                  </a:lnTo>
                  <a:lnTo>
                    <a:pt x="1304886" y="2133600"/>
                  </a:lnTo>
                  <a:lnTo>
                    <a:pt x="1305572" y="2120900"/>
                  </a:lnTo>
                  <a:lnTo>
                    <a:pt x="1305763" y="2108200"/>
                  </a:lnTo>
                  <a:lnTo>
                    <a:pt x="1305890" y="2108200"/>
                  </a:lnTo>
                  <a:lnTo>
                    <a:pt x="1305979" y="2095500"/>
                  </a:lnTo>
                  <a:lnTo>
                    <a:pt x="1305699" y="2095500"/>
                  </a:lnTo>
                  <a:lnTo>
                    <a:pt x="1305598" y="2082800"/>
                  </a:lnTo>
                  <a:lnTo>
                    <a:pt x="1308176" y="2082800"/>
                  </a:lnTo>
                  <a:lnTo>
                    <a:pt x="1307185" y="2070100"/>
                  </a:lnTo>
                  <a:lnTo>
                    <a:pt x="1303147" y="2070100"/>
                  </a:lnTo>
                  <a:lnTo>
                    <a:pt x="1303782" y="2057400"/>
                  </a:lnTo>
                  <a:lnTo>
                    <a:pt x="1308315" y="2057400"/>
                  </a:lnTo>
                  <a:lnTo>
                    <a:pt x="1308430" y="2044700"/>
                  </a:lnTo>
                  <a:lnTo>
                    <a:pt x="1304493" y="2044700"/>
                  </a:lnTo>
                  <a:lnTo>
                    <a:pt x="1301788" y="2032000"/>
                  </a:lnTo>
                  <a:lnTo>
                    <a:pt x="1301546" y="2032000"/>
                  </a:lnTo>
                  <a:lnTo>
                    <a:pt x="1307465" y="2019300"/>
                  </a:lnTo>
                  <a:lnTo>
                    <a:pt x="1307973" y="2006600"/>
                  </a:lnTo>
                  <a:lnTo>
                    <a:pt x="1307947" y="2003310"/>
                  </a:lnTo>
                  <a:lnTo>
                    <a:pt x="1307820" y="1981200"/>
                  </a:lnTo>
                  <a:lnTo>
                    <a:pt x="1307807" y="1955800"/>
                  </a:lnTo>
                  <a:lnTo>
                    <a:pt x="1307795" y="1943100"/>
                  </a:lnTo>
                  <a:lnTo>
                    <a:pt x="1303337" y="1943100"/>
                  </a:lnTo>
                  <a:lnTo>
                    <a:pt x="1306690" y="1930400"/>
                  </a:lnTo>
                  <a:lnTo>
                    <a:pt x="1308442" y="1917700"/>
                  </a:lnTo>
                  <a:lnTo>
                    <a:pt x="1310551" y="1917700"/>
                  </a:lnTo>
                  <a:lnTo>
                    <a:pt x="1310665" y="1930400"/>
                  </a:lnTo>
                  <a:lnTo>
                    <a:pt x="1310855" y="1930400"/>
                  </a:lnTo>
                  <a:lnTo>
                    <a:pt x="1310855" y="1943100"/>
                  </a:lnTo>
                  <a:lnTo>
                    <a:pt x="1311262" y="1955800"/>
                  </a:lnTo>
                  <a:lnTo>
                    <a:pt x="1316736" y="1955800"/>
                  </a:lnTo>
                  <a:lnTo>
                    <a:pt x="1316736" y="76250"/>
                  </a:lnTo>
                  <a:lnTo>
                    <a:pt x="1316583" y="76085"/>
                  </a:lnTo>
                  <a:lnTo>
                    <a:pt x="1316583" y="1879600"/>
                  </a:lnTo>
                  <a:lnTo>
                    <a:pt x="1316253" y="1879600"/>
                  </a:lnTo>
                  <a:lnTo>
                    <a:pt x="1316507" y="1892300"/>
                  </a:lnTo>
                  <a:lnTo>
                    <a:pt x="1311033" y="1892300"/>
                  </a:lnTo>
                  <a:lnTo>
                    <a:pt x="1310868" y="1905000"/>
                  </a:lnTo>
                  <a:lnTo>
                    <a:pt x="1305179" y="1905000"/>
                  </a:lnTo>
                  <a:lnTo>
                    <a:pt x="1305026" y="1892300"/>
                  </a:lnTo>
                  <a:lnTo>
                    <a:pt x="1304785" y="1892300"/>
                  </a:lnTo>
                  <a:lnTo>
                    <a:pt x="1304988" y="1879600"/>
                  </a:lnTo>
                  <a:lnTo>
                    <a:pt x="1304709" y="1879600"/>
                  </a:lnTo>
                  <a:lnTo>
                    <a:pt x="1306995" y="1866900"/>
                  </a:lnTo>
                  <a:lnTo>
                    <a:pt x="1305306" y="1854200"/>
                  </a:lnTo>
                  <a:lnTo>
                    <a:pt x="1304785" y="1854200"/>
                  </a:lnTo>
                  <a:lnTo>
                    <a:pt x="1304925" y="1841500"/>
                  </a:lnTo>
                  <a:lnTo>
                    <a:pt x="1315529" y="1841500"/>
                  </a:lnTo>
                  <a:lnTo>
                    <a:pt x="1314678" y="1854200"/>
                  </a:lnTo>
                  <a:lnTo>
                    <a:pt x="1316355" y="1854200"/>
                  </a:lnTo>
                  <a:lnTo>
                    <a:pt x="1315262" y="1866900"/>
                  </a:lnTo>
                  <a:lnTo>
                    <a:pt x="1316583" y="1879600"/>
                  </a:lnTo>
                  <a:lnTo>
                    <a:pt x="1316583" y="76085"/>
                  </a:lnTo>
                  <a:lnTo>
                    <a:pt x="1313611" y="73113"/>
                  </a:lnTo>
                  <a:lnTo>
                    <a:pt x="1313611" y="1828800"/>
                  </a:lnTo>
                  <a:lnTo>
                    <a:pt x="1302639" y="1828800"/>
                  </a:lnTo>
                  <a:lnTo>
                    <a:pt x="1304163" y="1816100"/>
                  </a:lnTo>
                  <a:lnTo>
                    <a:pt x="1303629" y="1816100"/>
                  </a:lnTo>
                  <a:lnTo>
                    <a:pt x="1302715" y="1803400"/>
                  </a:lnTo>
                  <a:lnTo>
                    <a:pt x="1302842" y="1803400"/>
                  </a:lnTo>
                  <a:lnTo>
                    <a:pt x="1303070" y="1790700"/>
                  </a:lnTo>
                  <a:lnTo>
                    <a:pt x="1302537" y="1778000"/>
                  </a:lnTo>
                  <a:lnTo>
                    <a:pt x="1302054" y="1778000"/>
                  </a:lnTo>
                  <a:lnTo>
                    <a:pt x="1302169" y="1765300"/>
                  </a:lnTo>
                  <a:lnTo>
                    <a:pt x="1302359" y="1752600"/>
                  </a:lnTo>
                  <a:lnTo>
                    <a:pt x="1302092" y="1752600"/>
                  </a:lnTo>
                  <a:lnTo>
                    <a:pt x="1301419" y="1739900"/>
                  </a:lnTo>
                  <a:lnTo>
                    <a:pt x="1300251" y="1714500"/>
                  </a:lnTo>
                  <a:lnTo>
                    <a:pt x="1300251" y="1701800"/>
                  </a:lnTo>
                  <a:lnTo>
                    <a:pt x="1300759" y="1701800"/>
                  </a:lnTo>
                  <a:lnTo>
                    <a:pt x="1297533" y="1689100"/>
                  </a:lnTo>
                  <a:lnTo>
                    <a:pt x="1299502" y="1676400"/>
                  </a:lnTo>
                  <a:lnTo>
                    <a:pt x="1300734" y="1676400"/>
                  </a:lnTo>
                  <a:lnTo>
                    <a:pt x="1300467" y="1663700"/>
                  </a:lnTo>
                  <a:lnTo>
                    <a:pt x="1299578" y="1663700"/>
                  </a:lnTo>
                  <a:lnTo>
                    <a:pt x="1299311" y="1651000"/>
                  </a:lnTo>
                  <a:lnTo>
                    <a:pt x="1299146" y="1638300"/>
                  </a:lnTo>
                  <a:lnTo>
                    <a:pt x="1298689" y="1638300"/>
                  </a:lnTo>
                  <a:lnTo>
                    <a:pt x="1298194" y="1625600"/>
                  </a:lnTo>
                  <a:lnTo>
                    <a:pt x="1297825" y="1625600"/>
                  </a:lnTo>
                  <a:lnTo>
                    <a:pt x="1297736" y="1600200"/>
                  </a:lnTo>
                  <a:lnTo>
                    <a:pt x="1297559" y="1600200"/>
                  </a:lnTo>
                  <a:lnTo>
                    <a:pt x="1297266" y="1587500"/>
                  </a:lnTo>
                  <a:lnTo>
                    <a:pt x="1296733" y="1574800"/>
                  </a:lnTo>
                  <a:lnTo>
                    <a:pt x="1302385" y="1574800"/>
                  </a:lnTo>
                  <a:lnTo>
                    <a:pt x="1302131" y="1587500"/>
                  </a:lnTo>
                  <a:lnTo>
                    <a:pt x="1302562" y="1600200"/>
                  </a:lnTo>
                  <a:lnTo>
                    <a:pt x="1307147" y="1612900"/>
                  </a:lnTo>
                  <a:lnTo>
                    <a:pt x="1305648" y="1612900"/>
                  </a:lnTo>
                  <a:lnTo>
                    <a:pt x="1305445" y="1625600"/>
                  </a:lnTo>
                  <a:lnTo>
                    <a:pt x="1304442" y="1625600"/>
                  </a:lnTo>
                  <a:lnTo>
                    <a:pt x="1303248" y="1638300"/>
                  </a:lnTo>
                  <a:lnTo>
                    <a:pt x="1302600" y="1651000"/>
                  </a:lnTo>
                  <a:lnTo>
                    <a:pt x="1303223" y="1651000"/>
                  </a:lnTo>
                  <a:lnTo>
                    <a:pt x="1303743" y="1663700"/>
                  </a:lnTo>
                  <a:lnTo>
                    <a:pt x="1302385" y="1663700"/>
                  </a:lnTo>
                  <a:lnTo>
                    <a:pt x="1302550" y="1676400"/>
                  </a:lnTo>
                  <a:lnTo>
                    <a:pt x="1304696" y="1676400"/>
                  </a:lnTo>
                  <a:lnTo>
                    <a:pt x="1305560" y="1689100"/>
                  </a:lnTo>
                  <a:lnTo>
                    <a:pt x="1305775" y="1689100"/>
                  </a:lnTo>
                  <a:lnTo>
                    <a:pt x="1310246" y="1701800"/>
                  </a:lnTo>
                  <a:lnTo>
                    <a:pt x="1308125" y="1701800"/>
                  </a:lnTo>
                  <a:lnTo>
                    <a:pt x="1308214" y="1714500"/>
                  </a:lnTo>
                  <a:lnTo>
                    <a:pt x="1307731" y="1714500"/>
                  </a:lnTo>
                  <a:lnTo>
                    <a:pt x="1304607" y="1727200"/>
                  </a:lnTo>
                  <a:lnTo>
                    <a:pt x="1304747" y="1739900"/>
                  </a:lnTo>
                  <a:lnTo>
                    <a:pt x="1308493" y="1739900"/>
                  </a:lnTo>
                  <a:lnTo>
                    <a:pt x="1308709" y="1752600"/>
                  </a:lnTo>
                  <a:lnTo>
                    <a:pt x="1304163" y="1765300"/>
                  </a:lnTo>
                  <a:lnTo>
                    <a:pt x="1307947" y="1765300"/>
                  </a:lnTo>
                  <a:lnTo>
                    <a:pt x="1308201" y="1778000"/>
                  </a:lnTo>
                  <a:lnTo>
                    <a:pt x="1305674" y="1778000"/>
                  </a:lnTo>
                  <a:lnTo>
                    <a:pt x="1306487" y="1790700"/>
                  </a:lnTo>
                  <a:lnTo>
                    <a:pt x="1308087" y="1790700"/>
                  </a:lnTo>
                  <a:lnTo>
                    <a:pt x="1309763" y="1803400"/>
                  </a:lnTo>
                  <a:lnTo>
                    <a:pt x="1310843" y="1803400"/>
                  </a:lnTo>
                  <a:lnTo>
                    <a:pt x="1310005" y="1816100"/>
                  </a:lnTo>
                  <a:lnTo>
                    <a:pt x="1310538" y="1816100"/>
                  </a:lnTo>
                  <a:lnTo>
                    <a:pt x="1313611" y="1828800"/>
                  </a:lnTo>
                  <a:lnTo>
                    <a:pt x="1313611" y="73113"/>
                  </a:lnTo>
                  <a:lnTo>
                    <a:pt x="1304036" y="63500"/>
                  </a:lnTo>
                  <a:lnTo>
                    <a:pt x="1305852" y="63500"/>
                  </a:lnTo>
                  <a:lnTo>
                    <a:pt x="1319682" y="76200"/>
                  </a:lnTo>
                  <a:lnTo>
                    <a:pt x="1344841" y="101600"/>
                  </a:lnTo>
                  <a:lnTo>
                    <a:pt x="1358569" y="114300"/>
                  </a:lnTo>
                  <a:lnTo>
                    <a:pt x="1358569" y="109397"/>
                  </a:lnTo>
                  <a:lnTo>
                    <a:pt x="1349184" y="101600"/>
                  </a:lnTo>
                  <a:lnTo>
                    <a:pt x="1333804" y="76200"/>
                  </a:lnTo>
                  <a:lnTo>
                    <a:pt x="1318691" y="63500"/>
                  </a:lnTo>
                  <a:lnTo>
                    <a:pt x="1304201" y="50800"/>
                  </a:lnTo>
                  <a:lnTo>
                    <a:pt x="1302550" y="50800"/>
                  </a:lnTo>
                  <a:lnTo>
                    <a:pt x="1302550" y="1549400"/>
                  </a:lnTo>
                  <a:lnTo>
                    <a:pt x="1297063" y="1549400"/>
                  </a:lnTo>
                  <a:lnTo>
                    <a:pt x="1297622" y="1536700"/>
                  </a:lnTo>
                  <a:lnTo>
                    <a:pt x="1296276" y="1536700"/>
                  </a:lnTo>
                  <a:lnTo>
                    <a:pt x="1295730" y="1524000"/>
                  </a:lnTo>
                  <a:lnTo>
                    <a:pt x="1293901" y="1524000"/>
                  </a:lnTo>
                  <a:lnTo>
                    <a:pt x="1294714" y="1511300"/>
                  </a:lnTo>
                  <a:lnTo>
                    <a:pt x="1301178" y="1511300"/>
                  </a:lnTo>
                  <a:lnTo>
                    <a:pt x="1302131" y="1524000"/>
                  </a:lnTo>
                  <a:lnTo>
                    <a:pt x="1302499" y="1524000"/>
                  </a:lnTo>
                  <a:lnTo>
                    <a:pt x="1299019" y="1536700"/>
                  </a:lnTo>
                  <a:lnTo>
                    <a:pt x="1302550" y="1549400"/>
                  </a:lnTo>
                  <a:lnTo>
                    <a:pt x="1302550" y="50800"/>
                  </a:lnTo>
                  <a:lnTo>
                    <a:pt x="1302321" y="50800"/>
                  </a:lnTo>
                  <a:lnTo>
                    <a:pt x="1302232" y="1460500"/>
                  </a:lnTo>
                  <a:lnTo>
                    <a:pt x="1300099" y="1473200"/>
                  </a:lnTo>
                  <a:lnTo>
                    <a:pt x="1299921" y="1473200"/>
                  </a:lnTo>
                  <a:lnTo>
                    <a:pt x="1299806" y="1485900"/>
                  </a:lnTo>
                  <a:lnTo>
                    <a:pt x="1299464" y="1485900"/>
                  </a:lnTo>
                  <a:lnTo>
                    <a:pt x="1298956" y="1498600"/>
                  </a:lnTo>
                  <a:lnTo>
                    <a:pt x="1294511" y="1498600"/>
                  </a:lnTo>
                  <a:lnTo>
                    <a:pt x="1294320" y="1485900"/>
                  </a:lnTo>
                  <a:lnTo>
                    <a:pt x="1294930" y="1485900"/>
                  </a:lnTo>
                  <a:lnTo>
                    <a:pt x="1295285" y="1473200"/>
                  </a:lnTo>
                  <a:lnTo>
                    <a:pt x="1294879" y="1473200"/>
                  </a:lnTo>
                  <a:lnTo>
                    <a:pt x="1293291" y="1460500"/>
                  </a:lnTo>
                  <a:lnTo>
                    <a:pt x="1292682" y="1447800"/>
                  </a:lnTo>
                  <a:lnTo>
                    <a:pt x="1292517" y="1435100"/>
                  </a:lnTo>
                  <a:lnTo>
                    <a:pt x="1292301" y="1422400"/>
                  </a:lnTo>
                  <a:lnTo>
                    <a:pt x="1292428" y="1422400"/>
                  </a:lnTo>
                  <a:lnTo>
                    <a:pt x="1290269" y="1409700"/>
                  </a:lnTo>
                  <a:lnTo>
                    <a:pt x="1291666" y="1409700"/>
                  </a:lnTo>
                  <a:lnTo>
                    <a:pt x="1293101" y="1397000"/>
                  </a:lnTo>
                  <a:lnTo>
                    <a:pt x="1296339" y="1397000"/>
                  </a:lnTo>
                  <a:lnTo>
                    <a:pt x="1296619" y="1409700"/>
                  </a:lnTo>
                  <a:lnTo>
                    <a:pt x="1296974" y="1422400"/>
                  </a:lnTo>
                  <a:lnTo>
                    <a:pt x="1296835" y="1435100"/>
                  </a:lnTo>
                  <a:lnTo>
                    <a:pt x="1299794" y="1435100"/>
                  </a:lnTo>
                  <a:lnTo>
                    <a:pt x="1297470" y="1447800"/>
                  </a:lnTo>
                  <a:lnTo>
                    <a:pt x="1300302" y="1447800"/>
                  </a:lnTo>
                  <a:lnTo>
                    <a:pt x="1299768" y="1460500"/>
                  </a:lnTo>
                  <a:lnTo>
                    <a:pt x="1302232" y="1460500"/>
                  </a:lnTo>
                  <a:lnTo>
                    <a:pt x="1302232" y="50736"/>
                  </a:lnTo>
                  <a:lnTo>
                    <a:pt x="1299730" y="48742"/>
                  </a:lnTo>
                  <a:lnTo>
                    <a:pt x="1299730" y="50800"/>
                  </a:lnTo>
                  <a:lnTo>
                    <a:pt x="1299489" y="61328"/>
                  </a:lnTo>
                  <a:lnTo>
                    <a:pt x="1298257" y="50800"/>
                  </a:lnTo>
                  <a:lnTo>
                    <a:pt x="1299730" y="50800"/>
                  </a:lnTo>
                  <a:lnTo>
                    <a:pt x="1299730" y="48742"/>
                  </a:lnTo>
                  <a:lnTo>
                    <a:pt x="1295996" y="45758"/>
                  </a:lnTo>
                  <a:lnTo>
                    <a:pt x="1295996" y="1333500"/>
                  </a:lnTo>
                  <a:lnTo>
                    <a:pt x="1293241" y="1333500"/>
                  </a:lnTo>
                  <a:lnTo>
                    <a:pt x="1293545" y="1346200"/>
                  </a:lnTo>
                  <a:lnTo>
                    <a:pt x="1293901" y="1346200"/>
                  </a:lnTo>
                  <a:lnTo>
                    <a:pt x="1294295" y="1358900"/>
                  </a:lnTo>
                  <a:lnTo>
                    <a:pt x="1294371" y="1384300"/>
                  </a:lnTo>
                  <a:lnTo>
                    <a:pt x="1289926" y="1384300"/>
                  </a:lnTo>
                  <a:lnTo>
                    <a:pt x="1290421" y="1371600"/>
                  </a:lnTo>
                  <a:lnTo>
                    <a:pt x="1290980" y="1371600"/>
                  </a:lnTo>
                  <a:lnTo>
                    <a:pt x="1292656" y="1358900"/>
                  </a:lnTo>
                  <a:lnTo>
                    <a:pt x="1289367" y="1358900"/>
                  </a:lnTo>
                  <a:lnTo>
                    <a:pt x="1289545" y="1346200"/>
                  </a:lnTo>
                  <a:lnTo>
                    <a:pt x="1289773" y="1346200"/>
                  </a:lnTo>
                  <a:lnTo>
                    <a:pt x="1290142" y="1333500"/>
                  </a:lnTo>
                  <a:lnTo>
                    <a:pt x="1290383" y="1320800"/>
                  </a:lnTo>
                  <a:lnTo>
                    <a:pt x="1294422" y="1320800"/>
                  </a:lnTo>
                  <a:lnTo>
                    <a:pt x="1295996" y="1333500"/>
                  </a:lnTo>
                  <a:lnTo>
                    <a:pt x="1295996" y="45758"/>
                  </a:lnTo>
                  <a:lnTo>
                    <a:pt x="1294117" y="44259"/>
                  </a:lnTo>
                  <a:lnTo>
                    <a:pt x="1294117" y="1244600"/>
                  </a:lnTo>
                  <a:lnTo>
                    <a:pt x="1293914" y="1257300"/>
                  </a:lnTo>
                  <a:lnTo>
                    <a:pt x="1293774" y="1270000"/>
                  </a:lnTo>
                  <a:lnTo>
                    <a:pt x="1293596" y="1282700"/>
                  </a:lnTo>
                  <a:lnTo>
                    <a:pt x="1289583" y="1282700"/>
                  </a:lnTo>
                  <a:lnTo>
                    <a:pt x="1289088" y="1270000"/>
                  </a:lnTo>
                  <a:lnTo>
                    <a:pt x="1289507" y="1270000"/>
                  </a:lnTo>
                  <a:lnTo>
                    <a:pt x="1289723" y="1257300"/>
                  </a:lnTo>
                  <a:lnTo>
                    <a:pt x="1290078" y="1257300"/>
                  </a:lnTo>
                  <a:lnTo>
                    <a:pt x="1290027" y="1244600"/>
                  </a:lnTo>
                  <a:lnTo>
                    <a:pt x="1294117" y="1244600"/>
                  </a:lnTo>
                  <a:lnTo>
                    <a:pt x="1294117" y="44259"/>
                  </a:lnTo>
                  <a:lnTo>
                    <a:pt x="1292186" y="42722"/>
                  </a:lnTo>
                  <a:lnTo>
                    <a:pt x="1292186" y="1206500"/>
                  </a:lnTo>
                  <a:lnTo>
                    <a:pt x="1289151" y="1206500"/>
                  </a:lnTo>
                  <a:lnTo>
                    <a:pt x="1289227" y="1193800"/>
                  </a:lnTo>
                  <a:lnTo>
                    <a:pt x="1291107" y="1193800"/>
                  </a:lnTo>
                  <a:lnTo>
                    <a:pt x="1292186" y="1206500"/>
                  </a:lnTo>
                  <a:lnTo>
                    <a:pt x="1292186" y="42722"/>
                  </a:lnTo>
                  <a:lnTo>
                    <a:pt x="1290853" y="41656"/>
                  </a:lnTo>
                  <a:lnTo>
                    <a:pt x="1290853" y="1130300"/>
                  </a:lnTo>
                  <a:lnTo>
                    <a:pt x="1289685" y="1130300"/>
                  </a:lnTo>
                  <a:lnTo>
                    <a:pt x="1289697" y="1117600"/>
                  </a:lnTo>
                  <a:lnTo>
                    <a:pt x="1290523" y="1117600"/>
                  </a:lnTo>
                  <a:lnTo>
                    <a:pt x="1290853" y="1130300"/>
                  </a:lnTo>
                  <a:lnTo>
                    <a:pt x="1290853" y="41656"/>
                  </a:lnTo>
                  <a:lnTo>
                    <a:pt x="1287614" y="39065"/>
                  </a:lnTo>
                  <a:lnTo>
                    <a:pt x="1288275" y="48425"/>
                  </a:lnTo>
                  <a:lnTo>
                    <a:pt x="1286268" y="38100"/>
                  </a:lnTo>
                  <a:lnTo>
                    <a:pt x="1286395" y="38100"/>
                  </a:lnTo>
                  <a:lnTo>
                    <a:pt x="1281442" y="25400"/>
                  </a:lnTo>
                  <a:lnTo>
                    <a:pt x="1275854" y="25400"/>
                  </a:lnTo>
                  <a:lnTo>
                    <a:pt x="1275130" y="23736"/>
                  </a:lnTo>
                  <a:lnTo>
                    <a:pt x="1275130" y="38100"/>
                  </a:lnTo>
                  <a:lnTo>
                    <a:pt x="1271498" y="38100"/>
                  </a:lnTo>
                  <a:lnTo>
                    <a:pt x="1269377" y="25400"/>
                  </a:lnTo>
                  <a:lnTo>
                    <a:pt x="1273492" y="25400"/>
                  </a:lnTo>
                  <a:lnTo>
                    <a:pt x="1275130" y="38100"/>
                  </a:lnTo>
                  <a:lnTo>
                    <a:pt x="1275130" y="23736"/>
                  </a:lnTo>
                  <a:lnTo>
                    <a:pt x="1270330" y="12700"/>
                  </a:lnTo>
                  <a:lnTo>
                    <a:pt x="1260335" y="12700"/>
                  </a:lnTo>
                  <a:lnTo>
                    <a:pt x="1258582" y="8534"/>
                  </a:lnTo>
                  <a:lnTo>
                    <a:pt x="1258582" y="23787"/>
                  </a:lnTo>
                  <a:lnTo>
                    <a:pt x="1256207" y="12700"/>
                  </a:lnTo>
                  <a:lnTo>
                    <a:pt x="1258303" y="12700"/>
                  </a:lnTo>
                  <a:lnTo>
                    <a:pt x="1258582" y="23787"/>
                  </a:lnTo>
                  <a:lnTo>
                    <a:pt x="1258582" y="8534"/>
                  </a:lnTo>
                  <a:lnTo>
                    <a:pt x="1255001" y="0"/>
                  </a:lnTo>
                  <a:lnTo>
                    <a:pt x="1245146" y="0"/>
                  </a:lnTo>
                  <a:lnTo>
                    <a:pt x="1246606" y="12700"/>
                  </a:lnTo>
                  <a:lnTo>
                    <a:pt x="1215123" y="12700"/>
                  </a:lnTo>
                  <a:lnTo>
                    <a:pt x="1205128" y="25400"/>
                  </a:lnTo>
                  <a:lnTo>
                    <a:pt x="1197559" y="25400"/>
                  </a:lnTo>
                  <a:lnTo>
                    <a:pt x="1188923" y="38100"/>
                  </a:lnTo>
                  <a:lnTo>
                    <a:pt x="1180058" y="50800"/>
                  </a:lnTo>
                  <a:lnTo>
                    <a:pt x="1178356" y="50800"/>
                  </a:lnTo>
                  <a:lnTo>
                    <a:pt x="1178356" y="1943100"/>
                  </a:lnTo>
                  <a:lnTo>
                    <a:pt x="1177925" y="1955800"/>
                  </a:lnTo>
                  <a:lnTo>
                    <a:pt x="1177709" y="1943100"/>
                  </a:lnTo>
                  <a:lnTo>
                    <a:pt x="1178356" y="1943100"/>
                  </a:lnTo>
                  <a:lnTo>
                    <a:pt x="1178356" y="50800"/>
                  </a:lnTo>
                  <a:lnTo>
                    <a:pt x="1171346" y="50800"/>
                  </a:lnTo>
                  <a:lnTo>
                    <a:pt x="1163193" y="63500"/>
                  </a:lnTo>
                  <a:lnTo>
                    <a:pt x="1160233" y="63500"/>
                  </a:lnTo>
                  <a:lnTo>
                    <a:pt x="1146429" y="75895"/>
                  </a:lnTo>
                  <a:lnTo>
                    <a:pt x="1146429" y="2019300"/>
                  </a:lnTo>
                  <a:lnTo>
                    <a:pt x="1143762" y="2019300"/>
                  </a:lnTo>
                  <a:lnTo>
                    <a:pt x="1143762" y="2171700"/>
                  </a:lnTo>
                  <a:lnTo>
                    <a:pt x="1141183" y="2171700"/>
                  </a:lnTo>
                  <a:lnTo>
                    <a:pt x="1140612" y="2183866"/>
                  </a:lnTo>
                  <a:lnTo>
                    <a:pt x="1140612" y="2298700"/>
                  </a:lnTo>
                  <a:lnTo>
                    <a:pt x="1139507" y="2298700"/>
                  </a:lnTo>
                  <a:lnTo>
                    <a:pt x="1138008" y="2311400"/>
                  </a:lnTo>
                  <a:lnTo>
                    <a:pt x="1134897" y="2311400"/>
                  </a:lnTo>
                  <a:lnTo>
                    <a:pt x="1136053" y="2324100"/>
                  </a:lnTo>
                  <a:lnTo>
                    <a:pt x="1136586" y="2324100"/>
                  </a:lnTo>
                  <a:lnTo>
                    <a:pt x="1137539" y="2336800"/>
                  </a:lnTo>
                  <a:lnTo>
                    <a:pt x="1137920" y="2336800"/>
                  </a:lnTo>
                  <a:lnTo>
                    <a:pt x="1137475" y="2349500"/>
                  </a:lnTo>
                  <a:lnTo>
                    <a:pt x="1135964" y="2362200"/>
                  </a:lnTo>
                  <a:lnTo>
                    <a:pt x="1134237" y="2362200"/>
                  </a:lnTo>
                  <a:lnTo>
                    <a:pt x="1134237" y="2387600"/>
                  </a:lnTo>
                  <a:lnTo>
                    <a:pt x="1132382" y="2400300"/>
                  </a:lnTo>
                  <a:lnTo>
                    <a:pt x="1131531" y="2413000"/>
                  </a:lnTo>
                  <a:lnTo>
                    <a:pt x="1130795" y="2425700"/>
                  </a:lnTo>
                  <a:lnTo>
                    <a:pt x="1130363" y="2425700"/>
                  </a:lnTo>
                  <a:lnTo>
                    <a:pt x="1130363" y="2463800"/>
                  </a:lnTo>
                  <a:lnTo>
                    <a:pt x="1129347" y="2476500"/>
                  </a:lnTo>
                  <a:lnTo>
                    <a:pt x="1128229" y="2476500"/>
                  </a:lnTo>
                  <a:lnTo>
                    <a:pt x="1128229" y="2527300"/>
                  </a:lnTo>
                  <a:lnTo>
                    <a:pt x="1125372" y="2527300"/>
                  </a:lnTo>
                  <a:lnTo>
                    <a:pt x="1125372" y="2540000"/>
                  </a:lnTo>
                  <a:lnTo>
                    <a:pt x="1124242" y="2540000"/>
                  </a:lnTo>
                  <a:lnTo>
                    <a:pt x="1121511" y="2552700"/>
                  </a:lnTo>
                  <a:lnTo>
                    <a:pt x="1124585" y="2552700"/>
                  </a:lnTo>
                  <a:lnTo>
                    <a:pt x="1124978" y="2565400"/>
                  </a:lnTo>
                  <a:lnTo>
                    <a:pt x="1125207" y="2578100"/>
                  </a:lnTo>
                  <a:lnTo>
                    <a:pt x="1124673" y="2578100"/>
                  </a:lnTo>
                  <a:lnTo>
                    <a:pt x="1122807" y="2590800"/>
                  </a:lnTo>
                  <a:lnTo>
                    <a:pt x="1122641" y="2590800"/>
                  </a:lnTo>
                  <a:lnTo>
                    <a:pt x="1122641" y="2603500"/>
                  </a:lnTo>
                  <a:lnTo>
                    <a:pt x="1122032" y="2614396"/>
                  </a:lnTo>
                  <a:lnTo>
                    <a:pt x="1122032" y="2654300"/>
                  </a:lnTo>
                  <a:lnTo>
                    <a:pt x="1114145" y="2654300"/>
                  </a:lnTo>
                  <a:lnTo>
                    <a:pt x="1114374" y="2667000"/>
                  </a:lnTo>
                  <a:lnTo>
                    <a:pt x="1119720" y="2667000"/>
                  </a:lnTo>
                  <a:lnTo>
                    <a:pt x="1118654" y="2679700"/>
                  </a:lnTo>
                  <a:lnTo>
                    <a:pt x="1120940" y="2679700"/>
                  </a:lnTo>
                  <a:lnTo>
                    <a:pt x="1121651" y="2692400"/>
                  </a:lnTo>
                  <a:lnTo>
                    <a:pt x="1118679" y="2692400"/>
                  </a:lnTo>
                  <a:lnTo>
                    <a:pt x="1119606" y="2705100"/>
                  </a:lnTo>
                  <a:lnTo>
                    <a:pt x="1119111" y="2717800"/>
                  </a:lnTo>
                  <a:lnTo>
                    <a:pt x="1116558" y="2717800"/>
                  </a:lnTo>
                  <a:lnTo>
                    <a:pt x="1118438" y="2730500"/>
                  </a:lnTo>
                  <a:lnTo>
                    <a:pt x="1116533" y="2740444"/>
                  </a:lnTo>
                  <a:lnTo>
                    <a:pt x="1116533" y="2832100"/>
                  </a:lnTo>
                  <a:lnTo>
                    <a:pt x="1116279" y="2844800"/>
                  </a:lnTo>
                  <a:lnTo>
                    <a:pt x="1114539" y="2844800"/>
                  </a:lnTo>
                  <a:lnTo>
                    <a:pt x="1114539" y="2882900"/>
                  </a:lnTo>
                  <a:lnTo>
                    <a:pt x="1113675" y="2882900"/>
                  </a:lnTo>
                  <a:lnTo>
                    <a:pt x="1113675" y="2959100"/>
                  </a:lnTo>
                  <a:lnTo>
                    <a:pt x="1113548" y="2959100"/>
                  </a:lnTo>
                  <a:lnTo>
                    <a:pt x="1113320" y="2971800"/>
                  </a:lnTo>
                  <a:lnTo>
                    <a:pt x="1113663" y="2971800"/>
                  </a:lnTo>
                  <a:lnTo>
                    <a:pt x="1111250" y="2984500"/>
                  </a:lnTo>
                  <a:lnTo>
                    <a:pt x="1110945" y="2984500"/>
                  </a:lnTo>
                  <a:lnTo>
                    <a:pt x="1110945" y="3263900"/>
                  </a:lnTo>
                  <a:lnTo>
                    <a:pt x="1110653" y="3276600"/>
                  </a:lnTo>
                  <a:lnTo>
                    <a:pt x="1108900" y="3276600"/>
                  </a:lnTo>
                  <a:lnTo>
                    <a:pt x="1105192" y="3263900"/>
                  </a:lnTo>
                  <a:lnTo>
                    <a:pt x="1108113" y="3263900"/>
                  </a:lnTo>
                  <a:lnTo>
                    <a:pt x="1108570" y="3251200"/>
                  </a:lnTo>
                  <a:lnTo>
                    <a:pt x="1108367" y="3251200"/>
                  </a:lnTo>
                  <a:lnTo>
                    <a:pt x="1108837" y="3238500"/>
                  </a:lnTo>
                  <a:lnTo>
                    <a:pt x="1108697" y="3238500"/>
                  </a:lnTo>
                  <a:lnTo>
                    <a:pt x="1108189" y="3225800"/>
                  </a:lnTo>
                  <a:lnTo>
                    <a:pt x="1106030" y="3225800"/>
                  </a:lnTo>
                  <a:lnTo>
                    <a:pt x="1104074" y="3213100"/>
                  </a:lnTo>
                  <a:lnTo>
                    <a:pt x="1110818" y="3213100"/>
                  </a:lnTo>
                  <a:lnTo>
                    <a:pt x="1110894" y="3225800"/>
                  </a:lnTo>
                  <a:lnTo>
                    <a:pt x="1110665" y="3238500"/>
                  </a:lnTo>
                  <a:lnTo>
                    <a:pt x="1110856" y="3251200"/>
                  </a:lnTo>
                  <a:lnTo>
                    <a:pt x="1108570" y="3251200"/>
                  </a:lnTo>
                  <a:lnTo>
                    <a:pt x="1109497" y="3263900"/>
                  </a:lnTo>
                  <a:lnTo>
                    <a:pt x="1110945" y="3263900"/>
                  </a:lnTo>
                  <a:lnTo>
                    <a:pt x="1110945" y="2984500"/>
                  </a:lnTo>
                  <a:lnTo>
                    <a:pt x="1110767" y="2984500"/>
                  </a:lnTo>
                  <a:lnTo>
                    <a:pt x="1110767" y="3136900"/>
                  </a:lnTo>
                  <a:lnTo>
                    <a:pt x="1110691" y="3149600"/>
                  </a:lnTo>
                  <a:lnTo>
                    <a:pt x="1108367" y="3149600"/>
                  </a:lnTo>
                  <a:lnTo>
                    <a:pt x="1108659" y="3136900"/>
                  </a:lnTo>
                  <a:lnTo>
                    <a:pt x="1103020" y="3136900"/>
                  </a:lnTo>
                  <a:lnTo>
                    <a:pt x="1101648" y="3124200"/>
                  </a:lnTo>
                  <a:lnTo>
                    <a:pt x="1105890" y="3124200"/>
                  </a:lnTo>
                  <a:lnTo>
                    <a:pt x="1108964" y="3111500"/>
                  </a:lnTo>
                  <a:lnTo>
                    <a:pt x="1110754" y="3111500"/>
                  </a:lnTo>
                  <a:lnTo>
                    <a:pt x="1110767" y="3136900"/>
                  </a:lnTo>
                  <a:lnTo>
                    <a:pt x="1110767" y="2984500"/>
                  </a:lnTo>
                  <a:lnTo>
                    <a:pt x="1102880" y="2984500"/>
                  </a:lnTo>
                  <a:lnTo>
                    <a:pt x="1104430" y="2971800"/>
                  </a:lnTo>
                  <a:lnTo>
                    <a:pt x="1107871" y="2971800"/>
                  </a:lnTo>
                  <a:lnTo>
                    <a:pt x="1109497" y="2959100"/>
                  </a:lnTo>
                  <a:lnTo>
                    <a:pt x="1105268" y="2959100"/>
                  </a:lnTo>
                  <a:lnTo>
                    <a:pt x="1104442" y="2946400"/>
                  </a:lnTo>
                  <a:lnTo>
                    <a:pt x="1108875" y="2946400"/>
                  </a:lnTo>
                  <a:lnTo>
                    <a:pt x="1103718" y="2933700"/>
                  </a:lnTo>
                  <a:lnTo>
                    <a:pt x="1113497" y="2933700"/>
                  </a:lnTo>
                  <a:lnTo>
                    <a:pt x="1113142" y="2946400"/>
                  </a:lnTo>
                  <a:lnTo>
                    <a:pt x="1113675" y="2959100"/>
                  </a:lnTo>
                  <a:lnTo>
                    <a:pt x="1113675" y="2882900"/>
                  </a:lnTo>
                  <a:lnTo>
                    <a:pt x="1105217" y="2882900"/>
                  </a:lnTo>
                  <a:lnTo>
                    <a:pt x="1105357" y="2870200"/>
                  </a:lnTo>
                  <a:lnTo>
                    <a:pt x="1113777" y="2870200"/>
                  </a:lnTo>
                  <a:lnTo>
                    <a:pt x="1114539" y="2882900"/>
                  </a:lnTo>
                  <a:lnTo>
                    <a:pt x="1114539" y="2844800"/>
                  </a:lnTo>
                  <a:lnTo>
                    <a:pt x="1114336" y="2844800"/>
                  </a:lnTo>
                  <a:lnTo>
                    <a:pt x="1113917" y="2832100"/>
                  </a:lnTo>
                  <a:lnTo>
                    <a:pt x="1107605" y="2832100"/>
                  </a:lnTo>
                  <a:lnTo>
                    <a:pt x="1108735" y="2819400"/>
                  </a:lnTo>
                  <a:lnTo>
                    <a:pt x="1111300" y="2819400"/>
                  </a:lnTo>
                  <a:lnTo>
                    <a:pt x="1114399" y="2832100"/>
                  </a:lnTo>
                  <a:lnTo>
                    <a:pt x="1116533" y="2832100"/>
                  </a:lnTo>
                  <a:lnTo>
                    <a:pt x="1116533" y="2740444"/>
                  </a:lnTo>
                  <a:lnTo>
                    <a:pt x="1115987" y="2743200"/>
                  </a:lnTo>
                  <a:lnTo>
                    <a:pt x="1109040" y="2743200"/>
                  </a:lnTo>
                  <a:lnTo>
                    <a:pt x="1106639" y="2730500"/>
                  </a:lnTo>
                  <a:lnTo>
                    <a:pt x="1112139" y="2730500"/>
                  </a:lnTo>
                  <a:lnTo>
                    <a:pt x="1107567" y="2717800"/>
                  </a:lnTo>
                  <a:lnTo>
                    <a:pt x="1108100" y="2717800"/>
                  </a:lnTo>
                  <a:lnTo>
                    <a:pt x="1111313" y="2705100"/>
                  </a:lnTo>
                  <a:lnTo>
                    <a:pt x="1110805" y="2692400"/>
                  </a:lnTo>
                  <a:lnTo>
                    <a:pt x="1111186" y="2692400"/>
                  </a:lnTo>
                  <a:lnTo>
                    <a:pt x="1112774" y="2679700"/>
                  </a:lnTo>
                  <a:lnTo>
                    <a:pt x="1111427" y="2679700"/>
                  </a:lnTo>
                  <a:lnTo>
                    <a:pt x="1111059" y="2667000"/>
                  </a:lnTo>
                  <a:lnTo>
                    <a:pt x="1110881" y="2654300"/>
                  </a:lnTo>
                  <a:lnTo>
                    <a:pt x="1111110" y="2641600"/>
                  </a:lnTo>
                  <a:lnTo>
                    <a:pt x="1121625" y="2641600"/>
                  </a:lnTo>
                  <a:lnTo>
                    <a:pt x="1122032" y="2654300"/>
                  </a:lnTo>
                  <a:lnTo>
                    <a:pt x="1122032" y="2614396"/>
                  </a:lnTo>
                  <a:lnTo>
                    <a:pt x="1121930" y="2616200"/>
                  </a:lnTo>
                  <a:lnTo>
                    <a:pt x="1119212" y="2616200"/>
                  </a:lnTo>
                  <a:lnTo>
                    <a:pt x="1119174" y="2603500"/>
                  </a:lnTo>
                  <a:lnTo>
                    <a:pt x="1122641" y="2603500"/>
                  </a:lnTo>
                  <a:lnTo>
                    <a:pt x="1122641" y="2590800"/>
                  </a:lnTo>
                  <a:lnTo>
                    <a:pt x="1118044" y="2590800"/>
                  </a:lnTo>
                  <a:lnTo>
                    <a:pt x="1116279" y="2603500"/>
                  </a:lnTo>
                  <a:lnTo>
                    <a:pt x="1114082" y="2603500"/>
                  </a:lnTo>
                  <a:lnTo>
                    <a:pt x="1113624" y="2590800"/>
                  </a:lnTo>
                  <a:lnTo>
                    <a:pt x="1113650" y="2578100"/>
                  </a:lnTo>
                  <a:lnTo>
                    <a:pt x="1113777" y="2565400"/>
                  </a:lnTo>
                  <a:lnTo>
                    <a:pt x="1113612" y="2565400"/>
                  </a:lnTo>
                  <a:lnTo>
                    <a:pt x="1117498" y="2552700"/>
                  </a:lnTo>
                  <a:lnTo>
                    <a:pt x="1117117" y="2552700"/>
                  </a:lnTo>
                  <a:lnTo>
                    <a:pt x="1113967" y="2540000"/>
                  </a:lnTo>
                  <a:lnTo>
                    <a:pt x="1116457" y="2540000"/>
                  </a:lnTo>
                  <a:lnTo>
                    <a:pt x="1118946" y="2527300"/>
                  </a:lnTo>
                  <a:lnTo>
                    <a:pt x="1121765" y="2540000"/>
                  </a:lnTo>
                  <a:lnTo>
                    <a:pt x="1123086" y="2527300"/>
                  </a:lnTo>
                  <a:lnTo>
                    <a:pt x="1125131" y="2527300"/>
                  </a:lnTo>
                  <a:lnTo>
                    <a:pt x="1125372" y="2540000"/>
                  </a:lnTo>
                  <a:lnTo>
                    <a:pt x="1125372" y="2527300"/>
                  </a:lnTo>
                  <a:lnTo>
                    <a:pt x="1125347" y="2514600"/>
                  </a:lnTo>
                  <a:lnTo>
                    <a:pt x="1126921" y="2514600"/>
                  </a:lnTo>
                  <a:lnTo>
                    <a:pt x="1128229" y="2527300"/>
                  </a:lnTo>
                  <a:lnTo>
                    <a:pt x="1128229" y="2476500"/>
                  </a:lnTo>
                  <a:lnTo>
                    <a:pt x="1127874" y="2476500"/>
                  </a:lnTo>
                  <a:lnTo>
                    <a:pt x="1126578" y="2489200"/>
                  </a:lnTo>
                  <a:lnTo>
                    <a:pt x="1126451" y="2489200"/>
                  </a:lnTo>
                  <a:lnTo>
                    <a:pt x="1128153" y="2501900"/>
                  </a:lnTo>
                  <a:lnTo>
                    <a:pt x="1118870" y="2501900"/>
                  </a:lnTo>
                  <a:lnTo>
                    <a:pt x="1118870" y="2527300"/>
                  </a:lnTo>
                  <a:lnTo>
                    <a:pt x="1116228" y="2527300"/>
                  </a:lnTo>
                  <a:lnTo>
                    <a:pt x="1117180" y="2514600"/>
                  </a:lnTo>
                  <a:lnTo>
                    <a:pt x="1118349" y="2514600"/>
                  </a:lnTo>
                  <a:lnTo>
                    <a:pt x="1118870" y="2527300"/>
                  </a:lnTo>
                  <a:lnTo>
                    <a:pt x="1118870" y="2501900"/>
                  </a:lnTo>
                  <a:lnTo>
                    <a:pt x="1116596" y="2501900"/>
                  </a:lnTo>
                  <a:lnTo>
                    <a:pt x="1116609" y="2489200"/>
                  </a:lnTo>
                  <a:lnTo>
                    <a:pt x="1116863" y="2476500"/>
                  </a:lnTo>
                  <a:lnTo>
                    <a:pt x="1116495" y="2476500"/>
                  </a:lnTo>
                  <a:lnTo>
                    <a:pt x="1119911" y="2463800"/>
                  </a:lnTo>
                  <a:lnTo>
                    <a:pt x="1119060" y="2463800"/>
                  </a:lnTo>
                  <a:lnTo>
                    <a:pt x="1119619" y="2451100"/>
                  </a:lnTo>
                  <a:lnTo>
                    <a:pt x="1121765" y="2451100"/>
                  </a:lnTo>
                  <a:lnTo>
                    <a:pt x="1122807" y="2463800"/>
                  </a:lnTo>
                  <a:lnTo>
                    <a:pt x="1130363" y="2463800"/>
                  </a:lnTo>
                  <a:lnTo>
                    <a:pt x="1130363" y="2425700"/>
                  </a:lnTo>
                  <a:lnTo>
                    <a:pt x="1124496" y="2425700"/>
                  </a:lnTo>
                  <a:lnTo>
                    <a:pt x="1123988" y="2438400"/>
                  </a:lnTo>
                  <a:lnTo>
                    <a:pt x="1123289" y="2425700"/>
                  </a:lnTo>
                  <a:lnTo>
                    <a:pt x="1122527" y="2425700"/>
                  </a:lnTo>
                  <a:lnTo>
                    <a:pt x="1122540" y="2413000"/>
                  </a:lnTo>
                  <a:lnTo>
                    <a:pt x="1121473" y="2400300"/>
                  </a:lnTo>
                  <a:lnTo>
                    <a:pt x="1124394" y="2400300"/>
                  </a:lnTo>
                  <a:lnTo>
                    <a:pt x="1123276" y="2387600"/>
                  </a:lnTo>
                  <a:lnTo>
                    <a:pt x="1134237" y="2387600"/>
                  </a:lnTo>
                  <a:lnTo>
                    <a:pt x="1134237" y="2362200"/>
                  </a:lnTo>
                  <a:lnTo>
                    <a:pt x="1132789" y="2362200"/>
                  </a:lnTo>
                  <a:lnTo>
                    <a:pt x="1131354" y="2349500"/>
                  </a:lnTo>
                  <a:lnTo>
                    <a:pt x="1125131" y="2349500"/>
                  </a:lnTo>
                  <a:lnTo>
                    <a:pt x="1127861" y="2336800"/>
                  </a:lnTo>
                  <a:lnTo>
                    <a:pt x="1128166" y="2336800"/>
                  </a:lnTo>
                  <a:lnTo>
                    <a:pt x="1124483" y="2324100"/>
                  </a:lnTo>
                  <a:lnTo>
                    <a:pt x="1128014" y="2311400"/>
                  </a:lnTo>
                  <a:lnTo>
                    <a:pt x="1127760" y="2311400"/>
                  </a:lnTo>
                  <a:lnTo>
                    <a:pt x="1127760" y="2247900"/>
                  </a:lnTo>
                  <a:lnTo>
                    <a:pt x="1138618" y="2247900"/>
                  </a:lnTo>
                  <a:lnTo>
                    <a:pt x="1134110" y="2260600"/>
                  </a:lnTo>
                  <a:lnTo>
                    <a:pt x="1137183" y="2260600"/>
                  </a:lnTo>
                  <a:lnTo>
                    <a:pt x="1140320" y="2273300"/>
                  </a:lnTo>
                  <a:lnTo>
                    <a:pt x="1140091" y="2273300"/>
                  </a:lnTo>
                  <a:lnTo>
                    <a:pt x="1137843" y="2286000"/>
                  </a:lnTo>
                  <a:lnTo>
                    <a:pt x="1137297" y="2286000"/>
                  </a:lnTo>
                  <a:lnTo>
                    <a:pt x="1140612" y="2298700"/>
                  </a:lnTo>
                  <a:lnTo>
                    <a:pt x="1140612" y="2183866"/>
                  </a:lnTo>
                  <a:lnTo>
                    <a:pt x="1140587" y="2184400"/>
                  </a:lnTo>
                  <a:lnTo>
                    <a:pt x="1140447" y="2197100"/>
                  </a:lnTo>
                  <a:lnTo>
                    <a:pt x="1140218" y="2197100"/>
                  </a:lnTo>
                  <a:lnTo>
                    <a:pt x="1140282" y="2209800"/>
                  </a:lnTo>
                  <a:lnTo>
                    <a:pt x="1134478" y="2209800"/>
                  </a:lnTo>
                  <a:lnTo>
                    <a:pt x="1134478" y="2235200"/>
                  </a:lnTo>
                  <a:lnTo>
                    <a:pt x="1131595" y="2235200"/>
                  </a:lnTo>
                  <a:lnTo>
                    <a:pt x="1132014" y="2222500"/>
                  </a:lnTo>
                  <a:lnTo>
                    <a:pt x="1134478" y="2235200"/>
                  </a:lnTo>
                  <a:lnTo>
                    <a:pt x="1134478" y="2209800"/>
                  </a:lnTo>
                  <a:lnTo>
                    <a:pt x="1130769" y="2209800"/>
                  </a:lnTo>
                  <a:lnTo>
                    <a:pt x="1130642" y="2197100"/>
                  </a:lnTo>
                  <a:lnTo>
                    <a:pt x="1130579" y="2171700"/>
                  </a:lnTo>
                  <a:lnTo>
                    <a:pt x="1137069" y="2171700"/>
                  </a:lnTo>
                  <a:lnTo>
                    <a:pt x="1136916" y="2159000"/>
                  </a:lnTo>
                  <a:lnTo>
                    <a:pt x="1143393" y="2159000"/>
                  </a:lnTo>
                  <a:lnTo>
                    <a:pt x="1143762" y="2171700"/>
                  </a:lnTo>
                  <a:lnTo>
                    <a:pt x="1143762" y="2019300"/>
                  </a:lnTo>
                  <a:lnTo>
                    <a:pt x="1143393" y="2019300"/>
                  </a:lnTo>
                  <a:lnTo>
                    <a:pt x="1143393" y="2133600"/>
                  </a:lnTo>
                  <a:lnTo>
                    <a:pt x="1132789" y="2133600"/>
                  </a:lnTo>
                  <a:lnTo>
                    <a:pt x="1133335" y="2120900"/>
                  </a:lnTo>
                  <a:lnTo>
                    <a:pt x="1133322" y="2108200"/>
                  </a:lnTo>
                  <a:lnTo>
                    <a:pt x="1133487" y="2095500"/>
                  </a:lnTo>
                  <a:lnTo>
                    <a:pt x="1139024" y="2108200"/>
                  </a:lnTo>
                  <a:lnTo>
                    <a:pt x="1141564" y="2108200"/>
                  </a:lnTo>
                  <a:lnTo>
                    <a:pt x="1141603" y="2095500"/>
                  </a:lnTo>
                  <a:lnTo>
                    <a:pt x="1143127" y="2095500"/>
                  </a:lnTo>
                  <a:lnTo>
                    <a:pt x="1143393" y="2133600"/>
                  </a:lnTo>
                  <a:lnTo>
                    <a:pt x="1143393" y="2019300"/>
                  </a:lnTo>
                  <a:lnTo>
                    <a:pt x="1137462" y="2019300"/>
                  </a:lnTo>
                  <a:lnTo>
                    <a:pt x="1139151" y="2032000"/>
                  </a:lnTo>
                  <a:lnTo>
                    <a:pt x="1136827" y="2032000"/>
                  </a:lnTo>
                  <a:lnTo>
                    <a:pt x="1135291" y="2024951"/>
                  </a:lnTo>
                  <a:lnTo>
                    <a:pt x="1135291" y="2032965"/>
                  </a:lnTo>
                  <a:lnTo>
                    <a:pt x="1135189" y="2044700"/>
                  </a:lnTo>
                  <a:lnTo>
                    <a:pt x="1132027" y="2044700"/>
                  </a:lnTo>
                  <a:lnTo>
                    <a:pt x="1135291" y="2032965"/>
                  </a:lnTo>
                  <a:lnTo>
                    <a:pt x="1135291" y="2024951"/>
                  </a:lnTo>
                  <a:lnTo>
                    <a:pt x="1134059" y="2019300"/>
                  </a:lnTo>
                  <a:lnTo>
                    <a:pt x="1136929" y="2006600"/>
                  </a:lnTo>
                  <a:lnTo>
                    <a:pt x="1144041" y="2006600"/>
                  </a:lnTo>
                  <a:lnTo>
                    <a:pt x="1144638" y="1981200"/>
                  </a:lnTo>
                  <a:lnTo>
                    <a:pt x="1146048" y="1981200"/>
                  </a:lnTo>
                  <a:lnTo>
                    <a:pt x="1146098" y="2006600"/>
                  </a:lnTo>
                  <a:lnTo>
                    <a:pt x="1145959" y="2006600"/>
                  </a:lnTo>
                  <a:lnTo>
                    <a:pt x="1146429" y="2019300"/>
                  </a:lnTo>
                  <a:lnTo>
                    <a:pt x="1146429" y="75895"/>
                  </a:lnTo>
                  <a:lnTo>
                    <a:pt x="1146327" y="1879600"/>
                  </a:lnTo>
                  <a:lnTo>
                    <a:pt x="1146175" y="1879600"/>
                  </a:lnTo>
                  <a:lnTo>
                    <a:pt x="1146263" y="1968500"/>
                  </a:lnTo>
                  <a:lnTo>
                    <a:pt x="1144993" y="1968500"/>
                  </a:lnTo>
                  <a:lnTo>
                    <a:pt x="1138605" y="1981200"/>
                  </a:lnTo>
                  <a:lnTo>
                    <a:pt x="1136256" y="1981200"/>
                  </a:lnTo>
                  <a:lnTo>
                    <a:pt x="1134021" y="1968500"/>
                  </a:lnTo>
                  <a:lnTo>
                    <a:pt x="1133309" y="1955800"/>
                  </a:lnTo>
                  <a:lnTo>
                    <a:pt x="1133462" y="1955800"/>
                  </a:lnTo>
                  <a:lnTo>
                    <a:pt x="1133805" y="1943100"/>
                  </a:lnTo>
                  <a:lnTo>
                    <a:pt x="1142796" y="1943100"/>
                  </a:lnTo>
                  <a:lnTo>
                    <a:pt x="1144739" y="1930400"/>
                  </a:lnTo>
                  <a:lnTo>
                    <a:pt x="1134503" y="1930400"/>
                  </a:lnTo>
                  <a:lnTo>
                    <a:pt x="1133132" y="1917700"/>
                  </a:lnTo>
                  <a:lnTo>
                    <a:pt x="1132967" y="1917700"/>
                  </a:lnTo>
                  <a:lnTo>
                    <a:pt x="1135964" y="1905000"/>
                  </a:lnTo>
                  <a:lnTo>
                    <a:pt x="1136345" y="1905000"/>
                  </a:lnTo>
                  <a:lnTo>
                    <a:pt x="1133119" y="1892300"/>
                  </a:lnTo>
                  <a:lnTo>
                    <a:pt x="1135456" y="1892300"/>
                  </a:lnTo>
                  <a:lnTo>
                    <a:pt x="1136281" y="1879600"/>
                  </a:lnTo>
                  <a:lnTo>
                    <a:pt x="1132624" y="1866900"/>
                  </a:lnTo>
                  <a:lnTo>
                    <a:pt x="1133640" y="1866900"/>
                  </a:lnTo>
                  <a:lnTo>
                    <a:pt x="1133360" y="1854200"/>
                  </a:lnTo>
                  <a:lnTo>
                    <a:pt x="1133563" y="1841500"/>
                  </a:lnTo>
                  <a:lnTo>
                    <a:pt x="1134313" y="1841500"/>
                  </a:lnTo>
                  <a:lnTo>
                    <a:pt x="1138783" y="1828800"/>
                  </a:lnTo>
                  <a:lnTo>
                    <a:pt x="1133830" y="1828800"/>
                  </a:lnTo>
                  <a:lnTo>
                    <a:pt x="1133271" y="1816100"/>
                  </a:lnTo>
                  <a:lnTo>
                    <a:pt x="1132395" y="1816100"/>
                  </a:lnTo>
                  <a:lnTo>
                    <a:pt x="1133805" y="1803400"/>
                  </a:lnTo>
                  <a:lnTo>
                    <a:pt x="1140053" y="1803400"/>
                  </a:lnTo>
                  <a:lnTo>
                    <a:pt x="1141603" y="1790700"/>
                  </a:lnTo>
                  <a:lnTo>
                    <a:pt x="1133411" y="1790700"/>
                  </a:lnTo>
                  <a:lnTo>
                    <a:pt x="1133614" y="1778000"/>
                  </a:lnTo>
                  <a:lnTo>
                    <a:pt x="1132763" y="1778000"/>
                  </a:lnTo>
                  <a:lnTo>
                    <a:pt x="1133729" y="1765300"/>
                  </a:lnTo>
                  <a:lnTo>
                    <a:pt x="1141450" y="1765300"/>
                  </a:lnTo>
                  <a:lnTo>
                    <a:pt x="1136942" y="1752600"/>
                  </a:lnTo>
                  <a:lnTo>
                    <a:pt x="1142098" y="1752600"/>
                  </a:lnTo>
                  <a:lnTo>
                    <a:pt x="1141183" y="1739900"/>
                  </a:lnTo>
                  <a:lnTo>
                    <a:pt x="1140345" y="1739900"/>
                  </a:lnTo>
                  <a:lnTo>
                    <a:pt x="1139393" y="1727200"/>
                  </a:lnTo>
                  <a:lnTo>
                    <a:pt x="1130795" y="1727200"/>
                  </a:lnTo>
                  <a:lnTo>
                    <a:pt x="1130465" y="1714500"/>
                  </a:lnTo>
                  <a:lnTo>
                    <a:pt x="1130706" y="1701800"/>
                  </a:lnTo>
                  <a:lnTo>
                    <a:pt x="1130528" y="1689100"/>
                  </a:lnTo>
                  <a:lnTo>
                    <a:pt x="1138847" y="1689100"/>
                  </a:lnTo>
                  <a:lnTo>
                    <a:pt x="1139151" y="1676400"/>
                  </a:lnTo>
                  <a:lnTo>
                    <a:pt x="1138910" y="1676400"/>
                  </a:lnTo>
                  <a:lnTo>
                    <a:pt x="1137818" y="1663700"/>
                  </a:lnTo>
                  <a:lnTo>
                    <a:pt x="1131455" y="1663700"/>
                  </a:lnTo>
                  <a:lnTo>
                    <a:pt x="1130503" y="1651000"/>
                  </a:lnTo>
                  <a:lnTo>
                    <a:pt x="1130350" y="1651000"/>
                  </a:lnTo>
                  <a:lnTo>
                    <a:pt x="1127137" y="1638300"/>
                  </a:lnTo>
                  <a:lnTo>
                    <a:pt x="1128115" y="1638300"/>
                  </a:lnTo>
                  <a:lnTo>
                    <a:pt x="1127785" y="1625600"/>
                  </a:lnTo>
                  <a:lnTo>
                    <a:pt x="1128217" y="1612900"/>
                  </a:lnTo>
                  <a:lnTo>
                    <a:pt x="1125855" y="1612900"/>
                  </a:lnTo>
                  <a:lnTo>
                    <a:pt x="1126134" y="1600200"/>
                  </a:lnTo>
                  <a:lnTo>
                    <a:pt x="1128572" y="1600200"/>
                  </a:lnTo>
                  <a:lnTo>
                    <a:pt x="1128242" y="1587500"/>
                  </a:lnTo>
                  <a:lnTo>
                    <a:pt x="1125969" y="1587500"/>
                  </a:lnTo>
                  <a:lnTo>
                    <a:pt x="1130033" y="1574800"/>
                  </a:lnTo>
                  <a:lnTo>
                    <a:pt x="1130782" y="1574800"/>
                  </a:lnTo>
                  <a:lnTo>
                    <a:pt x="1129868" y="1562100"/>
                  </a:lnTo>
                  <a:lnTo>
                    <a:pt x="1133868" y="1562100"/>
                  </a:lnTo>
                  <a:lnTo>
                    <a:pt x="1133106" y="1549400"/>
                  </a:lnTo>
                  <a:lnTo>
                    <a:pt x="1130960" y="1549400"/>
                  </a:lnTo>
                  <a:lnTo>
                    <a:pt x="1129792" y="1536700"/>
                  </a:lnTo>
                  <a:lnTo>
                    <a:pt x="1128953" y="1536700"/>
                  </a:lnTo>
                  <a:lnTo>
                    <a:pt x="1122718" y="1536700"/>
                  </a:lnTo>
                  <a:lnTo>
                    <a:pt x="1125791" y="1524000"/>
                  </a:lnTo>
                  <a:lnTo>
                    <a:pt x="1128953" y="1536700"/>
                  </a:lnTo>
                  <a:lnTo>
                    <a:pt x="1130566" y="1524000"/>
                  </a:lnTo>
                  <a:lnTo>
                    <a:pt x="1134643" y="1524000"/>
                  </a:lnTo>
                  <a:lnTo>
                    <a:pt x="1134681" y="1536700"/>
                  </a:lnTo>
                  <a:lnTo>
                    <a:pt x="1134808" y="1549400"/>
                  </a:lnTo>
                  <a:lnTo>
                    <a:pt x="1135049" y="1549400"/>
                  </a:lnTo>
                  <a:lnTo>
                    <a:pt x="1134859" y="1562100"/>
                  </a:lnTo>
                  <a:lnTo>
                    <a:pt x="1136751" y="1562100"/>
                  </a:lnTo>
                  <a:lnTo>
                    <a:pt x="1137323" y="1574800"/>
                  </a:lnTo>
                  <a:lnTo>
                    <a:pt x="1137526" y="1587500"/>
                  </a:lnTo>
                  <a:lnTo>
                    <a:pt x="1137666" y="1587500"/>
                  </a:lnTo>
                  <a:lnTo>
                    <a:pt x="1138288" y="1612900"/>
                  </a:lnTo>
                  <a:lnTo>
                    <a:pt x="1138542" y="1625600"/>
                  </a:lnTo>
                  <a:lnTo>
                    <a:pt x="1138669" y="1638300"/>
                  </a:lnTo>
                  <a:lnTo>
                    <a:pt x="1139380" y="1638300"/>
                  </a:lnTo>
                  <a:lnTo>
                    <a:pt x="1140802" y="1651000"/>
                  </a:lnTo>
                  <a:lnTo>
                    <a:pt x="1140447" y="1663700"/>
                  </a:lnTo>
                  <a:lnTo>
                    <a:pt x="1140625" y="1676400"/>
                  </a:lnTo>
                  <a:lnTo>
                    <a:pt x="1140752" y="1689100"/>
                  </a:lnTo>
                  <a:lnTo>
                    <a:pt x="1140625" y="1689100"/>
                  </a:lnTo>
                  <a:lnTo>
                    <a:pt x="1140980" y="1701800"/>
                  </a:lnTo>
                  <a:lnTo>
                    <a:pt x="1142606" y="1714500"/>
                  </a:lnTo>
                  <a:lnTo>
                    <a:pt x="1141463" y="1714500"/>
                  </a:lnTo>
                  <a:lnTo>
                    <a:pt x="1142098" y="1727200"/>
                  </a:lnTo>
                  <a:lnTo>
                    <a:pt x="1143241" y="1727200"/>
                  </a:lnTo>
                  <a:lnTo>
                    <a:pt x="1143482" y="1739900"/>
                  </a:lnTo>
                  <a:lnTo>
                    <a:pt x="1143088" y="1739900"/>
                  </a:lnTo>
                  <a:lnTo>
                    <a:pt x="1143063" y="1752600"/>
                  </a:lnTo>
                  <a:lnTo>
                    <a:pt x="1143203" y="1752600"/>
                  </a:lnTo>
                  <a:lnTo>
                    <a:pt x="1143304" y="1765300"/>
                  </a:lnTo>
                  <a:lnTo>
                    <a:pt x="1143406" y="1790700"/>
                  </a:lnTo>
                  <a:lnTo>
                    <a:pt x="1143647" y="1828800"/>
                  </a:lnTo>
                  <a:lnTo>
                    <a:pt x="1146048" y="1841500"/>
                  </a:lnTo>
                  <a:lnTo>
                    <a:pt x="1146187" y="1841500"/>
                  </a:lnTo>
                  <a:lnTo>
                    <a:pt x="1145946" y="1854200"/>
                  </a:lnTo>
                  <a:lnTo>
                    <a:pt x="1145286" y="1854200"/>
                  </a:lnTo>
                  <a:lnTo>
                    <a:pt x="1145832" y="1866900"/>
                  </a:lnTo>
                  <a:lnTo>
                    <a:pt x="1144041" y="1866900"/>
                  </a:lnTo>
                  <a:lnTo>
                    <a:pt x="1146327" y="1879600"/>
                  </a:lnTo>
                  <a:lnTo>
                    <a:pt x="1146327" y="75984"/>
                  </a:lnTo>
                  <a:lnTo>
                    <a:pt x="1146086" y="76200"/>
                  </a:lnTo>
                  <a:lnTo>
                    <a:pt x="1133182" y="88442"/>
                  </a:lnTo>
                  <a:lnTo>
                    <a:pt x="1133182" y="1511300"/>
                  </a:lnTo>
                  <a:lnTo>
                    <a:pt x="1131062" y="1511300"/>
                  </a:lnTo>
                  <a:lnTo>
                    <a:pt x="1131544" y="1498600"/>
                  </a:lnTo>
                  <a:lnTo>
                    <a:pt x="1132979" y="1498600"/>
                  </a:lnTo>
                  <a:lnTo>
                    <a:pt x="1133182" y="1511300"/>
                  </a:lnTo>
                  <a:lnTo>
                    <a:pt x="1133182" y="88442"/>
                  </a:lnTo>
                  <a:lnTo>
                    <a:pt x="1132700" y="88900"/>
                  </a:lnTo>
                  <a:lnTo>
                    <a:pt x="1132154" y="88900"/>
                  </a:lnTo>
                  <a:lnTo>
                    <a:pt x="1132154" y="1473200"/>
                  </a:lnTo>
                  <a:lnTo>
                    <a:pt x="1122108" y="1473200"/>
                  </a:lnTo>
                  <a:lnTo>
                    <a:pt x="1122362" y="1460500"/>
                  </a:lnTo>
                  <a:lnTo>
                    <a:pt x="1122159" y="1435100"/>
                  </a:lnTo>
                  <a:lnTo>
                    <a:pt x="1131163" y="1435100"/>
                  </a:lnTo>
                  <a:lnTo>
                    <a:pt x="1131341" y="1422400"/>
                  </a:lnTo>
                  <a:lnTo>
                    <a:pt x="1131519" y="1435100"/>
                  </a:lnTo>
                  <a:lnTo>
                    <a:pt x="1131862" y="1435100"/>
                  </a:lnTo>
                  <a:lnTo>
                    <a:pt x="1132154" y="1473200"/>
                  </a:lnTo>
                  <a:lnTo>
                    <a:pt x="1132154" y="88900"/>
                  </a:lnTo>
                  <a:lnTo>
                    <a:pt x="1130452" y="88900"/>
                  </a:lnTo>
                  <a:lnTo>
                    <a:pt x="1129792" y="92316"/>
                  </a:lnTo>
                  <a:lnTo>
                    <a:pt x="1129792" y="1422400"/>
                  </a:lnTo>
                  <a:lnTo>
                    <a:pt x="1120394" y="1422400"/>
                  </a:lnTo>
                  <a:lnTo>
                    <a:pt x="1119632" y="1409700"/>
                  </a:lnTo>
                  <a:lnTo>
                    <a:pt x="1123353" y="1409700"/>
                  </a:lnTo>
                  <a:lnTo>
                    <a:pt x="1122984" y="1397000"/>
                  </a:lnTo>
                  <a:lnTo>
                    <a:pt x="1124115" y="1397000"/>
                  </a:lnTo>
                  <a:lnTo>
                    <a:pt x="1123696" y="1409700"/>
                  </a:lnTo>
                  <a:lnTo>
                    <a:pt x="1129538" y="1409700"/>
                  </a:lnTo>
                  <a:lnTo>
                    <a:pt x="1129792" y="1422400"/>
                  </a:lnTo>
                  <a:lnTo>
                    <a:pt x="1129792" y="92316"/>
                  </a:lnTo>
                  <a:lnTo>
                    <a:pt x="1129131" y="95719"/>
                  </a:lnTo>
                  <a:lnTo>
                    <a:pt x="1129131" y="1193800"/>
                  </a:lnTo>
                  <a:lnTo>
                    <a:pt x="1118895" y="1193800"/>
                  </a:lnTo>
                  <a:lnTo>
                    <a:pt x="1119632" y="1181100"/>
                  </a:lnTo>
                  <a:lnTo>
                    <a:pt x="1123607" y="1181100"/>
                  </a:lnTo>
                  <a:lnTo>
                    <a:pt x="1121841" y="1168400"/>
                  </a:lnTo>
                  <a:lnTo>
                    <a:pt x="1118196" y="1168400"/>
                  </a:lnTo>
                  <a:lnTo>
                    <a:pt x="1118717" y="1155700"/>
                  </a:lnTo>
                  <a:lnTo>
                    <a:pt x="1126921" y="1155700"/>
                  </a:lnTo>
                  <a:lnTo>
                    <a:pt x="1126947" y="1168400"/>
                  </a:lnTo>
                  <a:lnTo>
                    <a:pt x="1127709" y="1168400"/>
                  </a:lnTo>
                  <a:lnTo>
                    <a:pt x="1128318" y="1181100"/>
                  </a:lnTo>
                  <a:lnTo>
                    <a:pt x="1129131" y="1193800"/>
                  </a:lnTo>
                  <a:lnTo>
                    <a:pt x="1129131" y="95719"/>
                  </a:lnTo>
                  <a:lnTo>
                    <a:pt x="1128077" y="101142"/>
                  </a:lnTo>
                  <a:lnTo>
                    <a:pt x="1128077" y="1041400"/>
                  </a:lnTo>
                  <a:lnTo>
                    <a:pt x="1128052" y="1054100"/>
                  </a:lnTo>
                  <a:lnTo>
                    <a:pt x="1121587" y="1054100"/>
                  </a:lnTo>
                  <a:lnTo>
                    <a:pt x="1121587" y="1092200"/>
                  </a:lnTo>
                  <a:lnTo>
                    <a:pt x="1121498" y="1104900"/>
                  </a:lnTo>
                  <a:lnTo>
                    <a:pt x="1117866" y="1104900"/>
                  </a:lnTo>
                  <a:lnTo>
                    <a:pt x="1115999" y="1092200"/>
                  </a:lnTo>
                  <a:lnTo>
                    <a:pt x="1121587" y="1092200"/>
                  </a:lnTo>
                  <a:lnTo>
                    <a:pt x="1121587" y="1054100"/>
                  </a:lnTo>
                  <a:lnTo>
                    <a:pt x="1119771" y="1054100"/>
                  </a:lnTo>
                  <a:lnTo>
                    <a:pt x="1119378" y="1041400"/>
                  </a:lnTo>
                  <a:lnTo>
                    <a:pt x="1128077" y="1041400"/>
                  </a:lnTo>
                  <a:lnTo>
                    <a:pt x="1128077" y="101142"/>
                  </a:lnTo>
                  <a:lnTo>
                    <a:pt x="1127988" y="101600"/>
                  </a:lnTo>
                  <a:lnTo>
                    <a:pt x="1115161" y="101600"/>
                  </a:lnTo>
                  <a:lnTo>
                    <a:pt x="1113485" y="106121"/>
                  </a:lnTo>
                  <a:lnTo>
                    <a:pt x="1113485" y="1981200"/>
                  </a:lnTo>
                  <a:lnTo>
                    <a:pt x="1112735" y="1981200"/>
                  </a:lnTo>
                  <a:lnTo>
                    <a:pt x="1112735" y="2082800"/>
                  </a:lnTo>
                  <a:lnTo>
                    <a:pt x="1111288" y="2082800"/>
                  </a:lnTo>
                  <a:lnTo>
                    <a:pt x="1110615" y="2095500"/>
                  </a:lnTo>
                  <a:lnTo>
                    <a:pt x="1108417" y="2095500"/>
                  </a:lnTo>
                  <a:lnTo>
                    <a:pt x="1108379" y="2057400"/>
                  </a:lnTo>
                  <a:lnTo>
                    <a:pt x="1111542" y="2057400"/>
                  </a:lnTo>
                  <a:lnTo>
                    <a:pt x="1110818" y="2070100"/>
                  </a:lnTo>
                  <a:lnTo>
                    <a:pt x="1112735" y="2082800"/>
                  </a:lnTo>
                  <a:lnTo>
                    <a:pt x="1112735" y="1981200"/>
                  </a:lnTo>
                  <a:lnTo>
                    <a:pt x="1111237" y="1981200"/>
                  </a:lnTo>
                  <a:lnTo>
                    <a:pt x="1111237" y="1993900"/>
                  </a:lnTo>
                  <a:lnTo>
                    <a:pt x="1110729" y="2006600"/>
                  </a:lnTo>
                  <a:lnTo>
                    <a:pt x="1108176" y="2006600"/>
                  </a:lnTo>
                  <a:lnTo>
                    <a:pt x="1108011" y="1993900"/>
                  </a:lnTo>
                  <a:lnTo>
                    <a:pt x="1111237" y="1993900"/>
                  </a:lnTo>
                  <a:lnTo>
                    <a:pt x="1111237" y="1981200"/>
                  </a:lnTo>
                  <a:lnTo>
                    <a:pt x="1109941" y="1981200"/>
                  </a:lnTo>
                  <a:lnTo>
                    <a:pt x="1110500" y="1968500"/>
                  </a:lnTo>
                  <a:lnTo>
                    <a:pt x="1112964" y="1968500"/>
                  </a:lnTo>
                  <a:lnTo>
                    <a:pt x="1113485" y="1981200"/>
                  </a:lnTo>
                  <a:lnTo>
                    <a:pt x="1113485" y="106121"/>
                  </a:lnTo>
                  <a:lnTo>
                    <a:pt x="1113320" y="106565"/>
                  </a:lnTo>
                  <a:lnTo>
                    <a:pt x="1113320" y="1917700"/>
                  </a:lnTo>
                  <a:lnTo>
                    <a:pt x="1113193" y="1930400"/>
                  </a:lnTo>
                  <a:lnTo>
                    <a:pt x="1109091" y="1930400"/>
                  </a:lnTo>
                  <a:lnTo>
                    <a:pt x="1108964" y="1917700"/>
                  </a:lnTo>
                  <a:lnTo>
                    <a:pt x="1113320" y="1917700"/>
                  </a:lnTo>
                  <a:lnTo>
                    <a:pt x="1113320" y="106565"/>
                  </a:lnTo>
                  <a:lnTo>
                    <a:pt x="1111453" y="111607"/>
                  </a:lnTo>
                  <a:lnTo>
                    <a:pt x="1111453" y="1854200"/>
                  </a:lnTo>
                  <a:lnTo>
                    <a:pt x="1107973" y="1854200"/>
                  </a:lnTo>
                  <a:lnTo>
                    <a:pt x="1108113" y="1841500"/>
                  </a:lnTo>
                  <a:lnTo>
                    <a:pt x="1108608" y="1841500"/>
                  </a:lnTo>
                  <a:lnTo>
                    <a:pt x="1109027" y="1828800"/>
                  </a:lnTo>
                  <a:lnTo>
                    <a:pt x="1110996" y="1828800"/>
                  </a:lnTo>
                  <a:lnTo>
                    <a:pt x="1111288" y="1841500"/>
                  </a:lnTo>
                  <a:lnTo>
                    <a:pt x="1111453" y="1854200"/>
                  </a:lnTo>
                  <a:lnTo>
                    <a:pt x="1111453" y="111607"/>
                  </a:lnTo>
                  <a:lnTo>
                    <a:pt x="1110576" y="113969"/>
                  </a:lnTo>
                  <a:lnTo>
                    <a:pt x="1110576" y="1752600"/>
                  </a:lnTo>
                  <a:lnTo>
                    <a:pt x="1110513" y="1765300"/>
                  </a:lnTo>
                  <a:lnTo>
                    <a:pt x="1109827" y="1765300"/>
                  </a:lnTo>
                  <a:lnTo>
                    <a:pt x="1109827" y="1816100"/>
                  </a:lnTo>
                  <a:lnTo>
                    <a:pt x="1109446" y="1816100"/>
                  </a:lnTo>
                  <a:lnTo>
                    <a:pt x="1109560" y="1803400"/>
                  </a:lnTo>
                  <a:lnTo>
                    <a:pt x="1109827" y="1816100"/>
                  </a:lnTo>
                  <a:lnTo>
                    <a:pt x="1109827" y="1765300"/>
                  </a:lnTo>
                  <a:lnTo>
                    <a:pt x="1108697" y="1765300"/>
                  </a:lnTo>
                  <a:lnTo>
                    <a:pt x="1108379" y="1752600"/>
                  </a:lnTo>
                  <a:lnTo>
                    <a:pt x="1110576" y="1752600"/>
                  </a:lnTo>
                  <a:lnTo>
                    <a:pt x="1110576" y="113969"/>
                  </a:lnTo>
                  <a:lnTo>
                    <a:pt x="1110449" y="114300"/>
                  </a:lnTo>
                  <a:lnTo>
                    <a:pt x="1107960" y="114300"/>
                  </a:lnTo>
                  <a:lnTo>
                    <a:pt x="1107960" y="2159000"/>
                  </a:lnTo>
                  <a:lnTo>
                    <a:pt x="1107884" y="2171700"/>
                  </a:lnTo>
                  <a:lnTo>
                    <a:pt x="1107516" y="2184400"/>
                  </a:lnTo>
                  <a:lnTo>
                    <a:pt x="1105877" y="2184400"/>
                  </a:lnTo>
                  <a:lnTo>
                    <a:pt x="1105903" y="2171700"/>
                  </a:lnTo>
                  <a:lnTo>
                    <a:pt x="1105649" y="2171700"/>
                  </a:lnTo>
                  <a:lnTo>
                    <a:pt x="1105941" y="2159000"/>
                  </a:lnTo>
                  <a:lnTo>
                    <a:pt x="1107960" y="2159000"/>
                  </a:lnTo>
                  <a:lnTo>
                    <a:pt x="1107960" y="114300"/>
                  </a:lnTo>
                  <a:lnTo>
                    <a:pt x="1103909" y="114300"/>
                  </a:lnTo>
                  <a:lnTo>
                    <a:pt x="1100937" y="127000"/>
                  </a:lnTo>
                  <a:lnTo>
                    <a:pt x="1105522" y="127000"/>
                  </a:lnTo>
                  <a:lnTo>
                    <a:pt x="1105293" y="127660"/>
                  </a:lnTo>
                  <a:lnTo>
                    <a:pt x="1105293" y="2311400"/>
                  </a:lnTo>
                  <a:lnTo>
                    <a:pt x="1103414" y="2311400"/>
                  </a:lnTo>
                  <a:lnTo>
                    <a:pt x="1103414" y="2349500"/>
                  </a:lnTo>
                  <a:lnTo>
                    <a:pt x="1098829" y="2362200"/>
                  </a:lnTo>
                  <a:lnTo>
                    <a:pt x="1102728" y="2374900"/>
                  </a:lnTo>
                  <a:lnTo>
                    <a:pt x="1103109" y="2374900"/>
                  </a:lnTo>
                  <a:lnTo>
                    <a:pt x="1099934" y="2387600"/>
                  </a:lnTo>
                  <a:lnTo>
                    <a:pt x="1099807" y="2387600"/>
                  </a:lnTo>
                  <a:lnTo>
                    <a:pt x="1099781" y="2400300"/>
                  </a:lnTo>
                  <a:lnTo>
                    <a:pt x="1096378" y="2413000"/>
                  </a:lnTo>
                  <a:lnTo>
                    <a:pt x="1096733" y="2413000"/>
                  </a:lnTo>
                  <a:lnTo>
                    <a:pt x="1097051" y="2463800"/>
                  </a:lnTo>
                  <a:lnTo>
                    <a:pt x="1096759" y="2476500"/>
                  </a:lnTo>
                  <a:lnTo>
                    <a:pt x="1093101" y="2489200"/>
                  </a:lnTo>
                  <a:lnTo>
                    <a:pt x="1093876" y="2489200"/>
                  </a:lnTo>
                  <a:lnTo>
                    <a:pt x="1093825" y="2501900"/>
                  </a:lnTo>
                  <a:lnTo>
                    <a:pt x="1092796" y="2501900"/>
                  </a:lnTo>
                  <a:lnTo>
                    <a:pt x="1092796" y="2540000"/>
                  </a:lnTo>
                  <a:lnTo>
                    <a:pt x="1091958" y="2552700"/>
                  </a:lnTo>
                  <a:lnTo>
                    <a:pt x="1091311" y="2552700"/>
                  </a:lnTo>
                  <a:lnTo>
                    <a:pt x="1091311" y="2578100"/>
                  </a:lnTo>
                  <a:lnTo>
                    <a:pt x="1088415" y="2590800"/>
                  </a:lnTo>
                  <a:lnTo>
                    <a:pt x="1088212" y="2603500"/>
                  </a:lnTo>
                  <a:lnTo>
                    <a:pt x="1088758" y="2616200"/>
                  </a:lnTo>
                  <a:lnTo>
                    <a:pt x="1087907" y="2628900"/>
                  </a:lnTo>
                  <a:lnTo>
                    <a:pt x="1086662" y="2628900"/>
                  </a:lnTo>
                  <a:lnTo>
                    <a:pt x="1085684" y="2641600"/>
                  </a:lnTo>
                  <a:lnTo>
                    <a:pt x="1085583" y="2705100"/>
                  </a:lnTo>
                  <a:lnTo>
                    <a:pt x="1085367" y="2705100"/>
                  </a:lnTo>
                  <a:lnTo>
                    <a:pt x="1085367" y="2781300"/>
                  </a:lnTo>
                  <a:lnTo>
                    <a:pt x="1085367" y="2794000"/>
                  </a:lnTo>
                  <a:lnTo>
                    <a:pt x="1082878" y="2794000"/>
                  </a:lnTo>
                  <a:lnTo>
                    <a:pt x="1082713" y="2806700"/>
                  </a:lnTo>
                  <a:lnTo>
                    <a:pt x="1083703" y="2806700"/>
                  </a:lnTo>
                  <a:lnTo>
                    <a:pt x="1082662" y="2815463"/>
                  </a:lnTo>
                  <a:lnTo>
                    <a:pt x="1082662" y="2857500"/>
                  </a:lnTo>
                  <a:lnTo>
                    <a:pt x="1082179" y="2860979"/>
                  </a:lnTo>
                  <a:lnTo>
                    <a:pt x="1082179" y="2895600"/>
                  </a:lnTo>
                  <a:lnTo>
                    <a:pt x="1081786" y="2901950"/>
                  </a:lnTo>
                  <a:lnTo>
                    <a:pt x="1081786" y="2984500"/>
                  </a:lnTo>
                  <a:lnTo>
                    <a:pt x="1079677" y="2994545"/>
                  </a:lnTo>
                  <a:lnTo>
                    <a:pt x="1079677" y="3098800"/>
                  </a:lnTo>
                  <a:lnTo>
                    <a:pt x="1079322" y="3098800"/>
                  </a:lnTo>
                  <a:lnTo>
                    <a:pt x="1079322" y="3314700"/>
                  </a:lnTo>
                  <a:lnTo>
                    <a:pt x="1077976" y="3314700"/>
                  </a:lnTo>
                  <a:lnTo>
                    <a:pt x="1077976" y="3390900"/>
                  </a:lnTo>
                  <a:lnTo>
                    <a:pt x="1075918" y="3390900"/>
                  </a:lnTo>
                  <a:lnTo>
                    <a:pt x="1076617" y="3378200"/>
                  </a:lnTo>
                  <a:lnTo>
                    <a:pt x="1077391" y="3378200"/>
                  </a:lnTo>
                  <a:lnTo>
                    <a:pt x="1077976" y="3390900"/>
                  </a:lnTo>
                  <a:lnTo>
                    <a:pt x="1077976" y="3314700"/>
                  </a:lnTo>
                  <a:lnTo>
                    <a:pt x="1077722" y="3314700"/>
                  </a:lnTo>
                  <a:lnTo>
                    <a:pt x="1077722" y="3365500"/>
                  </a:lnTo>
                  <a:lnTo>
                    <a:pt x="1076210" y="3365500"/>
                  </a:lnTo>
                  <a:lnTo>
                    <a:pt x="1076274" y="3352800"/>
                  </a:lnTo>
                  <a:lnTo>
                    <a:pt x="1077709" y="3352800"/>
                  </a:lnTo>
                  <a:lnTo>
                    <a:pt x="1077722" y="3365500"/>
                  </a:lnTo>
                  <a:lnTo>
                    <a:pt x="1077722" y="3314700"/>
                  </a:lnTo>
                  <a:lnTo>
                    <a:pt x="1075944" y="3314700"/>
                  </a:lnTo>
                  <a:lnTo>
                    <a:pt x="1075944" y="3302000"/>
                  </a:lnTo>
                  <a:lnTo>
                    <a:pt x="1078001" y="3302000"/>
                  </a:lnTo>
                  <a:lnTo>
                    <a:pt x="1079322" y="3314700"/>
                  </a:lnTo>
                  <a:lnTo>
                    <a:pt x="1079322" y="3098800"/>
                  </a:lnTo>
                  <a:lnTo>
                    <a:pt x="1078445" y="3098800"/>
                  </a:lnTo>
                  <a:lnTo>
                    <a:pt x="1078445" y="3162300"/>
                  </a:lnTo>
                  <a:lnTo>
                    <a:pt x="1078242" y="3162300"/>
                  </a:lnTo>
                  <a:lnTo>
                    <a:pt x="1078242" y="3263900"/>
                  </a:lnTo>
                  <a:lnTo>
                    <a:pt x="1078064" y="3276600"/>
                  </a:lnTo>
                  <a:lnTo>
                    <a:pt x="1075766" y="3276600"/>
                  </a:lnTo>
                  <a:lnTo>
                    <a:pt x="1075626" y="3263900"/>
                  </a:lnTo>
                  <a:lnTo>
                    <a:pt x="1078242" y="3263900"/>
                  </a:lnTo>
                  <a:lnTo>
                    <a:pt x="1078242" y="3162300"/>
                  </a:lnTo>
                  <a:lnTo>
                    <a:pt x="1078191" y="3225800"/>
                  </a:lnTo>
                  <a:lnTo>
                    <a:pt x="1078191" y="3238500"/>
                  </a:lnTo>
                  <a:lnTo>
                    <a:pt x="1078001" y="3238500"/>
                  </a:lnTo>
                  <a:lnTo>
                    <a:pt x="1078052" y="3251200"/>
                  </a:lnTo>
                  <a:lnTo>
                    <a:pt x="1076032" y="3251200"/>
                  </a:lnTo>
                  <a:lnTo>
                    <a:pt x="1075905" y="3225800"/>
                  </a:lnTo>
                  <a:lnTo>
                    <a:pt x="1076579" y="3225800"/>
                  </a:lnTo>
                  <a:lnTo>
                    <a:pt x="1076934" y="3213100"/>
                  </a:lnTo>
                  <a:lnTo>
                    <a:pt x="1077353" y="3225800"/>
                  </a:lnTo>
                  <a:lnTo>
                    <a:pt x="1078191" y="3225800"/>
                  </a:lnTo>
                  <a:lnTo>
                    <a:pt x="1078191" y="3162300"/>
                  </a:lnTo>
                  <a:lnTo>
                    <a:pt x="1076045" y="3162300"/>
                  </a:lnTo>
                  <a:lnTo>
                    <a:pt x="1075715" y="3149600"/>
                  </a:lnTo>
                  <a:lnTo>
                    <a:pt x="1073950" y="3136900"/>
                  </a:lnTo>
                  <a:lnTo>
                    <a:pt x="1077137" y="3136900"/>
                  </a:lnTo>
                  <a:lnTo>
                    <a:pt x="1077620" y="3149600"/>
                  </a:lnTo>
                  <a:lnTo>
                    <a:pt x="1078179" y="3149600"/>
                  </a:lnTo>
                  <a:lnTo>
                    <a:pt x="1078445" y="3162300"/>
                  </a:lnTo>
                  <a:lnTo>
                    <a:pt x="1078445" y="3098800"/>
                  </a:lnTo>
                  <a:lnTo>
                    <a:pt x="1075563" y="3098800"/>
                  </a:lnTo>
                  <a:lnTo>
                    <a:pt x="1075677" y="3086100"/>
                  </a:lnTo>
                  <a:lnTo>
                    <a:pt x="1079220" y="3086100"/>
                  </a:lnTo>
                  <a:lnTo>
                    <a:pt x="1079677" y="3098800"/>
                  </a:lnTo>
                  <a:lnTo>
                    <a:pt x="1079677" y="2994545"/>
                  </a:lnTo>
                  <a:lnTo>
                    <a:pt x="1079119" y="2997200"/>
                  </a:lnTo>
                  <a:lnTo>
                    <a:pt x="1077442" y="3009900"/>
                  </a:lnTo>
                  <a:lnTo>
                    <a:pt x="1078090" y="3022600"/>
                  </a:lnTo>
                  <a:lnTo>
                    <a:pt x="1079080" y="3035300"/>
                  </a:lnTo>
                  <a:lnTo>
                    <a:pt x="1079588" y="3048000"/>
                  </a:lnTo>
                  <a:lnTo>
                    <a:pt x="1076020" y="3048000"/>
                  </a:lnTo>
                  <a:lnTo>
                    <a:pt x="1076007" y="3035300"/>
                  </a:lnTo>
                  <a:lnTo>
                    <a:pt x="1075982" y="3009900"/>
                  </a:lnTo>
                  <a:lnTo>
                    <a:pt x="1076159" y="3009900"/>
                  </a:lnTo>
                  <a:lnTo>
                    <a:pt x="1076185" y="2984500"/>
                  </a:lnTo>
                  <a:lnTo>
                    <a:pt x="1076515" y="2984500"/>
                  </a:lnTo>
                  <a:lnTo>
                    <a:pt x="1076680" y="2971800"/>
                  </a:lnTo>
                  <a:lnTo>
                    <a:pt x="1077391" y="2984500"/>
                  </a:lnTo>
                  <a:lnTo>
                    <a:pt x="1081786" y="2984500"/>
                  </a:lnTo>
                  <a:lnTo>
                    <a:pt x="1081786" y="2901950"/>
                  </a:lnTo>
                  <a:lnTo>
                    <a:pt x="1081392" y="2908300"/>
                  </a:lnTo>
                  <a:lnTo>
                    <a:pt x="1078877" y="2921000"/>
                  </a:lnTo>
                  <a:lnTo>
                    <a:pt x="1078534" y="2921000"/>
                  </a:lnTo>
                  <a:lnTo>
                    <a:pt x="1078534" y="2933700"/>
                  </a:lnTo>
                  <a:lnTo>
                    <a:pt x="1077734" y="2946400"/>
                  </a:lnTo>
                  <a:lnTo>
                    <a:pt x="1077226" y="2946400"/>
                  </a:lnTo>
                  <a:lnTo>
                    <a:pt x="1076045" y="2933700"/>
                  </a:lnTo>
                  <a:lnTo>
                    <a:pt x="1078534" y="2933700"/>
                  </a:lnTo>
                  <a:lnTo>
                    <a:pt x="1078534" y="2921000"/>
                  </a:lnTo>
                  <a:lnTo>
                    <a:pt x="1076782" y="2921000"/>
                  </a:lnTo>
                  <a:lnTo>
                    <a:pt x="1078953" y="2908300"/>
                  </a:lnTo>
                  <a:lnTo>
                    <a:pt x="1078420" y="2908300"/>
                  </a:lnTo>
                  <a:lnTo>
                    <a:pt x="1078484" y="2895600"/>
                  </a:lnTo>
                  <a:lnTo>
                    <a:pt x="1078649" y="2882900"/>
                  </a:lnTo>
                  <a:lnTo>
                    <a:pt x="1080693" y="2882900"/>
                  </a:lnTo>
                  <a:lnTo>
                    <a:pt x="1081405" y="2895600"/>
                  </a:lnTo>
                  <a:lnTo>
                    <a:pt x="1082179" y="2895600"/>
                  </a:lnTo>
                  <a:lnTo>
                    <a:pt x="1082179" y="2860979"/>
                  </a:lnTo>
                  <a:lnTo>
                    <a:pt x="1080897" y="2870200"/>
                  </a:lnTo>
                  <a:lnTo>
                    <a:pt x="1078649" y="2870200"/>
                  </a:lnTo>
                  <a:lnTo>
                    <a:pt x="1078611" y="2857500"/>
                  </a:lnTo>
                  <a:lnTo>
                    <a:pt x="1079017" y="2844800"/>
                  </a:lnTo>
                  <a:lnTo>
                    <a:pt x="1080668" y="2844800"/>
                  </a:lnTo>
                  <a:lnTo>
                    <a:pt x="1080439" y="2857500"/>
                  </a:lnTo>
                  <a:lnTo>
                    <a:pt x="1082662" y="2857500"/>
                  </a:lnTo>
                  <a:lnTo>
                    <a:pt x="1082662" y="2815463"/>
                  </a:lnTo>
                  <a:lnTo>
                    <a:pt x="1082192" y="2819400"/>
                  </a:lnTo>
                  <a:lnTo>
                    <a:pt x="1080643" y="2806700"/>
                  </a:lnTo>
                  <a:lnTo>
                    <a:pt x="1082598" y="2806700"/>
                  </a:lnTo>
                  <a:lnTo>
                    <a:pt x="1081481" y="2794000"/>
                  </a:lnTo>
                  <a:lnTo>
                    <a:pt x="1080579" y="2781300"/>
                  </a:lnTo>
                  <a:lnTo>
                    <a:pt x="1079296" y="2781300"/>
                  </a:lnTo>
                  <a:lnTo>
                    <a:pt x="1082243" y="2770263"/>
                  </a:lnTo>
                  <a:lnTo>
                    <a:pt x="1082065" y="2781300"/>
                  </a:lnTo>
                  <a:lnTo>
                    <a:pt x="1085367" y="2781300"/>
                  </a:lnTo>
                  <a:lnTo>
                    <a:pt x="1085367" y="2705100"/>
                  </a:lnTo>
                  <a:lnTo>
                    <a:pt x="1084465" y="2705100"/>
                  </a:lnTo>
                  <a:lnTo>
                    <a:pt x="1084465" y="2755900"/>
                  </a:lnTo>
                  <a:lnTo>
                    <a:pt x="1082268" y="2768600"/>
                  </a:lnTo>
                  <a:lnTo>
                    <a:pt x="1081900" y="2768600"/>
                  </a:lnTo>
                  <a:lnTo>
                    <a:pt x="1081760" y="2755900"/>
                  </a:lnTo>
                  <a:lnTo>
                    <a:pt x="1081379" y="2755900"/>
                  </a:lnTo>
                  <a:lnTo>
                    <a:pt x="1081925" y="2743200"/>
                  </a:lnTo>
                  <a:lnTo>
                    <a:pt x="1083360" y="2755900"/>
                  </a:lnTo>
                  <a:lnTo>
                    <a:pt x="1084465" y="2755900"/>
                  </a:lnTo>
                  <a:lnTo>
                    <a:pt x="1084465" y="2705100"/>
                  </a:lnTo>
                  <a:lnTo>
                    <a:pt x="1084110" y="2705100"/>
                  </a:lnTo>
                  <a:lnTo>
                    <a:pt x="1084097" y="2705417"/>
                  </a:lnTo>
                  <a:lnTo>
                    <a:pt x="1083411" y="2717800"/>
                  </a:lnTo>
                  <a:lnTo>
                    <a:pt x="1083678" y="2717800"/>
                  </a:lnTo>
                  <a:lnTo>
                    <a:pt x="1084211" y="2717800"/>
                  </a:lnTo>
                  <a:lnTo>
                    <a:pt x="1083373" y="2730500"/>
                  </a:lnTo>
                  <a:lnTo>
                    <a:pt x="1081697" y="2730500"/>
                  </a:lnTo>
                  <a:lnTo>
                    <a:pt x="1081532" y="2717800"/>
                  </a:lnTo>
                  <a:lnTo>
                    <a:pt x="1083411" y="2717800"/>
                  </a:lnTo>
                  <a:lnTo>
                    <a:pt x="1084110" y="2705100"/>
                  </a:lnTo>
                  <a:lnTo>
                    <a:pt x="1084948" y="2679700"/>
                  </a:lnTo>
                  <a:lnTo>
                    <a:pt x="1085354" y="2679700"/>
                  </a:lnTo>
                  <a:lnTo>
                    <a:pt x="1085405" y="2692400"/>
                  </a:lnTo>
                  <a:lnTo>
                    <a:pt x="1085583" y="2705100"/>
                  </a:lnTo>
                  <a:lnTo>
                    <a:pt x="1085583" y="2641600"/>
                  </a:lnTo>
                  <a:lnTo>
                    <a:pt x="1084478" y="2641600"/>
                  </a:lnTo>
                  <a:lnTo>
                    <a:pt x="1084503" y="2628900"/>
                  </a:lnTo>
                  <a:lnTo>
                    <a:pt x="1084859" y="2628900"/>
                  </a:lnTo>
                  <a:lnTo>
                    <a:pt x="1086408" y="2616200"/>
                  </a:lnTo>
                  <a:lnTo>
                    <a:pt x="1087145" y="2603500"/>
                  </a:lnTo>
                  <a:lnTo>
                    <a:pt x="1087183" y="2552700"/>
                  </a:lnTo>
                  <a:lnTo>
                    <a:pt x="1087729" y="2552700"/>
                  </a:lnTo>
                  <a:lnTo>
                    <a:pt x="1089279" y="2565400"/>
                  </a:lnTo>
                  <a:lnTo>
                    <a:pt x="1091247" y="2565400"/>
                  </a:lnTo>
                  <a:lnTo>
                    <a:pt x="1091311" y="2578100"/>
                  </a:lnTo>
                  <a:lnTo>
                    <a:pt x="1091311" y="2552700"/>
                  </a:lnTo>
                  <a:lnTo>
                    <a:pt x="1089875" y="2552700"/>
                  </a:lnTo>
                  <a:lnTo>
                    <a:pt x="1089812" y="2540000"/>
                  </a:lnTo>
                  <a:lnTo>
                    <a:pt x="1090295" y="2540000"/>
                  </a:lnTo>
                  <a:lnTo>
                    <a:pt x="1090295" y="2527300"/>
                  </a:lnTo>
                  <a:lnTo>
                    <a:pt x="1092466" y="2540000"/>
                  </a:lnTo>
                  <a:lnTo>
                    <a:pt x="1092796" y="2540000"/>
                  </a:lnTo>
                  <a:lnTo>
                    <a:pt x="1092796" y="2501900"/>
                  </a:lnTo>
                  <a:lnTo>
                    <a:pt x="1092466" y="2501900"/>
                  </a:lnTo>
                  <a:lnTo>
                    <a:pt x="1092454" y="2463800"/>
                  </a:lnTo>
                  <a:lnTo>
                    <a:pt x="1092682" y="2463800"/>
                  </a:lnTo>
                  <a:lnTo>
                    <a:pt x="1092708" y="2438400"/>
                  </a:lnTo>
                  <a:lnTo>
                    <a:pt x="1093127" y="2438400"/>
                  </a:lnTo>
                  <a:lnTo>
                    <a:pt x="1094752" y="2425700"/>
                  </a:lnTo>
                  <a:lnTo>
                    <a:pt x="1095413" y="2425700"/>
                  </a:lnTo>
                  <a:lnTo>
                    <a:pt x="1095565" y="2413000"/>
                  </a:lnTo>
                  <a:lnTo>
                    <a:pt x="1095654" y="2400300"/>
                  </a:lnTo>
                  <a:lnTo>
                    <a:pt x="1095819" y="2400300"/>
                  </a:lnTo>
                  <a:lnTo>
                    <a:pt x="1096086" y="2387600"/>
                  </a:lnTo>
                  <a:lnTo>
                    <a:pt x="1096683" y="2387600"/>
                  </a:lnTo>
                  <a:lnTo>
                    <a:pt x="1097851" y="2374900"/>
                  </a:lnTo>
                  <a:lnTo>
                    <a:pt x="1098664" y="2374900"/>
                  </a:lnTo>
                  <a:lnTo>
                    <a:pt x="1098257" y="2362200"/>
                  </a:lnTo>
                  <a:lnTo>
                    <a:pt x="1098943" y="2349500"/>
                  </a:lnTo>
                  <a:lnTo>
                    <a:pt x="1103414" y="2349500"/>
                  </a:lnTo>
                  <a:lnTo>
                    <a:pt x="1103414" y="2311400"/>
                  </a:lnTo>
                  <a:lnTo>
                    <a:pt x="1102385" y="2324100"/>
                  </a:lnTo>
                  <a:lnTo>
                    <a:pt x="1102639" y="2324100"/>
                  </a:lnTo>
                  <a:lnTo>
                    <a:pt x="1102398" y="2336800"/>
                  </a:lnTo>
                  <a:lnTo>
                    <a:pt x="1099527" y="2336800"/>
                  </a:lnTo>
                  <a:lnTo>
                    <a:pt x="1099426" y="2324100"/>
                  </a:lnTo>
                  <a:lnTo>
                    <a:pt x="1099134" y="2324100"/>
                  </a:lnTo>
                  <a:lnTo>
                    <a:pt x="1099350" y="2311400"/>
                  </a:lnTo>
                  <a:lnTo>
                    <a:pt x="1099489" y="2311400"/>
                  </a:lnTo>
                  <a:lnTo>
                    <a:pt x="1099985" y="2298700"/>
                  </a:lnTo>
                  <a:lnTo>
                    <a:pt x="1104417" y="2298700"/>
                  </a:lnTo>
                  <a:lnTo>
                    <a:pt x="1105293" y="2311400"/>
                  </a:lnTo>
                  <a:lnTo>
                    <a:pt x="1105293" y="127660"/>
                  </a:lnTo>
                  <a:lnTo>
                    <a:pt x="1105217" y="127876"/>
                  </a:lnTo>
                  <a:lnTo>
                    <a:pt x="1105217" y="2260600"/>
                  </a:lnTo>
                  <a:lnTo>
                    <a:pt x="1102347" y="2260600"/>
                  </a:lnTo>
                  <a:lnTo>
                    <a:pt x="1102677" y="2247900"/>
                  </a:lnTo>
                  <a:lnTo>
                    <a:pt x="1105039" y="2247900"/>
                  </a:lnTo>
                  <a:lnTo>
                    <a:pt x="1105217" y="2260600"/>
                  </a:lnTo>
                  <a:lnTo>
                    <a:pt x="1105217" y="127876"/>
                  </a:lnTo>
                  <a:lnTo>
                    <a:pt x="1102525" y="135547"/>
                  </a:lnTo>
                  <a:lnTo>
                    <a:pt x="1102525" y="1562100"/>
                  </a:lnTo>
                  <a:lnTo>
                    <a:pt x="1102398" y="1574800"/>
                  </a:lnTo>
                  <a:lnTo>
                    <a:pt x="1100620" y="1574800"/>
                  </a:lnTo>
                  <a:lnTo>
                    <a:pt x="1100429" y="1562100"/>
                  </a:lnTo>
                  <a:lnTo>
                    <a:pt x="1102525" y="1562100"/>
                  </a:lnTo>
                  <a:lnTo>
                    <a:pt x="1102525" y="135547"/>
                  </a:lnTo>
                  <a:lnTo>
                    <a:pt x="1101890" y="137350"/>
                  </a:lnTo>
                  <a:lnTo>
                    <a:pt x="1101890" y="1549400"/>
                  </a:lnTo>
                  <a:lnTo>
                    <a:pt x="1101483" y="1549400"/>
                  </a:lnTo>
                  <a:lnTo>
                    <a:pt x="1101750" y="1536700"/>
                  </a:lnTo>
                  <a:lnTo>
                    <a:pt x="1101890" y="1549400"/>
                  </a:lnTo>
                  <a:lnTo>
                    <a:pt x="1101890" y="137350"/>
                  </a:lnTo>
                  <a:lnTo>
                    <a:pt x="1101064" y="139700"/>
                  </a:lnTo>
                  <a:lnTo>
                    <a:pt x="1100061" y="139700"/>
                  </a:lnTo>
                  <a:lnTo>
                    <a:pt x="1100061" y="1435100"/>
                  </a:lnTo>
                  <a:lnTo>
                    <a:pt x="1099375" y="1447800"/>
                  </a:lnTo>
                  <a:lnTo>
                    <a:pt x="1098931" y="1460500"/>
                  </a:lnTo>
                  <a:lnTo>
                    <a:pt x="1099566" y="1460500"/>
                  </a:lnTo>
                  <a:lnTo>
                    <a:pt x="1099223" y="1473200"/>
                  </a:lnTo>
                  <a:lnTo>
                    <a:pt x="1098410" y="1473200"/>
                  </a:lnTo>
                  <a:lnTo>
                    <a:pt x="1098232" y="1460500"/>
                  </a:lnTo>
                  <a:lnTo>
                    <a:pt x="1098461" y="1447800"/>
                  </a:lnTo>
                  <a:lnTo>
                    <a:pt x="1097965" y="1447800"/>
                  </a:lnTo>
                  <a:lnTo>
                    <a:pt x="1097826" y="1435100"/>
                  </a:lnTo>
                  <a:lnTo>
                    <a:pt x="1100061" y="1435100"/>
                  </a:lnTo>
                  <a:lnTo>
                    <a:pt x="1100061" y="139700"/>
                  </a:lnTo>
                  <a:lnTo>
                    <a:pt x="1099477" y="139700"/>
                  </a:lnTo>
                  <a:lnTo>
                    <a:pt x="1099477" y="812800"/>
                  </a:lnTo>
                  <a:lnTo>
                    <a:pt x="1097775" y="817791"/>
                  </a:lnTo>
                  <a:lnTo>
                    <a:pt x="1097775" y="1358900"/>
                  </a:lnTo>
                  <a:lnTo>
                    <a:pt x="1097470" y="1358900"/>
                  </a:lnTo>
                  <a:lnTo>
                    <a:pt x="1096264" y="1371600"/>
                  </a:lnTo>
                  <a:lnTo>
                    <a:pt x="1097559" y="1371600"/>
                  </a:lnTo>
                  <a:lnTo>
                    <a:pt x="1096746" y="1384300"/>
                  </a:lnTo>
                  <a:lnTo>
                    <a:pt x="1095463" y="1384300"/>
                  </a:lnTo>
                  <a:lnTo>
                    <a:pt x="1095781" y="1371600"/>
                  </a:lnTo>
                  <a:lnTo>
                    <a:pt x="1095273" y="1371600"/>
                  </a:lnTo>
                  <a:lnTo>
                    <a:pt x="1092720" y="1358900"/>
                  </a:lnTo>
                  <a:lnTo>
                    <a:pt x="1093571" y="1358900"/>
                  </a:lnTo>
                  <a:lnTo>
                    <a:pt x="1094968" y="1346200"/>
                  </a:lnTo>
                  <a:lnTo>
                    <a:pt x="1096391" y="1346200"/>
                  </a:lnTo>
                  <a:lnTo>
                    <a:pt x="1097775" y="1358900"/>
                  </a:lnTo>
                  <a:lnTo>
                    <a:pt x="1097775" y="817791"/>
                  </a:lnTo>
                  <a:lnTo>
                    <a:pt x="1096975" y="820127"/>
                  </a:lnTo>
                  <a:lnTo>
                    <a:pt x="1096975" y="850900"/>
                  </a:lnTo>
                  <a:lnTo>
                    <a:pt x="1096911" y="965200"/>
                  </a:lnTo>
                  <a:lnTo>
                    <a:pt x="1096695" y="970889"/>
                  </a:lnTo>
                  <a:lnTo>
                    <a:pt x="1096695" y="1257300"/>
                  </a:lnTo>
                  <a:lnTo>
                    <a:pt x="1093228" y="1257300"/>
                  </a:lnTo>
                  <a:lnTo>
                    <a:pt x="1094651" y="1244600"/>
                  </a:lnTo>
                  <a:lnTo>
                    <a:pt x="1096543" y="1244600"/>
                  </a:lnTo>
                  <a:lnTo>
                    <a:pt x="1096695" y="1257300"/>
                  </a:lnTo>
                  <a:lnTo>
                    <a:pt x="1096695" y="970889"/>
                  </a:lnTo>
                  <a:lnTo>
                    <a:pt x="1096429" y="977900"/>
                  </a:lnTo>
                  <a:lnTo>
                    <a:pt x="1095184" y="977900"/>
                  </a:lnTo>
                  <a:lnTo>
                    <a:pt x="1094270" y="965377"/>
                  </a:lnTo>
                  <a:lnTo>
                    <a:pt x="1094270" y="1041400"/>
                  </a:lnTo>
                  <a:lnTo>
                    <a:pt x="1093876" y="1054100"/>
                  </a:lnTo>
                  <a:lnTo>
                    <a:pt x="1093749" y="1054100"/>
                  </a:lnTo>
                  <a:lnTo>
                    <a:pt x="1093749" y="1104900"/>
                  </a:lnTo>
                  <a:lnTo>
                    <a:pt x="1093711" y="1117600"/>
                  </a:lnTo>
                  <a:lnTo>
                    <a:pt x="1092923" y="1117600"/>
                  </a:lnTo>
                  <a:lnTo>
                    <a:pt x="1092885" y="1104900"/>
                  </a:lnTo>
                  <a:lnTo>
                    <a:pt x="1093749" y="1104900"/>
                  </a:lnTo>
                  <a:lnTo>
                    <a:pt x="1093749" y="1054100"/>
                  </a:lnTo>
                  <a:lnTo>
                    <a:pt x="1092835" y="1054100"/>
                  </a:lnTo>
                  <a:lnTo>
                    <a:pt x="1092746" y="1041400"/>
                  </a:lnTo>
                  <a:lnTo>
                    <a:pt x="1092746" y="1028700"/>
                  </a:lnTo>
                  <a:lnTo>
                    <a:pt x="1094117" y="1028700"/>
                  </a:lnTo>
                  <a:lnTo>
                    <a:pt x="1094206" y="1041400"/>
                  </a:lnTo>
                  <a:lnTo>
                    <a:pt x="1094270" y="965377"/>
                  </a:lnTo>
                  <a:lnTo>
                    <a:pt x="1094257" y="965200"/>
                  </a:lnTo>
                  <a:lnTo>
                    <a:pt x="1096911" y="965200"/>
                  </a:lnTo>
                  <a:lnTo>
                    <a:pt x="1096911" y="850900"/>
                  </a:lnTo>
                  <a:lnTo>
                    <a:pt x="1096873" y="927100"/>
                  </a:lnTo>
                  <a:lnTo>
                    <a:pt x="1094803" y="927100"/>
                  </a:lnTo>
                  <a:lnTo>
                    <a:pt x="1095248" y="914323"/>
                  </a:lnTo>
                  <a:lnTo>
                    <a:pt x="1095781" y="889000"/>
                  </a:lnTo>
                  <a:lnTo>
                    <a:pt x="1096683" y="889000"/>
                  </a:lnTo>
                  <a:lnTo>
                    <a:pt x="1096657" y="914400"/>
                  </a:lnTo>
                  <a:lnTo>
                    <a:pt x="1096848" y="914400"/>
                  </a:lnTo>
                  <a:lnTo>
                    <a:pt x="1096873" y="927100"/>
                  </a:lnTo>
                  <a:lnTo>
                    <a:pt x="1096873" y="850900"/>
                  </a:lnTo>
                  <a:lnTo>
                    <a:pt x="1095451" y="850900"/>
                  </a:lnTo>
                  <a:lnTo>
                    <a:pt x="1095362" y="827290"/>
                  </a:lnTo>
                  <a:lnTo>
                    <a:pt x="1095451" y="828014"/>
                  </a:lnTo>
                  <a:lnTo>
                    <a:pt x="1096683" y="838200"/>
                  </a:lnTo>
                  <a:lnTo>
                    <a:pt x="1096975" y="850900"/>
                  </a:lnTo>
                  <a:lnTo>
                    <a:pt x="1096975" y="820127"/>
                  </a:lnTo>
                  <a:lnTo>
                    <a:pt x="1095781" y="823620"/>
                  </a:lnTo>
                  <a:lnTo>
                    <a:pt x="1095781" y="787400"/>
                  </a:lnTo>
                  <a:lnTo>
                    <a:pt x="1096391" y="787400"/>
                  </a:lnTo>
                  <a:lnTo>
                    <a:pt x="1096454" y="812800"/>
                  </a:lnTo>
                  <a:lnTo>
                    <a:pt x="1099477" y="812800"/>
                  </a:lnTo>
                  <a:lnTo>
                    <a:pt x="1099477" y="139700"/>
                  </a:lnTo>
                  <a:lnTo>
                    <a:pt x="1097864" y="139700"/>
                  </a:lnTo>
                  <a:lnTo>
                    <a:pt x="1095387" y="152400"/>
                  </a:lnTo>
                  <a:lnTo>
                    <a:pt x="1080655" y="152400"/>
                  </a:lnTo>
                  <a:lnTo>
                    <a:pt x="1078306" y="165100"/>
                  </a:lnTo>
                  <a:lnTo>
                    <a:pt x="1076045" y="165100"/>
                  </a:lnTo>
                  <a:lnTo>
                    <a:pt x="1069467" y="177800"/>
                  </a:lnTo>
                  <a:lnTo>
                    <a:pt x="1062558" y="177800"/>
                  </a:lnTo>
                  <a:lnTo>
                    <a:pt x="1053909" y="190500"/>
                  </a:lnTo>
                  <a:lnTo>
                    <a:pt x="1045565" y="203200"/>
                  </a:lnTo>
                  <a:lnTo>
                    <a:pt x="1037475" y="203200"/>
                  </a:lnTo>
                  <a:lnTo>
                    <a:pt x="1029563" y="215900"/>
                  </a:lnTo>
                  <a:lnTo>
                    <a:pt x="1026795" y="215900"/>
                  </a:lnTo>
                  <a:lnTo>
                    <a:pt x="1026439" y="216471"/>
                  </a:lnTo>
                  <a:lnTo>
                    <a:pt x="1026439" y="355600"/>
                  </a:lnTo>
                  <a:lnTo>
                    <a:pt x="1022350" y="362026"/>
                  </a:lnTo>
                  <a:lnTo>
                    <a:pt x="1023150" y="355600"/>
                  </a:lnTo>
                  <a:lnTo>
                    <a:pt x="1026439" y="355600"/>
                  </a:lnTo>
                  <a:lnTo>
                    <a:pt x="1026439" y="216471"/>
                  </a:lnTo>
                  <a:lnTo>
                    <a:pt x="1021803" y="223862"/>
                  </a:lnTo>
                  <a:lnTo>
                    <a:pt x="1021803" y="2019300"/>
                  </a:lnTo>
                  <a:lnTo>
                    <a:pt x="1018692" y="2032000"/>
                  </a:lnTo>
                  <a:lnTo>
                    <a:pt x="1018273" y="2032000"/>
                  </a:lnTo>
                  <a:lnTo>
                    <a:pt x="1018362" y="2044700"/>
                  </a:lnTo>
                  <a:lnTo>
                    <a:pt x="1018095" y="2057400"/>
                  </a:lnTo>
                  <a:lnTo>
                    <a:pt x="1018349" y="2070100"/>
                  </a:lnTo>
                  <a:lnTo>
                    <a:pt x="1019797" y="2070100"/>
                  </a:lnTo>
                  <a:lnTo>
                    <a:pt x="1018438" y="2082800"/>
                  </a:lnTo>
                  <a:lnTo>
                    <a:pt x="1018146" y="2095500"/>
                  </a:lnTo>
                  <a:lnTo>
                    <a:pt x="1018286" y="2095500"/>
                  </a:lnTo>
                  <a:lnTo>
                    <a:pt x="1018222" y="2108200"/>
                  </a:lnTo>
                  <a:lnTo>
                    <a:pt x="1017841" y="2108200"/>
                  </a:lnTo>
                  <a:lnTo>
                    <a:pt x="1018692" y="2120900"/>
                  </a:lnTo>
                  <a:lnTo>
                    <a:pt x="1015238" y="2120900"/>
                  </a:lnTo>
                  <a:lnTo>
                    <a:pt x="1015847" y="2133600"/>
                  </a:lnTo>
                  <a:lnTo>
                    <a:pt x="1012266" y="2133600"/>
                  </a:lnTo>
                  <a:lnTo>
                    <a:pt x="1015111" y="2146300"/>
                  </a:lnTo>
                  <a:lnTo>
                    <a:pt x="1015682" y="2146300"/>
                  </a:lnTo>
                  <a:lnTo>
                    <a:pt x="1015593" y="2159000"/>
                  </a:lnTo>
                  <a:lnTo>
                    <a:pt x="1018006" y="2159000"/>
                  </a:lnTo>
                  <a:lnTo>
                    <a:pt x="1017397" y="2171700"/>
                  </a:lnTo>
                  <a:lnTo>
                    <a:pt x="1007554" y="2171700"/>
                  </a:lnTo>
                  <a:lnTo>
                    <a:pt x="1008849" y="2184400"/>
                  </a:lnTo>
                  <a:lnTo>
                    <a:pt x="1016292" y="2184400"/>
                  </a:lnTo>
                  <a:lnTo>
                    <a:pt x="1015390" y="2197100"/>
                  </a:lnTo>
                  <a:lnTo>
                    <a:pt x="1006779" y="2197100"/>
                  </a:lnTo>
                  <a:lnTo>
                    <a:pt x="1006106" y="2209800"/>
                  </a:lnTo>
                  <a:lnTo>
                    <a:pt x="1003515" y="2209800"/>
                  </a:lnTo>
                  <a:lnTo>
                    <a:pt x="1003960" y="2222500"/>
                  </a:lnTo>
                  <a:lnTo>
                    <a:pt x="1007618" y="2222500"/>
                  </a:lnTo>
                  <a:lnTo>
                    <a:pt x="1005763" y="2235200"/>
                  </a:lnTo>
                  <a:lnTo>
                    <a:pt x="1012494" y="2235200"/>
                  </a:lnTo>
                  <a:lnTo>
                    <a:pt x="1012659" y="2260600"/>
                  </a:lnTo>
                  <a:lnTo>
                    <a:pt x="1012355" y="2260600"/>
                  </a:lnTo>
                  <a:lnTo>
                    <a:pt x="1011504" y="2273300"/>
                  </a:lnTo>
                  <a:lnTo>
                    <a:pt x="1009878" y="2273300"/>
                  </a:lnTo>
                  <a:lnTo>
                    <a:pt x="1012418" y="2286000"/>
                  </a:lnTo>
                  <a:lnTo>
                    <a:pt x="1009408" y="2286000"/>
                  </a:lnTo>
                  <a:lnTo>
                    <a:pt x="1009764" y="2298700"/>
                  </a:lnTo>
                  <a:lnTo>
                    <a:pt x="1009726" y="2336800"/>
                  </a:lnTo>
                  <a:lnTo>
                    <a:pt x="1009510" y="2349500"/>
                  </a:lnTo>
                  <a:lnTo>
                    <a:pt x="1008849" y="2349500"/>
                  </a:lnTo>
                  <a:lnTo>
                    <a:pt x="1007478" y="2362200"/>
                  </a:lnTo>
                  <a:lnTo>
                    <a:pt x="1007046" y="2362200"/>
                  </a:lnTo>
                  <a:lnTo>
                    <a:pt x="1006779" y="2374900"/>
                  </a:lnTo>
                  <a:lnTo>
                    <a:pt x="1006729" y="2387600"/>
                  </a:lnTo>
                  <a:lnTo>
                    <a:pt x="1006868" y="2400300"/>
                  </a:lnTo>
                  <a:lnTo>
                    <a:pt x="1007084" y="2400300"/>
                  </a:lnTo>
                  <a:lnTo>
                    <a:pt x="1006995" y="2413000"/>
                  </a:lnTo>
                  <a:lnTo>
                    <a:pt x="1003630" y="2425700"/>
                  </a:lnTo>
                  <a:lnTo>
                    <a:pt x="1003820" y="2425700"/>
                  </a:lnTo>
                  <a:lnTo>
                    <a:pt x="1004316" y="2438400"/>
                  </a:lnTo>
                  <a:lnTo>
                    <a:pt x="1003833" y="2438400"/>
                  </a:lnTo>
                  <a:lnTo>
                    <a:pt x="1003515" y="2451100"/>
                  </a:lnTo>
                  <a:lnTo>
                    <a:pt x="995921" y="2451100"/>
                  </a:lnTo>
                  <a:lnTo>
                    <a:pt x="996264" y="2463800"/>
                  </a:lnTo>
                  <a:lnTo>
                    <a:pt x="1003782" y="2463800"/>
                  </a:lnTo>
                  <a:lnTo>
                    <a:pt x="1002004" y="2476500"/>
                  </a:lnTo>
                  <a:lnTo>
                    <a:pt x="1001471" y="2476500"/>
                  </a:lnTo>
                  <a:lnTo>
                    <a:pt x="1001471" y="2527300"/>
                  </a:lnTo>
                  <a:lnTo>
                    <a:pt x="1000163" y="2527300"/>
                  </a:lnTo>
                  <a:lnTo>
                    <a:pt x="993241" y="2540000"/>
                  </a:lnTo>
                  <a:lnTo>
                    <a:pt x="999388" y="2540000"/>
                  </a:lnTo>
                  <a:lnTo>
                    <a:pt x="1001471" y="2552700"/>
                  </a:lnTo>
                  <a:lnTo>
                    <a:pt x="998499" y="2565400"/>
                  </a:lnTo>
                  <a:lnTo>
                    <a:pt x="998804" y="2565400"/>
                  </a:lnTo>
                  <a:lnTo>
                    <a:pt x="998537" y="2578100"/>
                  </a:lnTo>
                  <a:lnTo>
                    <a:pt x="993952" y="2578100"/>
                  </a:lnTo>
                  <a:lnTo>
                    <a:pt x="991527" y="2587256"/>
                  </a:lnTo>
                  <a:lnTo>
                    <a:pt x="991527" y="2806700"/>
                  </a:lnTo>
                  <a:lnTo>
                    <a:pt x="989672" y="2819400"/>
                  </a:lnTo>
                  <a:lnTo>
                    <a:pt x="989126" y="2819400"/>
                  </a:lnTo>
                  <a:lnTo>
                    <a:pt x="988809" y="2806700"/>
                  </a:lnTo>
                  <a:lnTo>
                    <a:pt x="988644" y="2806700"/>
                  </a:lnTo>
                  <a:lnTo>
                    <a:pt x="988072" y="2794000"/>
                  </a:lnTo>
                  <a:lnTo>
                    <a:pt x="986840" y="2794000"/>
                  </a:lnTo>
                  <a:lnTo>
                    <a:pt x="986840" y="3009900"/>
                  </a:lnTo>
                  <a:lnTo>
                    <a:pt x="986739" y="3021190"/>
                  </a:lnTo>
                  <a:lnTo>
                    <a:pt x="986739" y="3187700"/>
                  </a:lnTo>
                  <a:lnTo>
                    <a:pt x="986536" y="3187700"/>
                  </a:lnTo>
                  <a:lnTo>
                    <a:pt x="986421" y="3188690"/>
                  </a:lnTo>
                  <a:lnTo>
                    <a:pt x="986421" y="3251200"/>
                  </a:lnTo>
                  <a:lnTo>
                    <a:pt x="976591" y="3251200"/>
                  </a:lnTo>
                  <a:lnTo>
                    <a:pt x="976922" y="3263900"/>
                  </a:lnTo>
                  <a:lnTo>
                    <a:pt x="985215" y="3263900"/>
                  </a:lnTo>
                  <a:lnTo>
                    <a:pt x="985037" y="3276600"/>
                  </a:lnTo>
                  <a:lnTo>
                    <a:pt x="984389" y="3276600"/>
                  </a:lnTo>
                  <a:lnTo>
                    <a:pt x="984389" y="3352800"/>
                  </a:lnTo>
                  <a:lnTo>
                    <a:pt x="980490" y="3352800"/>
                  </a:lnTo>
                  <a:lnTo>
                    <a:pt x="980490" y="3429000"/>
                  </a:lnTo>
                  <a:lnTo>
                    <a:pt x="978192" y="3441700"/>
                  </a:lnTo>
                  <a:lnTo>
                    <a:pt x="976287" y="3441700"/>
                  </a:lnTo>
                  <a:lnTo>
                    <a:pt x="977188" y="3429000"/>
                  </a:lnTo>
                  <a:lnTo>
                    <a:pt x="980490" y="3429000"/>
                  </a:lnTo>
                  <a:lnTo>
                    <a:pt x="980490" y="3352800"/>
                  </a:lnTo>
                  <a:lnTo>
                    <a:pt x="976312" y="3352800"/>
                  </a:lnTo>
                  <a:lnTo>
                    <a:pt x="976312" y="3390900"/>
                  </a:lnTo>
                  <a:lnTo>
                    <a:pt x="976071" y="3403600"/>
                  </a:lnTo>
                  <a:lnTo>
                    <a:pt x="975499" y="3403600"/>
                  </a:lnTo>
                  <a:lnTo>
                    <a:pt x="975118" y="3390900"/>
                  </a:lnTo>
                  <a:lnTo>
                    <a:pt x="976312" y="3390900"/>
                  </a:lnTo>
                  <a:lnTo>
                    <a:pt x="976312" y="3352800"/>
                  </a:lnTo>
                  <a:lnTo>
                    <a:pt x="974648" y="3352800"/>
                  </a:lnTo>
                  <a:lnTo>
                    <a:pt x="974712" y="3340100"/>
                  </a:lnTo>
                  <a:lnTo>
                    <a:pt x="974712" y="3327400"/>
                  </a:lnTo>
                  <a:lnTo>
                    <a:pt x="974788" y="3314700"/>
                  </a:lnTo>
                  <a:lnTo>
                    <a:pt x="976858" y="3314700"/>
                  </a:lnTo>
                  <a:lnTo>
                    <a:pt x="976947" y="3327400"/>
                  </a:lnTo>
                  <a:lnTo>
                    <a:pt x="977112" y="3340100"/>
                  </a:lnTo>
                  <a:lnTo>
                    <a:pt x="978814" y="3340100"/>
                  </a:lnTo>
                  <a:lnTo>
                    <a:pt x="984389" y="3352800"/>
                  </a:lnTo>
                  <a:lnTo>
                    <a:pt x="984389" y="3276600"/>
                  </a:lnTo>
                  <a:lnTo>
                    <a:pt x="975639" y="3276600"/>
                  </a:lnTo>
                  <a:lnTo>
                    <a:pt x="976960" y="3289300"/>
                  </a:lnTo>
                  <a:lnTo>
                    <a:pt x="974890" y="3289300"/>
                  </a:lnTo>
                  <a:lnTo>
                    <a:pt x="974864" y="3263900"/>
                  </a:lnTo>
                  <a:lnTo>
                    <a:pt x="974585" y="3263900"/>
                  </a:lnTo>
                  <a:lnTo>
                    <a:pt x="974585" y="3251200"/>
                  </a:lnTo>
                  <a:lnTo>
                    <a:pt x="974623" y="3238500"/>
                  </a:lnTo>
                  <a:lnTo>
                    <a:pt x="986256" y="3238500"/>
                  </a:lnTo>
                  <a:lnTo>
                    <a:pt x="986421" y="3251200"/>
                  </a:lnTo>
                  <a:lnTo>
                    <a:pt x="986421" y="3188690"/>
                  </a:lnTo>
                  <a:lnTo>
                    <a:pt x="985062" y="3200400"/>
                  </a:lnTo>
                  <a:lnTo>
                    <a:pt x="982599" y="3200400"/>
                  </a:lnTo>
                  <a:lnTo>
                    <a:pt x="981278" y="3187700"/>
                  </a:lnTo>
                  <a:lnTo>
                    <a:pt x="977265" y="3187700"/>
                  </a:lnTo>
                  <a:lnTo>
                    <a:pt x="977036" y="3200400"/>
                  </a:lnTo>
                  <a:lnTo>
                    <a:pt x="976909" y="3213100"/>
                  </a:lnTo>
                  <a:lnTo>
                    <a:pt x="976706" y="3225800"/>
                  </a:lnTo>
                  <a:lnTo>
                    <a:pt x="974737" y="3225800"/>
                  </a:lnTo>
                  <a:lnTo>
                    <a:pt x="974674" y="3200400"/>
                  </a:lnTo>
                  <a:lnTo>
                    <a:pt x="974610" y="3175000"/>
                  </a:lnTo>
                  <a:lnTo>
                    <a:pt x="984643" y="3175000"/>
                  </a:lnTo>
                  <a:lnTo>
                    <a:pt x="986739" y="3187700"/>
                  </a:lnTo>
                  <a:lnTo>
                    <a:pt x="986739" y="3021190"/>
                  </a:lnTo>
                  <a:lnTo>
                    <a:pt x="986726" y="3022600"/>
                  </a:lnTo>
                  <a:lnTo>
                    <a:pt x="986193" y="3022600"/>
                  </a:lnTo>
                  <a:lnTo>
                    <a:pt x="986193" y="3111500"/>
                  </a:lnTo>
                  <a:lnTo>
                    <a:pt x="977480" y="3111500"/>
                  </a:lnTo>
                  <a:lnTo>
                    <a:pt x="975931" y="3124200"/>
                  </a:lnTo>
                  <a:lnTo>
                    <a:pt x="974864" y="3124200"/>
                  </a:lnTo>
                  <a:lnTo>
                    <a:pt x="974877" y="3111500"/>
                  </a:lnTo>
                  <a:lnTo>
                    <a:pt x="974572" y="3111500"/>
                  </a:lnTo>
                  <a:lnTo>
                    <a:pt x="974674" y="3098800"/>
                  </a:lnTo>
                  <a:lnTo>
                    <a:pt x="985113" y="3098800"/>
                  </a:lnTo>
                  <a:lnTo>
                    <a:pt x="986193" y="3111500"/>
                  </a:lnTo>
                  <a:lnTo>
                    <a:pt x="986193" y="3022600"/>
                  </a:lnTo>
                  <a:lnTo>
                    <a:pt x="977023" y="3022600"/>
                  </a:lnTo>
                  <a:lnTo>
                    <a:pt x="977214" y="3035300"/>
                  </a:lnTo>
                  <a:lnTo>
                    <a:pt x="976718" y="3035300"/>
                  </a:lnTo>
                  <a:lnTo>
                    <a:pt x="976718" y="3048000"/>
                  </a:lnTo>
                  <a:lnTo>
                    <a:pt x="976642" y="3060700"/>
                  </a:lnTo>
                  <a:lnTo>
                    <a:pt x="974966" y="3060700"/>
                  </a:lnTo>
                  <a:lnTo>
                    <a:pt x="974674" y="3048000"/>
                  </a:lnTo>
                  <a:lnTo>
                    <a:pt x="976718" y="3048000"/>
                  </a:lnTo>
                  <a:lnTo>
                    <a:pt x="976718" y="3035300"/>
                  </a:lnTo>
                  <a:lnTo>
                    <a:pt x="975042" y="3035300"/>
                  </a:lnTo>
                  <a:lnTo>
                    <a:pt x="974559" y="3022600"/>
                  </a:lnTo>
                  <a:lnTo>
                    <a:pt x="974521" y="2997200"/>
                  </a:lnTo>
                  <a:lnTo>
                    <a:pt x="974674" y="2997200"/>
                  </a:lnTo>
                  <a:lnTo>
                    <a:pt x="974737" y="2959100"/>
                  </a:lnTo>
                  <a:lnTo>
                    <a:pt x="977671" y="2959100"/>
                  </a:lnTo>
                  <a:lnTo>
                    <a:pt x="976617" y="2971800"/>
                  </a:lnTo>
                  <a:lnTo>
                    <a:pt x="977265" y="2971800"/>
                  </a:lnTo>
                  <a:lnTo>
                    <a:pt x="981316" y="2984500"/>
                  </a:lnTo>
                  <a:lnTo>
                    <a:pt x="980770" y="2997200"/>
                  </a:lnTo>
                  <a:lnTo>
                    <a:pt x="979170" y="3009900"/>
                  </a:lnTo>
                  <a:lnTo>
                    <a:pt x="986840" y="3009900"/>
                  </a:lnTo>
                  <a:lnTo>
                    <a:pt x="986840" y="2794000"/>
                  </a:lnTo>
                  <a:lnTo>
                    <a:pt x="982599" y="2794000"/>
                  </a:lnTo>
                  <a:lnTo>
                    <a:pt x="982599" y="2819400"/>
                  </a:lnTo>
                  <a:lnTo>
                    <a:pt x="980643" y="2830207"/>
                  </a:lnTo>
                  <a:lnTo>
                    <a:pt x="980643" y="2908300"/>
                  </a:lnTo>
                  <a:lnTo>
                    <a:pt x="978801" y="2921000"/>
                  </a:lnTo>
                  <a:lnTo>
                    <a:pt x="974331" y="2921000"/>
                  </a:lnTo>
                  <a:lnTo>
                    <a:pt x="977557" y="2908300"/>
                  </a:lnTo>
                  <a:lnTo>
                    <a:pt x="977366" y="2908300"/>
                  </a:lnTo>
                  <a:lnTo>
                    <a:pt x="977341" y="2895600"/>
                  </a:lnTo>
                  <a:lnTo>
                    <a:pt x="977455" y="2882900"/>
                  </a:lnTo>
                  <a:lnTo>
                    <a:pt x="977773" y="2857500"/>
                  </a:lnTo>
                  <a:lnTo>
                    <a:pt x="980287" y="2857500"/>
                  </a:lnTo>
                  <a:lnTo>
                    <a:pt x="980224" y="2908300"/>
                  </a:lnTo>
                  <a:lnTo>
                    <a:pt x="980643" y="2908300"/>
                  </a:lnTo>
                  <a:lnTo>
                    <a:pt x="980643" y="2830207"/>
                  </a:lnTo>
                  <a:lnTo>
                    <a:pt x="980300" y="2832100"/>
                  </a:lnTo>
                  <a:lnTo>
                    <a:pt x="979131" y="2844800"/>
                  </a:lnTo>
                  <a:lnTo>
                    <a:pt x="977531" y="2844800"/>
                  </a:lnTo>
                  <a:lnTo>
                    <a:pt x="977544" y="2832100"/>
                  </a:lnTo>
                  <a:lnTo>
                    <a:pt x="977328" y="2832100"/>
                  </a:lnTo>
                  <a:lnTo>
                    <a:pt x="977544" y="2819400"/>
                  </a:lnTo>
                  <a:lnTo>
                    <a:pt x="982599" y="2819400"/>
                  </a:lnTo>
                  <a:lnTo>
                    <a:pt x="982599" y="2794000"/>
                  </a:lnTo>
                  <a:lnTo>
                    <a:pt x="979716" y="2794000"/>
                  </a:lnTo>
                  <a:lnTo>
                    <a:pt x="979995" y="2781300"/>
                  </a:lnTo>
                  <a:lnTo>
                    <a:pt x="980020" y="2768600"/>
                  </a:lnTo>
                  <a:lnTo>
                    <a:pt x="982789" y="2768600"/>
                  </a:lnTo>
                  <a:lnTo>
                    <a:pt x="983919" y="2781300"/>
                  </a:lnTo>
                  <a:lnTo>
                    <a:pt x="990219" y="2781300"/>
                  </a:lnTo>
                  <a:lnTo>
                    <a:pt x="990168" y="2794000"/>
                  </a:lnTo>
                  <a:lnTo>
                    <a:pt x="989952" y="2794000"/>
                  </a:lnTo>
                  <a:lnTo>
                    <a:pt x="991527" y="2806700"/>
                  </a:lnTo>
                  <a:lnTo>
                    <a:pt x="991527" y="2587256"/>
                  </a:lnTo>
                  <a:lnTo>
                    <a:pt x="990587" y="2590800"/>
                  </a:lnTo>
                  <a:lnTo>
                    <a:pt x="988199" y="2590800"/>
                  </a:lnTo>
                  <a:lnTo>
                    <a:pt x="987132" y="2603500"/>
                  </a:lnTo>
                  <a:lnTo>
                    <a:pt x="988352" y="2603500"/>
                  </a:lnTo>
                  <a:lnTo>
                    <a:pt x="988783" y="2616200"/>
                  </a:lnTo>
                  <a:lnTo>
                    <a:pt x="988504" y="2616200"/>
                  </a:lnTo>
                  <a:lnTo>
                    <a:pt x="986942" y="2628900"/>
                  </a:lnTo>
                  <a:lnTo>
                    <a:pt x="985862" y="2641600"/>
                  </a:lnTo>
                  <a:lnTo>
                    <a:pt x="985278" y="2654300"/>
                  </a:lnTo>
                  <a:lnTo>
                    <a:pt x="985240" y="2679700"/>
                  </a:lnTo>
                  <a:lnTo>
                    <a:pt x="984262" y="2679700"/>
                  </a:lnTo>
                  <a:lnTo>
                    <a:pt x="985532" y="2692400"/>
                  </a:lnTo>
                  <a:lnTo>
                    <a:pt x="982980" y="2692400"/>
                  </a:lnTo>
                  <a:lnTo>
                    <a:pt x="982764" y="2705100"/>
                  </a:lnTo>
                  <a:lnTo>
                    <a:pt x="983449" y="2705100"/>
                  </a:lnTo>
                  <a:lnTo>
                    <a:pt x="984300" y="2717800"/>
                  </a:lnTo>
                  <a:lnTo>
                    <a:pt x="986497" y="2730500"/>
                  </a:lnTo>
                  <a:lnTo>
                    <a:pt x="984973" y="2743200"/>
                  </a:lnTo>
                  <a:lnTo>
                    <a:pt x="980071" y="2743200"/>
                  </a:lnTo>
                  <a:lnTo>
                    <a:pt x="980160" y="2705100"/>
                  </a:lnTo>
                  <a:lnTo>
                    <a:pt x="979868" y="2692400"/>
                  </a:lnTo>
                  <a:lnTo>
                    <a:pt x="983449" y="2679700"/>
                  </a:lnTo>
                  <a:lnTo>
                    <a:pt x="983157" y="2679700"/>
                  </a:lnTo>
                  <a:lnTo>
                    <a:pt x="982891" y="2616200"/>
                  </a:lnTo>
                  <a:lnTo>
                    <a:pt x="983183" y="2616200"/>
                  </a:lnTo>
                  <a:lnTo>
                    <a:pt x="985875" y="2603500"/>
                  </a:lnTo>
                  <a:lnTo>
                    <a:pt x="986053" y="2603500"/>
                  </a:lnTo>
                  <a:lnTo>
                    <a:pt x="985989" y="2590800"/>
                  </a:lnTo>
                  <a:lnTo>
                    <a:pt x="985647" y="2552700"/>
                  </a:lnTo>
                  <a:lnTo>
                    <a:pt x="985418" y="2540000"/>
                  </a:lnTo>
                  <a:lnTo>
                    <a:pt x="988758" y="2540000"/>
                  </a:lnTo>
                  <a:lnTo>
                    <a:pt x="988288" y="2527300"/>
                  </a:lnTo>
                  <a:lnTo>
                    <a:pt x="988453" y="2514600"/>
                  </a:lnTo>
                  <a:lnTo>
                    <a:pt x="988644" y="2476500"/>
                  </a:lnTo>
                  <a:lnTo>
                    <a:pt x="988872" y="2476500"/>
                  </a:lnTo>
                  <a:lnTo>
                    <a:pt x="991781" y="2451100"/>
                  </a:lnTo>
                  <a:lnTo>
                    <a:pt x="991247" y="2451100"/>
                  </a:lnTo>
                  <a:lnTo>
                    <a:pt x="991603" y="2438400"/>
                  </a:lnTo>
                  <a:lnTo>
                    <a:pt x="991247" y="2425700"/>
                  </a:lnTo>
                  <a:lnTo>
                    <a:pt x="994498" y="2413000"/>
                  </a:lnTo>
                  <a:lnTo>
                    <a:pt x="993978" y="2413000"/>
                  </a:lnTo>
                  <a:lnTo>
                    <a:pt x="994156" y="2400300"/>
                  </a:lnTo>
                  <a:lnTo>
                    <a:pt x="994486" y="2362200"/>
                  </a:lnTo>
                  <a:lnTo>
                    <a:pt x="994067" y="2362200"/>
                  </a:lnTo>
                  <a:lnTo>
                    <a:pt x="994803" y="2349500"/>
                  </a:lnTo>
                  <a:lnTo>
                    <a:pt x="996188" y="2349500"/>
                  </a:lnTo>
                  <a:lnTo>
                    <a:pt x="996721" y="2336800"/>
                  </a:lnTo>
                  <a:lnTo>
                    <a:pt x="996924" y="2324100"/>
                  </a:lnTo>
                  <a:lnTo>
                    <a:pt x="997153" y="2324100"/>
                  </a:lnTo>
                  <a:lnTo>
                    <a:pt x="997419" y="2311400"/>
                  </a:lnTo>
                  <a:lnTo>
                    <a:pt x="998004" y="2298700"/>
                  </a:lnTo>
                  <a:lnTo>
                    <a:pt x="999197" y="2286000"/>
                  </a:lnTo>
                  <a:lnTo>
                    <a:pt x="999604" y="2286000"/>
                  </a:lnTo>
                  <a:lnTo>
                    <a:pt x="999553" y="2273300"/>
                  </a:lnTo>
                  <a:lnTo>
                    <a:pt x="1000036" y="2260600"/>
                  </a:lnTo>
                  <a:lnTo>
                    <a:pt x="1000620" y="2247900"/>
                  </a:lnTo>
                  <a:lnTo>
                    <a:pt x="1000912" y="2235200"/>
                  </a:lnTo>
                  <a:lnTo>
                    <a:pt x="1001128" y="2222500"/>
                  </a:lnTo>
                  <a:lnTo>
                    <a:pt x="1002563" y="2222500"/>
                  </a:lnTo>
                  <a:lnTo>
                    <a:pt x="1003084" y="2209800"/>
                  </a:lnTo>
                  <a:lnTo>
                    <a:pt x="1003071" y="2171700"/>
                  </a:lnTo>
                  <a:lnTo>
                    <a:pt x="1003363" y="2171700"/>
                  </a:lnTo>
                  <a:lnTo>
                    <a:pt x="1003985" y="2159000"/>
                  </a:lnTo>
                  <a:lnTo>
                    <a:pt x="1005459" y="2159000"/>
                  </a:lnTo>
                  <a:lnTo>
                    <a:pt x="1005293" y="2146300"/>
                  </a:lnTo>
                  <a:lnTo>
                    <a:pt x="1005522" y="2133600"/>
                  </a:lnTo>
                  <a:lnTo>
                    <a:pt x="1005738" y="2133600"/>
                  </a:lnTo>
                  <a:lnTo>
                    <a:pt x="1004100" y="2120900"/>
                  </a:lnTo>
                  <a:lnTo>
                    <a:pt x="1007579" y="2108200"/>
                  </a:lnTo>
                  <a:lnTo>
                    <a:pt x="1006627" y="2095500"/>
                  </a:lnTo>
                  <a:lnTo>
                    <a:pt x="1006830" y="2082800"/>
                  </a:lnTo>
                  <a:lnTo>
                    <a:pt x="1006856" y="2070100"/>
                  </a:lnTo>
                  <a:lnTo>
                    <a:pt x="1007084" y="2070100"/>
                  </a:lnTo>
                  <a:lnTo>
                    <a:pt x="1008824" y="2057400"/>
                  </a:lnTo>
                  <a:lnTo>
                    <a:pt x="1009357" y="2044700"/>
                  </a:lnTo>
                  <a:lnTo>
                    <a:pt x="1009294" y="2032000"/>
                  </a:lnTo>
                  <a:lnTo>
                    <a:pt x="1009408" y="1993900"/>
                  </a:lnTo>
                  <a:lnTo>
                    <a:pt x="1009497" y="1981200"/>
                  </a:lnTo>
                  <a:lnTo>
                    <a:pt x="1009611" y="1943100"/>
                  </a:lnTo>
                  <a:lnTo>
                    <a:pt x="1009700" y="1866900"/>
                  </a:lnTo>
                  <a:lnTo>
                    <a:pt x="1009891" y="1866900"/>
                  </a:lnTo>
                  <a:lnTo>
                    <a:pt x="1013320" y="1854200"/>
                  </a:lnTo>
                  <a:lnTo>
                    <a:pt x="1009802" y="1854200"/>
                  </a:lnTo>
                  <a:lnTo>
                    <a:pt x="1009573" y="1841500"/>
                  </a:lnTo>
                  <a:lnTo>
                    <a:pt x="1009802" y="1841500"/>
                  </a:lnTo>
                  <a:lnTo>
                    <a:pt x="1010158" y="1828800"/>
                  </a:lnTo>
                  <a:lnTo>
                    <a:pt x="1009954" y="1828800"/>
                  </a:lnTo>
                  <a:lnTo>
                    <a:pt x="1009586" y="1816100"/>
                  </a:lnTo>
                  <a:lnTo>
                    <a:pt x="1009586" y="1790700"/>
                  </a:lnTo>
                  <a:lnTo>
                    <a:pt x="1009434" y="1778000"/>
                  </a:lnTo>
                  <a:lnTo>
                    <a:pt x="1009294" y="1765300"/>
                  </a:lnTo>
                  <a:lnTo>
                    <a:pt x="1009205" y="1752600"/>
                  </a:lnTo>
                  <a:lnTo>
                    <a:pt x="1007249" y="1739900"/>
                  </a:lnTo>
                  <a:lnTo>
                    <a:pt x="1007046" y="1739900"/>
                  </a:lnTo>
                  <a:lnTo>
                    <a:pt x="1008672" y="1727200"/>
                  </a:lnTo>
                  <a:lnTo>
                    <a:pt x="1008380" y="1727200"/>
                  </a:lnTo>
                  <a:lnTo>
                    <a:pt x="1006741" y="1714500"/>
                  </a:lnTo>
                  <a:lnTo>
                    <a:pt x="1006843" y="1701800"/>
                  </a:lnTo>
                  <a:lnTo>
                    <a:pt x="1006525" y="1701800"/>
                  </a:lnTo>
                  <a:lnTo>
                    <a:pt x="1006487" y="1689100"/>
                  </a:lnTo>
                  <a:lnTo>
                    <a:pt x="1004328" y="1689100"/>
                  </a:lnTo>
                  <a:lnTo>
                    <a:pt x="1003846" y="1676400"/>
                  </a:lnTo>
                  <a:lnTo>
                    <a:pt x="1003858" y="1660271"/>
                  </a:lnTo>
                  <a:lnTo>
                    <a:pt x="1003515" y="1638300"/>
                  </a:lnTo>
                  <a:lnTo>
                    <a:pt x="1002995" y="1625600"/>
                  </a:lnTo>
                  <a:lnTo>
                    <a:pt x="1002677" y="1600200"/>
                  </a:lnTo>
                  <a:lnTo>
                    <a:pt x="1002906" y="1600200"/>
                  </a:lnTo>
                  <a:lnTo>
                    <a:pt x="1002360" y="1587500"/>
                  </a:lnTo>
                  <a:lnTo>
                    <a:pt x="1001204" y="1587500"/>
                  </a:lnTo>
                  <a:lnTo>
                    <a:pt x="1000747" y="1574800"/>
                  </a:lnTo>
                  <a:lnTo>
                    <a:pt x="1000620" y="1574800"/>
                  </a:lnTo>
                  <a:lnTo>
                    <a:pt x="1000442" y="1562100"/>
                  </a:lnTo>
                  <a:lnTo>
                    <a:pt x="1000163" y="1549400"/>
                  </a:lnTo>
                  <a:lnTo>
                    <a:pt x="1000036" y="1536700"/>
                  </a:lnTo>
                  <a:lnTo>
                    <a:pt x="999934" y="1511300"/>
                  </a:lnTo>
                  <a:lnTo>
                    <a:pt x="999769" y="1511300"/>
                  </a:lnTo>
                  <a:lnTo>
                    <a:pt x="999236" y="1498600"/>
                  </a:lnTo>
                  <a:lnTo>
                    <a:pt x="998118" y="1498600"/>
                  </a:lnTo>
                  <a:lnTo>
                    <a:pt x="997597" y="1485900"/>
                  </a:lnTo>
                  <a:lnTo>
                    <a:pt x="997343" y="1473200"/>
                  </a:lnTo>
                  <a:lnTo>
                    <a:pt x="997000" y="1460500"/>
                  </a:lnTo>
                  <a:lnTo>
                    <a:pt x="996683" y="1447800"/>
                  </a:lnTo>
                  <a:lnTo>
                    <a:pt x="996518" y="1435100"/>
                  </a:lnTo>
                  <a:lnTo>
                    <a:pt x="996200" y="1435100"/>
                  </a:lnTo>
                  <a:lnTo>
                    <a:pt x="995019" y="1422400"/>
                  </a:lnTo>
                  <a:lnTo>
                    <a:pt x="996886" y="1422400"/>
                  </a:lnTo>
                  <a:lnTo>
                    <a:pt x="996238" y="1409700"/>
                  </a:lnTo>
                  <a:lnTo>
                    <a:pt x="996111" y="1397000"/>
                  </a:lnTo>
                  <a:lnTo>
                    <a:pt x="995235" y="1384300"/>
                  </a:lnTo>
                  <a:lnTo>
                    <a:pt x="994321" y="1371600"/>
                  </a:lnTo>
                  <a:lnTo>
                    <a:pt x="993990" y="1358900"/>
                  </a:lnTo>
                  <a:lnTo>
                    <a:pt x="994232" y="1333500"/>
                  </a:lnTo>
                  <a:lnTo>
                    <a:pt x="994156" y="1270000"/>
                  </a:lnTo>
                  <a:lnTo>
                    <a:pt x="993978" y="1231900"/>
                  </a:lnTo>
                  <a:lnTo>
                    <a:pt x="993876" y="1219200"/>
                  </a:lnTo>
                  <a:lnTo>
                    <a:pt x="993622" y="1219200"/>
                  </a:lnTo>
                  <a:lnTo>
                    <a:pt x="993089" y="1206500"/>
                  </a:lnTo>
                  <a:lnTo>
                    <a:pt x="991311" y="1193800"/>
                  </a:lnTo>
                  <a:lnTo>
                    <a:pt x="991031" y="1181100"/>
                  </a:lnTo>
                  <a:lnTo>
                    <a:pt x="991603" y="1181100"/>
                  </a:lnTo>
                  <a:lnTo>
                    <a:pt x="993292" y="1168400"/>
                  </a:lnTo>
                  <a:lnTo>
                    <a:pt x="994257" y="1168400"/>
                  </a:lnTo>
                  <a:lnTo>
                    <a:pt x="993902" y="1155700"/>
                  </a:lnTo>
                  <a:lnTo>
                    <a:pt x="993127" y="1155700"/>
                  </a:lnTo>
                  <a:lnTo>
                    <a:pt x="991616" y="1143000"/>
                  </a:lnTo>
                  <a:lnTo>
                    <a:pt x="990727" y="1143000"/>
                  </a:lnTo>
                  <a:lnTo>
                    <a:pt x="990574" y="1130300"/>
                  </a:lnTo>
                  <a:lnTo>
                    <a:pt x="991222" y="1130300"/>
                  </a:lnTo>
                  <a:lnTo>
                    <a:pt x="991565" y="1117600"/>
                  </a:lnTo>
                  <a:lnTo>
                    <a:pt x="991336" y="1117600"/>
                  </a:lnTo>
                  <a:lnTo>
                    <a:pt x="991450" y="990600"/>
                  </a:lnTo>
                  <a:lnTo>
                    <a:pt x="991463" y="977900"/>
                  </a:lnTo>
                  <a:lnTo>
                    <a:pt x="991311" y="977900"/>
                  </a:lnTo>
                  <a:lnTo>
                    <a:pt x="994422" y="965200"/>
                  </a:lnTo>
                  <a:lnTo>
                    <a:pt x="994003" y="952500"/>
                  </a:lnTo>
                  <a:lnTo>
                    <a:pt x="994105" y="925868"/>
                  </a:lnTo>
                  <a:lnTo>
                    <a:pt x="994130" y="914400"/>
                  </a:lnTo>
                  <a:lnTo>
                    <a:pt x="994206" y="876300"/>
                  </a:lnTo>
                  <a:lnTo>
                    <a:pt x="993851" y="876300"/>
                  </a:lnTo>
                  <a:lnTo>
                    <a:pt x="996264" y="863600"/>
                  </a:lnTo>
                  <a:lnTo>
                    <a:pt x="994930" y="863600"/>
                  </a:lnTo>
                  <a:lnTo>
                    <a:pt x="995476" y="850900"/>
                  </a:lnTo>
                  <a:lnTo>
                    <a:pt x="996416" y="838200"/>
                  </a:lnTo>
                  <a:lnTo>
                    <a:pt x="996238" y="838200"/>
                  </a:lnTo>
                  <a:lnTo>
                    <a:pt x="996861" y="825500"/>
                  </a:lnTo>
                  <a:lnTo>
                    <a:pt x="994041" y="812800"/>
                  </a:lnTo>
                  <a:lnTo>
                    <a:pt x="995248" y="800100"/>
                  </a:lnTo>
                  <a:lnTo>
                    <a:pt x="997915" y="800100"/>
                  </a:lnTo>
                  <a:lnTo>
                    <a:pt x="1002372" y="787400"/>
                  </a:lnTo>
                  <a:lnTo>
                    <a:pt x="1009700" y="787400"/>
                  </a:lnTo>
                  <a:lnTo>
                    <a:pt x="1009777" y="800100"/>
                  </a:lnTo>
                  <a:lnTo>
                    <a:pt x="1009713" y="816610"/>
                  </a:lnTo>
                  <a:lnTo>
                    <a:pt x="1009891" y="825500"/>
                  </a:lnTo>
                  <a:lnTo>
                    <a:pt x="1006690" y="825500"/>
                  </a:lnTo>
                  <a:lnTo>
                    <a:pt x="1007033" y="838200"/>
                  </a:lnTo>
                  <a:lnTo>
                    <a:pt x="1006894" y="952500"/>
                  </a:lnTo>
                  <a:lnTo>
                    <a:pt x="1007694" y="952500"/>
                  </a:lnTo>
                  <a:lnTo>
                    <a:pt x="1004328" y="965200"/>
                  </a:lnTo>
                  <a:lnTo>
                    <a:pt x="1004328" y="977900"/>
                  </a:lnTo>
                  <a:lnTo>
                    <a:pt x="1004392" y="990600"/>
                  </a:lnTo>
                  <a:lnTo>
                    <a:pt x="1006513" y="1003300"/>
                  </a:lnTo>
                  <a:lnTo>
                    <a:pt x="1004341" y="1003300"/>
                  </a:lnTo>
                  <a:lnTo>
                    <a:pt x="1004455" y="1028700"/>
                  </a:lnTo>
                  <a:lnTo>
                    <a:pt x="1004303" y="1041400"/>
                  </a:lnTo>
                  <a:lnTo>
                    <a:pt x="1004277" y="1181100"/>
                  </a:lnTo>
                  <a:lnTo>
                    <a:pt x="1004468" y="1181100"/>
                  </a:lnTo>
                  <a:lnTo>
                    <a:pt x="1005128" y="1193800"/>
                  </a:lnTo>
                  <a:lnTo>
                    <a:pt x="1006551" y="1206500"/>
                  </a:lnTo>
                  <a:lnTo>
                    <a:pt x="1005814" y="1206500"/>
                  </a:lnTo>
                  <a:lnTo>
                    <a:pt x="1004519" y="1219200"/>
                  </a:lnTo>
                  <a:lnTo>
                    <a:pt x="1007491" y="1219200"/>
                  </a:lnTo>
                  <a:lnTo>
                    <a:pt x="1004468" y="1231900"/>
                  </a:lnTo>
                  <a:lnTo>
                    <a:pt x="1004214" y="1244600"/>
                  </a:lnTo>
                  <a:lnTo>
                    <a:pt x="1004214" y="1257300"/>
                  </a:lnTo>
                  <a:lnTo>
                    <a:pt x="1003617" y="1257300"/>
                  </a:lnTo>
                  <a:lnTo>
                    <a:pt x="1006678" y="1270000"/>
                  </a:lnTo>
                  <a:lnTo>
                    <a:pt x="1004963" y="1270000"/>
                  </a:lnTo>
                  <a:lnTo>
                    <a:pt x="1006805" y="1282700"/>
                  </a:lnTo>
                  <a:lnTo>
                    <a:pt x="1007198" y="1295400"/>
                  </a:lnTo>
                  <a:lnTo>
                    <a:pt x="1006944" y="1308100"/>
                  </a:lnTo>
                  <a:lnTo>
                    <a:pt x="1007135" y="1320800"/>
                  </a:lnTo>
                  <a:lnTo>
                    <a:pt x="1007160" y="1346200"/>
                  </a:lnTo>
                  <a:lnTo>
                    <a:pt x="1006767" y="1358900"/>
                  </a:lnTo>
                  <a:lnTo>
                    <a:pt x="1006576" y="1371600"/>
                  </a:lnTo>
                  <a:lnTo>
                    <a:pt x="1006767" y="1371600"/>
                  </a:lnTo>
                  <a:lnTo>
                    <a:pt x="1007033" y="1384300"/>
                  </a:lnTo>
                  <a:lnTo>
                    <a:pt x="1007097" y="1397000"/>
                  </a:lnTo>
                  <a:lnTo>
                    <a:pt x="1007351" y="1409700"/>
                  </a:lnTo>
                  <a:lnTo>
                    <a:pt x="1007618" y="1422400"/>
                  </a:lnTo>
                  <a:lnTo>
                    <a:pt x="1007757" y="1422400"/>
                  </a:lnTo>
                  <a:lnTo>
                    <a:pt x="1007770" y="1435100"/>
                  </a:lnTo>
                  <a:lnTo>
                    <a:pt x="1007084" y="1435100"/>
                  </a:lnTo>
                  <a:lnTo>
                    <a:pt x="1009180" y="1447800"/>
                  </a:lnTo>
                  <a:lnTo>
                    <a:pt x="1008341" y="1447800"/>
                  </a:lnTo>
                  <a:lnTo>
                    <a:pt x="1010678" y="1460500"/>
                  </a:lnTo>
                  <a:lnTo>
                    <a:pt x="1006030" y="1460500"/>
                  </a:lnTo>
                  <a:lnTo>
                    <a:pt x="1006449" y="1473200"/>
                  </a:lnTo>
                  <a:lnTo>
                    <a:pt x="1009726" y="1473200"/>
                  </a:lnTo>
                  <a:lnTo>
                    <a:pt x="1009815" y="1524000"/>
                  </a:lnTo>
                  <a:lnTo>
                    <a:pt x="1009446" y="1536700"/>
                  </a:lnTo>
                  <a:lnTo>
                    <a:pt x="1011834" y="1536700"/>
                  </a:lnTo>
                  <a:lnTo>
                    <a:pt x="1009523" y="1549400"/>
                  </a:lnTo>
                  <a:lnTo>
                    <a:pt x="1009713" y="1549400"/>
                  </a:lnTo>
                  <a:lnTo>
                    <a:pt x="1012177" y="1562100"/>
                  </a:lnTo>
                  <a:lnTo>
                    <a:pt x="1012405" y="1562100"/>
                  </a:lnTo>
                  <a:lnTo>
                    <a:pt x="1012456" y="1574800"/>
                  </a:lnTo>
                  <a:lnTo>
                    <a:pt x="1012571" y="1600200"/>
                  </a:lnTo>
                  <a:lnTo>
                    <a:pt x="1012761" y="1612900"/>
                  </a:lnTo>
                  <a:lnTo>
                    <a:pt x="1011783" y="1625600"/>
                  </a:lnTo>
                  <a:lnTo>
                    <a:pt x="1014361" y="1625600"/>
                  </a:lnTo>
                  <a:lnTo>
                    <a:pt x="1011110" y="1638300"/>
                  </a:lnTo>
                  <a:lnTo>
                    <a:pt x="1014044" y="1638300"/>
                  </a:lnTo>
                  <a:lnTo>
                    <a:pt x="1015784" y="1651000"/>
                  </a:lnTo>
                  <a:lnTo>
                    <a:pt x="1015504" y="1660271"/>
                  </a:lnTo>
                  <a:lnTo>
                    <a:pt x="1015441" y="1676400"/>
                  </a:lnTo>
                  <a:lnTo>
                    <a:pt x="1015542" y="1701800"/>
                  </a:lnTo>
                  <a:lnTo>
                    <a:pt x="1018120" y="1714500"/>
                  </a:lnTo>
                  <a:lnTo>
                    <a:pt x="1018260" y="1727200"/>
                  </a:lnTo>
                  <a:lnTo>
                    <a:pt x="1018235" y="1739900"/>
                  </a:lnTo>
                  <a:lnTo>
                    <a:pt x="1017993" y="1752600"/>
                  </a:lnTo>
                  <a:lnTo>
                    <a:pt x="1018667" y="1765300"/>
                  </a:lnTo>
                  <a:lnTo>
                    <a:pt x="1019276" y="1765300"/>
                  </a:lnTo>
                  <a:lnTo>
                    <a:pt x="1020343" y="1778000"/>
                  </a:lnTo>
                  <a:lnTo>
                    <a:pt x="1020787" y="1778000"/>
                  </a:lnTo>
                  <a:lnTo>
                    <a:pt x="1020457" y="1790700"/>
                  </a:lnTo>
                  <a:lnTo>
                    <a:pt x="1020025" y="1790700"/>
                  </a:lnTo>
                  <a:lnTo>
                    <a:pt x="1020140" y="1803400"/>
                  </a:lnTo>
                  <a:lnTo>
                    <a:pt x="1019530" y="1803400"/>
                  </a:lnTo>
                  <a:lnTo>
                    <a:pt x="1020013" y="1816100"/>
                  </a:lnTo>
                  <a:lnTo>
                    <a:pt x="1020864" y="1816100"/>
                  </a:lnTo>
                  <a:lnTo>
                    <a:pt x="1021168" y="1828800"/>
                  </a:lnTo>
                  <a:lnTo>
                    <a:pt x="1021041" y="1828800"/>
                  </a:lnTo>
                  <a:lnTo>
                    <a:pt x="1020584" y="1841500"/>
                  </a:lnTo>
                  <a:lnTo>
                    <a:pt x="1018273" y="1841500"/>
                  </a:lnTo>
                  <a:lnTo>
                    <a:pt x="1014171" y="1854200"/>
                  </a:lnTo>
                  <a:lnTo>
                    <a:pt x="1020318" y="1854200"/>
                  </a:lnTo>
                  <a:lnTo>
                    <a:pt x="1020889" y="1866900"/>
                  </a:lnTo>
                  <a:lnTo>
                    <a:pt x="1013739" y="1866900"/>
                  </a:lnTo>
                  <a:lnTo>
                    <a:pt x="1012952" y="1879600"/>
                  </a:lnTo>
                  <a:lnTo>
                    <a:pt x="1021092" y="1879600"/>
                  </a:lnTo>
                  <a:lnTo>
                    <a:pt x="1020991" y="1955800"/>
                  </a:lnTo>
                  <a:lnTo>
                    <a:pt x="1020394" y="1955800"/>
                  </a:lnTo>
                  <a:lnTo>
                    <a:pt x="1017117" y="1968500"/>
                  </a:lnTo>
                  <a:lnTo>
                    <a:pt x="1016342" y="1968500"/>
                  </a:lnTo>
                  <a:lnTo>
                    <a:pt x="1018679" y="1981200"/>
                  </a:lnTo>
                  <a:lnTo>
                    <a:pt x="1018006" y="1981200"/>
                  </a:lnTo>
                  <a:lnTo>
                    <a:pt x="1017981" y="1993900"/>
                  </a:lnTo>
                  <a:lnTo>
                    <a:pt x="1011593" y="1993900"/>
                  </a:lnTo>
                  <a:lnTo>
                    <a:pt x="1018184" y="2006600"/>
                  </a:lnTo>
                  <a:lnTo>
                    <a:pt x="1019733" y="2006600"/>
                  </a:lnTo>
                  <a:lnTo>
                    <a:pt x="1020610" y="2019300"/>
                  </a:lnTo>
                  <a:lnTo>
                    <a:pt x="1021803" y="2019300"/>
                  </a:lnTo>
                  <a:lnTo>
                    <a:pt x="1021803" y="223862"/>
                  </a:lnTo>
                  <a:lnTo>
                    <a:pt x="1018832" y="228600"/>
                  </a:lnTo>
                  <a:lnTo>
                    <a:pt x="1018349" y="228600"/>
                  </a:lnTo>
                  <a:lnTo>
                    <a:pt x="1018349" y="368300"/>
                  </a:lnTo>
                  <a:lnTo>
                    <a:pt x="1010272" y="381000"/>
                  </a:lnTo>
                  <a:lnTo>
                    <a:pt x="1004023" y="381000"/>
                  </a:lnTo>
                  <a:lnTo>
                    <a:pt x="1009307" y="368300"/>
                  </a:lnTo>
                  <a:lnTo>
                    <a:pt x="1018349" y="368300"/>
                  </a:lnTo>
                  <a:lnTo>
                    <a:pt x="1018349" y="228600"/>
                  </a:lnTo>
                  <a:lnTo>
                    <a:pt x="1007224" y="228600"/>
                  </a:lnTo>
                  <a:lnTo>
                    <a:pt x="1002830" y="241300"/>
                  </a:lnTo>
                  <a:lnTo>
                    <a:pt x="999032" y="241300"/>
                  </a:lnTo>
                  <a:lnTo>
                    <a:pt x="998956" y="241566"/>
                  </a:lnTo>
                  <a:lnTo>
                    <a:pt x="998956" y="381000"/>
                  </a:lnTo>
                  <a:lnTo>
                    <a:pt x="997940" y="393700"/>
                  </a:lnTo>
                  <a:lnTo>
                    <a:pt x="996556" y="393700"/>
                  </a:lnTo>
                  <a:lnTo>
                    <a:pt x="996467" y="381000"/>
                  </a:lnTo>
                  <a:lnTo>
                    <a:pt x="998956" y="381000"/>
                  </a:lnTo>
                  <a:lnTo>
                    <a:pt x="998956" y="241566"/>
                  </a:lnTo>
                  <a:lnTo>
                    <a:pt x="995324" y="254000"/>
                  </a:lnTo>
                  <a:lnTo>
                    <a:pt x="981265" y="254000"/>
                  </a:lnTo>
                  <a:lnTo>
                    <a:pt x="981265" y="838200"/>
                  </a:lnTo>
                  <a:lnTo>
                    <a:pt x="980605" y="838200"/>
                  </a:lnTo>
                  <a:lnTo>
                    <a:pt x="980605" y="914400"/>
                  </a:lnTo>
                  <a:lnTo>
                    <a:pt x="980452" y="927100"/>
                  </a:lnTo>
                  <a:lnTo>
                    <a:pt x="979906" y="927100"/>
                  </a:lnTo>
                  <a:lnTo>
                    <a:pt x="979754" y="934821"/>
                  </a:lnTo>
                  <a:lnTo>
                    <a:pt x="979728" y="952500"/>
                  </a:lnTo>
                  <a:lnTo>
                    <a:pt x="980160" y="965200"/>
                  </a:lnTo>
                  <a:lnTo>
                    <a:pt x="980389" y="965200"/>
                  </a:lnTo>
                  <a:lnTo>
                    <a:pt x="978852" y="977900"/>
                  </a:lnTo>
                  <a:lnTo>
                    <a:pt x="978662" y="977900"/>
                  </a:lnTo>
                  <a:lnTo>
                    <a:pt x="980274" y="990600"/>
                  </a:lnTo>
                  <a:lnTo>
                    <a:pt x="980147" y="990600"/>
                  </a:lnTo>
                  <a:lnTo>
                    <a:pt x="980147" y="1130300"/>
                  </a:lnTo>
                  <a:lnTo>
                    <a:pt x="977455" y="1130300"/>
                  </a:lnTo>
                  <a:lnTo>
                    <a:pt x="977658" y="1143000"/>
                  </a:lnTo>
                  <a:lnTo>
                    <a:pt x="977011" y="1143000"/>
                  </a:lnTo>
                  <a:lnTo>
                    <a:pt x="977011" y="1549400"/>
                  </a:lnTo>
                  <a:lnTo>
                    <a:pt x="976693" y="1562100"/>
                  </a:lnTo>
                  <a:lnTo>
                    <a:pt x="974852" y="1562100"/>
                  </a:lnTo>
                  <a:lnTo>
                    <a:pt x="975042" y="1549400"/>
                  </a:lnTo>
                  <a:lnTo>
                    <a:pt x="977011" y="1549400"/>
                  </a:lnTo>
                  <a:lnTo>
                    <a:pt x="977011" y="1143000"/>
                  </a:lnTo>
                  <a:lnTo>
                    <a:pt x="974407" y="1143000"/>
                  </a:lnTo>
                  <a:lnTo>
                    <a:pt x="974407" y="1447800"/>
                  </a:lnTo>
                  <a:lnTo>
                    <a:pt x="974331" y="1460500"/>
                  </a:lnTo>
                  <a:lnTo>
                    <a:pt x="973124" y="1460500"/>
                  </a:lnTo>
                  <a:lnTo>
                    <a:pt x="972070" y="1447800"/>
                  </a:lnTo>
                  <a:lnTo>
                    <a:pt x="974407" y="1447800"/>
                  </a:lnTo>
                  <a:lnTo>
                    <a:pt x="974407" y="1143000"/>
                  </a:lnTo>
                  <a:lnTo>
                    <a:pt x="971613" y="1143000"/>
                  </a:lnTo>
                  <a:lnTo>
                    <a:pt x="972908" y="1130300"/>
                  </a:lnTo>
                  <a:lnTo>
                    <a:pt x="977417" y="1130300"/>
                  </a:lnTo>
                  <a:lnTo>
                    <a:pt x="977493" y="1117600"/>
                  </a:lnTo>
                  <a:lnTo>
                    <a:pt x="979449" y="1117600"/>
                  </a:lnTo>
                  <a:lnTo>
                    <a:pt x="980147" y="1130300"/>
                  </a:lnTo>
                  <a:lnTo>
                    <a:pt x="980147" y="990600"/>
                  </a:lnTo>
                  <a:lnTo>
                    <a:pt x="978979" y="990600"/>
                  </a:lnTo>
                  <a:lnTo>
                    <a:pt x="978979" y="1028700"/>
                  </a:lnTo>
                  <a:lnTo>
                    <a:pt x="977811" y="1028700"/>
                  </a:lnTo>
                  <a:lnTo>
                    <a:pt x="977874" y="1016000"/>
                  </a:lnTo>
                  <a:lnTo>
                    <a:pt x="978712" y="1016000"/>
                  </a:lnTo>
                  <a:lnTo>
                    <a:pt x="978979" y="1028700"/>
                  </a:lnTo>
                  <a:lnTo>
                    <a:pt x="978979" y="990600"/>
                  </a:lnTo>
                  <a:lnTo>
                    <a:pt x="976871" y="990600"/>
                  </a:lnTo>
                  <a:lnTo>
                    <a:pt x="976871" y="1117600"/>
                  </a:lnTo>
                  <a:lnTo>
                    <a:pt x="975715" y="1117600"/>
                  </a:lnTo>
                  <a:lnTo>
                    <a:pt x="975334" y="1104900"/>
                  </a:lnTo>
                  <a:lnTo>
                    <a:pt x="975931" y="1104900"/>
                  </a:lnTo>
                  <a:lnTo>
                    <a:pt x="976871" y="1117600"/>
                  </a:lnTo>
                  <a:lnTo>
                    <a:pt x="976871" y="990600"/>
                  </a:lnTo>
                  <a:lnTo>
                    <a:pt x="971283" y="990600"/>
                  </a:lnTo>
                  <a:lnTo>
                    <a:pt x="971283" y="1231900"/>
                  </a:lnTo>
                  <a:lnTo>
                    <a:pt x="969276" y="1231900"/>
                  </a:lnTo>
                  <a:lnTo>
                    <a:pt x="969911" y="1219200"/>
                  </a:lnTo>
                  <a:lnTo>
                    <a:pt x="970622" y="1219200"/>
                  </a:lnTo>
                  <a:lnTo>
                    <a:pt x="971283" y="1231900"/>
                  </a:lnTo>
                  <a:lnTo>
                    <a:pt x="971283" y="990600"/>
                  </a:lnTo>
                  <a:lnTo>
                    <a:pt x="969213" y="990600"/>
                  </a:lnTo>
                  <a:lnTo>
                    <a:pt x="969137" y="977900"/>
                  </a:lnTo>
                  <a:lnTo>
                    <a:pt x="969314" y="977900"/>
                  </a:lnTo>
                  <a:lnTo>
                    <a:pt x="968768" y="965200"/>
                  </a:lnTo>
                  <a:lnTo>
                    <a:pt x="975969" y="965200"/>
                  </a:lnTo>
                  <a:lnTo>
                    <a:pt x="972172" y="952500"/>
                  </a:lnTo>
                  <a:lnTo>
                    <a:pt x="976630" y="952500"/>
                  </a:lnTo>
                  <a:lnTo>
                    <a:pt x="976947" y="939800"/>
                  </a:lnTo>
                  <a:lnTo>
                    <a:pt x="971283" y="939800"/>
                  </a:lnTo>
                  <a:lnTo>
                    <a:pt x="969492" y="927100"/>
                  </a:lnTo>
                  <a:lnTo>
                    <a:pt x="976172" y="927100"/>
                  </a:lnTo>
                  <a:lnTo>
                    <a:pt x="977239" y="914400"/>
                  </a:lnTo>
                  <a:lnTo>
                    <a:pt x="980605" y="914400"/>
                  </a:lnTo>
                  <a:lnTo>
                    <a:pt x="980605" y="838200"/>
                  </a:lnTo>
                  <a:lnTo>
                    <a:pt x="974877" y="838200"/>
                  </a:lnTo>
                  <a:lnTo>
                    <a:pt x="975753" y="825500"/>
                  </a:lnTo>
                  <a:lnTo>
                    <a:pt x="979462" y="825500"/>
                  </a:lnTo>
                  <a:lnTo>
                    <a:pt x="981265" y="838200"/>
                  </a:lnTo>
                  <a:lnTo>
                    <a:pt x="981265" y="254000"/>
                  </a:lnTo>
                  <a:lnTo>
                    <a:pt x="974559" y="254000"/>
                  </a:lnTo>
                  <a:lnTo>
                    <a:pt x="973010" y="260438"/>
                  </a:lnTo>
                  <a:lnTo>
                    <a:pt x="973010" y="406400"/>
                  </a:lnTo>
                  <a:lnTo>
                    <a:pt x="970661" y="419100"/>
                  </a:lnTo>
                  <a:lnTo>
                    <a:pt x="966254" y="419100"/>
                  </a:lnTo>
                  <a:lnTo>
                    <a:pt x="966495" y="406400"/>
                  </a:lnTo>
                  <a:lnTo>
                    <a:pt x="973010" y="406400"/>
                  </a:lnTo>
                  <a:lnTo>
                    <a:pt x="973010" y="260438"/>
                  </a:lnTo>
                  <a:lnTo>
                    <a:pt x="971499" y="266700"/>
                  </a:lnTo>
                  <a:lnTo>
                    <a:pt x="962520" y="266700"/>
                  </a:lnTo>
                  <a:lnTo>
                    <a:pt x="963142" y="279400"/>
                  </a:lnTo>
                  <a:lnTo>
                    <a:pt x="957948" y="279400"/>
                  </a:lnTo>
                  <a:lnTo>
                    <a:pt x="957948" y="419100"/>
                  </a:lnTo>
                  <a:lnTo>
                    <a:pt x="956957" y="431800"/>
                  </a:lnTo>
                  <a:lnTo>
                    <a:pt x="950404" y="431800"/>
                  </a:lnTo>
                  <a:lnTo>
                    <a:pt x="952284" y="419100"/>
                  </a:lnTo>
                  <a:lnTo>
                    <a:pt x="957948" y="419100"/>
                  </a:lnTo>
                  <a:lnTo>
                    <a:pt x="957948" y="279400"/>
                  </a:lnTo>
                  <a:lnTo>
                    <a:pt x="957008" y="279400"/>
                  </a:lnTo>
                  <a:lnTo>
                    <a:pt x="953262" y="292100"/>
                  </a:lnTo>
                  <a:lnTo>
                    <a:pt x="943597" y="292100"/>
                  </a:lnTo>
                  <a:lnTo>
                    <a:pt x="940523" y="304800"/>
                  </a:lnTo>
                  <a:lnTo>
                    <a:pt x="933424" y="292569"/>
                  </a:lnTo>
                  <a:lnTo>
                    <a:pt x="930846" y="304800"/>
                  </a:lnTo>
                  <a:lnTo>
                    <a:pt x="930567" y="304800"/>
                  </a:lnTo>
                  <a:lnTo>
                    <a:pt x="930567" y="457200"/>
                  </a:lnTo>
                  <a:lnTo>
                    <a:pt x="924369" y="457200"/>
                  </a:lnTo>
                  <a:lnTo>
                    <a:pt x="928890" y="444500"/>
                  </a:lnTo>
                  <a:lnTo>
                    <a:pt x="930287" y="444500"/>
                  </a:lnTo>
                  <a:lnTo>
                    <a:pt x="930567" y="457200"/>
                  </a:lnTo>
                  <a:lnTo>
                    <a:pt x="930567" y="304800"/>
                  </a:lnTo>
                  <a:lnTo>
                    <a:pt x="926261" y="304800"/>
                  </a:lnTo>
                  <a:lnTo>
                    <a:pt x="927557" y="317500"/>
                  </a:lnTo>
                  <a:lnTo>
                    <a:pt x="918527" y="317500"/>
                  </a:lnTo>
                  <a:lnTo>
                    <a:pt x="918527" y="457200"/>
                  </a:lnTo>
                  <a:lnTo>
                    <a:pt x="916419" y="462635"/>
                  </a:lnTo>
                  <a:lnTo>
                    <a:pt x="916419" y="825500"/>
                  </a:lnTo>
                  <a:lnTo>
                    <a:pt x="908913" y="825500"/>
                  </a:lnTo>
                  <a:lnTo>
                    <a:pt x="914844" y="812800"/>
                  </a:lnTo>
                  <a:lnTo>
                    <a:pt x="915682" y="812800"/>
                  </a:lnTo>
                  <a:lnTo>
                    <a:pt x="916419" y="825500"/>
                  </a:lnTo>
                  <a:lnTo>
                    <a:pt x="916419" y="462635"/>
                  </a:lnTo>
                  <a:lnTo>
                    <a:pt x="913599" y="469900"/>
                  </a:lnTo>
                  <a:lnTo>
                    <a:pt x="909154" y="469900"/>
                  </a:lnTo>
                  <a:lnTo>
                    <a:pt x="913485" y="457200"/>
                  </a:lnTo>
                  <a:lnTo>
                    <a:pt x="918527" y="457200"/>
                  </a:lnTo>
                  <a:lnTo>
                    <a:pt x="918527" y="317500"/>
                  </a:lnTo>
                  <a:lnTo>
                    <a:pt x="911631" y="317500"/>
                  </a:lnTo>
                  <a:lnTo>
                    <a:pt x="903173" y="330200"/>
                  </a:lnTo>
                  <a:lnTo>
                    <a:pt x="896835" y="330200"/>
                  </a:lnTo>
                  <a:lnTo>
                    <a:pt x="897610" y="342900"/>
                  </a:lnTo>
                  <a:lnTo>
                    <a:pt x="892251" y="342900"/>
                  </a:lnTo>
                  <a:lnTo>
                    <a:pt x="889546" y="352399"/>
                  </a:lnTo>
                  <a:lnTo>
                    <a:pt x="889546" y="482600"/>
                  </a:lnTo>
                  <a:lnTo>
                    <a:pt x="888352" y="495300"/>
                  </a:lnTo>
                  <a:lnTo>
                    <a:pt x="887399" y="495300"/>
                  </a:lnTo>
                  <a:lnTo>
                    <a:pt x="886790" y="482600"/>
                  </a:lnTo>
                  <a:lnTo>
                    <a:pt x="889546" y="482600"/>
                  </a:lnTo>
                  <a:lnTo>
                    <a:pt x="889546" y="352399"/>
                  </a:lnTo>
                  <a:lnTo>
                    <a:pt x="888631" y="355600"/>
                  </a:lnTo>
                  <a:lnTo>
                    <a:pt x="879462" y="355600"/>
                  </a:lnTo>
                  <a:lnTo>
                    <a:pt x="879462" y="495300"/>
                  </a:lnTo>
                  <a:lnTo>
                    <a:pt x="871194" y="508000"/>
                  </a:lnTo>
                  <a:lnTo>
                    <a:pt x="864323" y="508000"/>
                  </a:lnTo>
                  <a:lnTo>
                    <a:pt x="869759" y="495300"/>
                  </a:lnTo>
                  <a:lnTo>
                    <a:pt x="879462" y="495300"/>
                  </a:lnTo>
                  <a:lnTo>
                    <a:pt x="879462" y="355600"/>
                  </a:lnTo>
                  <a:lnTo>
                    <a:pt x="878014" y="355600"/>
                  </a:lnTo>
                  <a:lnTo>
                    <a:pt x="871931" y="368300"/>
                  </a:lnTo>
                  <a:lnTo>
                    <a:pt x="862584" y="368300"/>
                  </a:lnTo>
                  <a:lnTo>
                    <a:pt x="862584" y="508000"/>
                  </a:lnTo>
                  <a:lnTo>
                    <a:pt x="858583" y="513486"/>
                  </a:lnTo>
                  <a:lnTo>
                    <a:pt x="858583" y="812800"/>
                  </a:lnTo>
                  <a:lnTo>
                    <a:pt x="855192" y="812800"/>
                  </a:lnTo>
                  <a:lnTo>
                    <a:pt x="855091" y="800100"/>
                  </a:lnTo>
                  <a:lnTo>
                    <a:pt x="856919" y="800100"/>
                  </a:lnTo>
                  <a:lnTo>
                    <a:pt x="858583" y="812800"/>
                  </a:lnTo>
                  <a:lnTo>
                    <a:pt x="858583" y="513486"/>
                  </a:lnTo>
                  <a:lnTo>
                    <a:pt x="854456" y="519137"/>
                  </a:lnTo>
                  <a:lnTo>
                    <a:pt x="856564" y="508000"/>
                  </a:lnTo>
                  <a:lnTo>
                    <a:pt x="862584" y="508000"/>
                  </a:lnTo>
                  <a:lnTo>
                    <a:pt x="862584" y="368300"/>
                  </a:lnTo>
                  <a:lnTo>
                    <a:pt x="855052" y="368300"/>
                  </a:lnTo>
                  <a:lnTo>
                    <a:pt x="853833" y="381000"/>
                  </a:lnTo>
                  <a:lnTo>
                    <a:pt x="852601" y="381000"/>
                  </a:lnTo>
                  <a:lnTo>
                    <a:pt x="848931" y="387946"/>
                  </a:lnTo>
                  <a:lnTo>
                    <a:pt x="848931" y="520700"/>
                  </a:lnTo>
                  <a:lnTo>
                    <a:pt x="846340" y="532168"/>
                  </a:lnTo>
                  <a:lnTo>
                    <a:pt x="846099" y="520700"/>
                  </a:lnTo>
                  <a:lnTo>
                    <a:pt x="848931" y="520700"/>
                  </a:lnTo>
                  <a:lnTo>
                    <a:pt x="848931" y="387946"/>
                  </a:lnTo>
                  <a:lnTo>
                    <a:pt x="845883" y="393700"/>
                  </a:lnTo>
                  <a:lnTo>
                    <a:pt x="833894" y="393700"/>
                  </a:lnTo>
                  <a:lnTo>
                    <a:pt x="830859" y="399034"/>
                  </a:lnTo>
                  <a:lnTo>
                    <a:pt x="830859" y="546100"/>
                  </a:lnTo>
                  <a:lnTo>
                    <a:pt x="825538" y="546100"/>
                  </a:lnTo>
                  <a:lnTo>
                    <a:pt x="820331" y="558800"/>
                  </a:lnTo>
                  <a:lnTo>
                    <a:pt x="810768" y="558800"/>
                  </a:lnTo>
                  <a:lnTo>
                    <a:pt x="811288" y="546100"/>
                  </a:lnTo>
                  <a:lnTo>
                    <a:pt x="823150" y="546100"/>
                  </a:lnTo>
                  <a:lnTo>
                    <a:pt x="829830" y="533400"/>
                  </a:lnTo>
                  <a:lnTo>
                    <a:pt x="830592" y="533400"/>
                  </a:lnTo>
                  <a:lnTo>
                    <a:pt x="830859" y="546100"/>
                  </a:lnTo>
                  <a:lnTo>
                    <a:pt x="830859" y="399034"/>
                  </a:lnTo>
                  <a:lnTo>
                    <a:pt x="826655" y="406400"/>
                  </a:lnTo>
                  <a:lnTo>
                    <a:pt x="819924" y="406400"/>
                  </a:lnTo>
                  <a:lnTo>
                    <a:pt x="811949" y="419100"/>
                  </a:lnTo>
                  <a:lnTo>
                    <a:pt x="809828" y="419100"/>
                  </a:lnTo>
                  <a:lnTo>
                    <a:pt x="809828" y="558800"/>
                  </a:lnTo>
                  <a:lnTo>
                    <a:pt x="804341" y="571500"/>
                  </a:lnTo>
                  <a:lnTo>
                    <a:pt x="791044" y="584200"/>
                  </a:lnTo>
                  <a:lnTo>
                    <a:pt x="788530" y="584200"/>
                  </a:lnTo>
                  <a:lnTo>
                    <a:pt x="791362" y="571500"/>
                  </a:lnTo>
                  <a:lnTo>
                    <a:pt x="799592" y="571500"/>
                  </a:lnTo>
                  <a:lnTo>
                    <a:pt x="802779" y="558800"/>
                  </a:lnTo>
                  <a:lnTo>
                    <a:pt x="809828" y="558800"/>
                  </a:lnTo>
                  <a:lnTo>
                    <a:pt x="809828" y="419100"/>
                  </a:lnTo>
                  <a:lnTo>
                    <a:pt x="806919" y="419100"/>
                  </a:lnTo>
                  <a:lnTo>
                    <a:pt x="799160" y="431800"/>
                  </a:lnTo>
                  <a:lnTo>
                    <a:pt x="795667" y="431800"/>
                  </a:lnTo>
                  <a:lnTo>
                    <a:pt x="786777" y="444500"/>
                  </a:lnTo>
                  <a:lnTo>
                    <a:pt x="778230" y="444500"/>
                  </a:lnTo>
                  <a:lnTo>
                    <a:pt x="778230" y="584200"/>
                  </a:lnTo>
                  <a:lnTo>
                    <a:pt x="764006" y="609600"/>
                  </a:lnTo>
                  <a:lnTo>
                    <a:pt x="751687" y="609600"/>
                  </a:lnTo>
                  <a:lnTo>
                    <a:pt x="756615" y="596900"/>
                  </a:lnTo>
                  <a:lnTo>
                    <a:pt x="767397" y="596900"/>
                  </a:lnTo>
                  <a:lnTo>
                    <a:pt x="771728" y="584200"/>
                  </a:lnTo>
                  <a:lnTo>
                    <a:pt x="778230" y="584200"/>
                  </a:lnTo>
                  <a:lnTo>
                    <a:pt x="778230" y="444500"/>
                  </a:lnTo>
                  <a:lnTo>
                    <a:pt x="774242" y="457200"/>
                  </a:lnTo>
                  <a:lnTo>
                    <a:pt x="760730" y="457200"/>
                  </a:lnTo>
                  <a:lnTo>
                    <a:pt x="761834" y="469900"/>
                  </a:lnTo>
                  <a:lnTo>
                    <a:pt x="753960" y="469900"/>
                  </a:lnTo>
                  <a:lnTo>
                    <a:pt x="750836" y="476567"/>
                  </a:lnTo>
                  <a:lnTo>
                    <a:pt x="750836" y="609600"/>
                  </a:lnTo>
                  <a:lnTo>
                    <a:pt x="747991" y="622300"/>
                  </a:lnTo>
                  <a:lnTo>
                    <a:pt x="742950" y="622300"/>
                  </a:lnTo>
                  <a:lnTo>
                    <a:pt x="750316" y="609600"/>
                  </a:lnTo>
                  <a:lnTo>
                    <a:pt x="750836" y="609600"/>
                  </a:lnTo>
                  <a:lnTo>
                    <a:pt x="750836" y="476567"/>
                  </a:lnTo>
                  <a:lnTo>
                    <a:pt x="748004" y="482600"/>
                  </a:lnTo>
                  <a:lnTo>
                    <a:pt x="741730" y="482600"/>
                  </a:lnTo>
                  <a:lnTo>
                    <a:pt x="739762" y="486219"/>
                  </a:lnTo>
                  <a:lnTo>
                    <a:pt x="739762" y="914400"/>
                  </a:lnTo>
                  <a:lnTo>
                    <a:pt x="737311" y="925868"/>
                  </a:lnTo>
                  <a:lnTo>
                    <a:pt x="737311" y="914400"/>
                  </a:lnTo>
                  <a:lnTo>
                    <a:pt x="739762" y="914400"/>
                  </a:lnTo>
                  <a:lnTo>
                    <a:pt x="739762" y="486219"/>
                  </a:lnTo>
                  <a:lnTo>
                    <a:pt x="734809" y="495300"/>
                  </a:lnTo>
                  <a:lnTo>
                    <a:pt x="726376" y="495300"/>
                  </a:lnTo>
                  <a:lnTo>
                    <a:pt x="726376" y="635000"/>
                  </a:lnTo>
                  <a:lnTo>
                    <a:pt x="715111" y="647700"/>
                  </a:lnTo>
                  <a:lnTo>
                    <a:pt x="703630" y="660400"/>
                  </a:lnTo>
                  <a:lnTo>
                    <a:pt x="700405" y="660400"/>
                  </a:lnTo>
                  <a:lnTo>
                    <a:pt x="707009" y="647700"/>
                  </a:lnTo>
                  <a:lnTo>
                    <a:pt x="713930" y="647700"/>
                  </a:lnTo>
                  <a:lnTo>
                    <a:pt x="721512" y="635000"/>
                  </a:lnTo>
                  <a:lnTo>
                    <a:pt x="726376" y="635000"/>
                  </a:lnTo>
                  <a:lnTo>
                    <a:pt x="726376" y="495300"/>
                  </a:lnTo>
                  <a:lnTo>
                    <a:pt x="713397" y="495300"/>
                  </a:lnTo>
                  <a:lnTo>
                    <a:pt x="709688" y="508000"/>
                  </a:lnTo>
                  <a:lnTo>
                    <a:pt x="703427" y="508000"/>
                  </a:lnTo>
                  <a:lnTo>
                    <a:pt x="699795" y="520700"/>
                  </a:lnTo>
                  <a:lnTo>
                    <a:pt x="695198" y="520700"/>
                  </a:lnTo>
                  <a:lnTo>
                    <a:pt x="690753" y="533400"/>
                  </a:lnTo>
                  <a:lnTo>
                    <a:pt x="687628" y="533400"/>
                  </a:lnTo>
                  <a:lnTo>
                    <a:pt x="687628" y="673100"/>
                  </a:lnTo>
                  <a:lnTo>
                    <a:pt x="680758" y="685800"/>
                  </a:lnTo>
                  <a:lnTo>
                    <a:pt x="667994" y="685800"/>
                  </a:lnTo>
                  <a:lnTo>
                    <a:pt x="672693" y="673100"/>
                  </a:lnTo>
                  <a:lnTo>
                    <a:pt x="687628" y="673100"/>
                  </a:lnTo>
                  <a:lnTo>
                    <a:pt x="687628" y="533400"/>
                  </a:lnTo>
                  <a:lnTo>
                    <a:pt x="671093" y="533400"/>
                  </a:lnTo>
                  <a:lnTo>
                    <a:pt x="667893" y="544715"/>
                  </a:lnTo>
                  <a:lnTo>
                    <a:pt x="667893" y="685800"/>
                  </a:lnTo>
                  <a:lnTo>
                    <a:pt x="661504" y="698500"/>
                  </a:lnTo>
                  <a:lnTo>
                    <a:pt x="659320" y="698500"/>
                  </a:lnTo>
                  <a:lnTo>
                    <a:pt x="660654" y="685800"/>
                  </a:lnTo>
                  <a:lnTo>
                    <a:pt x="667893" y="685800"/>
                  </a:lnTo>
                  <a:lnTo>
                    <a:pt x="667893" y="544715"/>
                  </a:lnTo>
                  <a:lnTo>
                    <a:pt x="667499" y="546100"/>
                  </a:lnTo>
                  <a:lnTo>
                    <a:pt x="664514" y="546100"/>
                  </a:lnTo>
                  <a:lnTo>
                    <a:pt x="664006" y="558800"/>
                  </a:lnTo>
                  <a:lnTo>
                    <a:pt x="656653" y="558800"/>
                  </a:lnTo>
                  <a:lnTo>
                    <a:pt x="656653" y="698500"/>
                  </a:lnTo>
                  <a:lnTo>
                    <a:pt x="652538" y="711200"/>
                  </a:lnTo>
                  <a:lnTo>
                    <a:pt x="644753" y="711200"/>
                  </a:lnTo>
                  <a:lnTo>
                    <a:pt x="649909" y="698500"/>
                  </a:lnTo>
                  <a:lnTo>
                    <a:pt x="656653" y="698500"/>
                  </a:lnTo>
                  <a:lnTo>
                    <a:pt x="656653" y="558800"/>
                  </a:lnTo>
                  <a:lnTo>
                    <a:pt x="655510" y="558800"/>
                  </a:lnTo>
                  <a:lnTo>
                    <a:pt x="648182" y="571500"/>
                  </a:lnTo>
                  <a:lnTo>
                    <a:pt x="641146" y="571500"/>
                  </a:lnTo>
                  <a:lnTo>
                    <a:pt x="641146" y="711200"/>
                  </a:lnTo>
                  <a:lnTo>
                    <a:pt x="635939" y="723900"/>
                  </a:lnTo>
                  <a:lnTo>
                    <a:pt x="634542" y="723900"/>
                  </a:lnTo>
                  <a:lnTo>
                    <a:pt x="636193" y="711200"/>
                  </a:lnTo>
                  <a:lnTo>
                    <a:pt x="641146" y="711200"/>
                  </a:lnTo>
                  <a:lnTo>
                    <a:pt x="641146" y="571500"/>
                  </a:lnTo>
                  <a:lnTo>
                    <a:pt x="640295" y="571500"/>
                  </a:lnTo>
                  <a:lnTo>
                    <a:pt x="631558" y="584200"/>
                  </a:lnTo>
                  <a:lnTo>
                    <a:pt x="628027" y="584200"/>
                  </a:lnTo>
                  <a:lnTo>
                    <a:pt x="623989" y="596900"/>
                  </a:lnTo>
                  <a:lnTo>
                    <a:pt x="607644" y="596900"/>
                  </a:lnTo>
                  <a:lnTo>
                    <a:pt x="604100" y="609600"/>
                  </a:lnTo>
                  <a:lnTo>
                    <a:pt x="590105" y="609600"/>
                  </a:lnTo>
                  <a:lnTo>
                    <a:pt x="586333" y="622300"/>
                  </a:lnTo>
                  <a:lnTo>
                    <a:pt x="579932" y="622300"/>
                  </a:lnTo>
                  <a:lnTo>
                    <a:pt x="579932" y="774700"/>
                  </a:lnTo>
                  <a:lnTo>
                    <a:pt x="577151" y="774700"/>
                  </a:lnTo>
                  <a:lnTo>
                    <a:pt x="579907" y="763041"/>
                  </a:lnTo>
                  <a:lnTo>
                    <a:pt x="579932" y="774700"/>
                  </a:lnTo>
                  <a:lnTo>
                    <a:pt x="579932" y="622300"/>
                  </a:lnTo>
                  <a:lnTo>
                    <a:pt x="575081" y="622300"/>
                  </a:lnTo>
                  <a:lnTo>
                    <a:pt x="573430" y="635000"/>
                  </a:lnTo>
                  <a:lnTo>
                    <a:pt x="570750" y="635000"/>
                  </a:lnTo>
                  <a:lnTo>
                    <a:pt x="562571" y="647700"/>
                  </a:lnTo>
                  <a:lnTo>
                    <a:pt x="557504" y="647700"/>
                  </a:lnTo>
                  <a:lnTo>
                    <a:pt x="553745" y="660400"/>
                  </a:lnTo>
                  <a:lnTo>
                    <a:pt x="542061" y="660400"/>
                  </a:lnTo>
                  <a:lnTo>
                    <a:pt x="541972" y="673100"/>
                  </a:lnTo>
                  <a:lnTo>
                    <a:pt x="539584" y="673100"/>
                  </a:lnTo>
                  <a:lnTo>
                    <a:pt x="539584" y="812800"/>
                  </a:lnTo>
                  <a:lnTo>
                    <a:pt x="537883" y="812800"/>
                  </a:lnTo>
                  <a:lnTo>
                    <a:pt x="539076" y="802297"/>
                  </a:lnTo>
                  <a:lnTo>
                    <a:pt x="539584" y="812800"/>
                  </a:lnTo>
                  <a:lnTo>
                    <a:pt x="539584" y="673100"/>
                  </a:lnTo>
                  <a:lnTo>
                    <a:pt x="531202" y="673100"/>
                  </a:lnTo>
                  <a:lnTo>
                    <a:pt x="527672" y="685800"/>
                  </a:lnTo>
                  <a:lnTo>
                    <a:pt x="519620" y="685800"/>
                  </a:lnTo>
                  <a:lnTo>
                    <a:pt x="519620" y="825500"/>
                  </a:lnTo>
                  <a:lnTo>
                    <a:pt x="513130" y="838200"/>
                  </a:lnTo>
                  <a:lnTo>
                    <a:pt x="507428" y="838200"/>
                  </a:lnTo>
                  <a:lnTo>
                    <a:pt x="501700" y="850900"/>
                  </a:lnTo>
                  <a:lnTo>
                    <a:pt x="490143" y="850900"/>
                  </a:lnTo>
                  <a:lnTo>
                    <a:pt x="516166" y="825500"/>
                  </a:lnTo>
                  <a:lnTo>
                    <a:pt x="519620" y="825500"/>
                  </a:lnTo>
                  <a:lnTo>
                    <a:pt x="519620" y="685800"/>
                  </a:lnTo>
                  <a:lnTo>
                    <a:pt x="511454" y="685800"/>
                  </a:lnTo>
                  <a:lnTo>
                    <a:pt x="509473" y="698500"/>
                  </a:lnTo>
                  <a:lnTo>
                    <a:pt x="506425" y="711200"/>
                  </a:lnTo>
                  <a:lnTo>
                    <a:pt x="487286" y="711200"/>
                  </a:lnTo>
                  <a:lnTo>
                    <a:pt x="487286" y="850900"/>
                  </a:lnTo>
                  <a:lnTo>
                    <a:pt x="485279" y="863066"/>
                  </a:lnTo>
                  <a:lnTo>
                    <a:pt x="486333" y="850900"/>
                  </a:lnTo>
                  <a:lnTo>
                    <a:pt x="487286" y="850900"/>
                  </a:lnTo>
                  <a:lnTo>
                    <a:pt x="487286" y="711200"/>
                  </a:lnTo>
                  <a:lnTo>
                    <a:pt x="486257" y="711200"/>
                  </a:lnTo>
                  <a:lnTo>
                    <a:pt x="481088" y="723900"/>
                  </a:lnTo>
                  <a:lnTo>
                    <a:pt x="476415" y="723900"/>
                  </a:lnTo>
                  <a:lnTo>
                    <a:pt x="476415" y="863600"/>
                  </a:lnTo>
                  <a:lnTo>
                    <a:pt x="472922" y="876300"/>
                  </a:lnTo>
                  <a:lnTo>
                    <a:pt x="468439" y="876300"/>
                  </a:lnTo>
                  <a:lnTo>
                    <a:pt x="474700" y="863600"/>
                  </a:lnTo>
                  <a:lnTo>
                    <a:pt x="476415" y="863600"/>
                  </a:lnTo>
                  <a:lnTo>
                    <a:pt x="476415" y="723900"/>
                  </a:lnTo>
                  <a:lnTo>
                    <a:pt x="470344" y="723900"/>
                  </a:lnTo>
                  <a:lnTo>
                    <a:pt x="469328" y="736600"/>
                  </a:lnTo>
                  <a:lnTo>
                    <a:pt x="464985" y="736600"/>
                  </a:lnTo>
                  <a:lnTo>
                    <a:pt x="457682" y="749300"/>
                  </a:lnTo>
                  <a:lnTo>
                    <a:pt x="437654" y="749300"/>
                  </a:lnTo>
                  <a:lnTo>
                    <a:pt x="437565" y="762000"/>
                  </a:lnTo>
                  <a:lnTo>
                    <a:pt x="435800" y="762000"/>
                  </a:lnTo>
                  <a:lnTo>
                    <a:pt x="430466" y="774700"/>
                  </a:lnTo>
                  <a:lnTo>
                    <a:pt x="425475" y="774700"/>
                  </a:lnTo>
                  <a:lnTo>
                    <a:pt x="415886" y="787400"/>
                  </a:lnTo>
                  <a:lnTo>
                    <a:pt x="410629" y="787400"/>
                  </a:lnTo>
                  <a:lnTo>
                    <a:pt x="403644" y="800100"/>
                  </a:lnTo>
                  <a:lnTo>
                    <a:pt x="386651" y="800100"/>
                  </a:lnTo>
                  <a:lnTo>
                    <a:pt x="381571" y="812800"/>
                  </a:lnTo>
                  <a:lnTo>
                    <a:pt x="377329" y="812800"/>
                  </a:lnTo>
                  <a:lnTo>
                    <a:pt x="371983" y="825500"/>
                  </a:lnTo>
                  <a:lnTo>
                    <a:pt x="369849" y="825500"/>
                  </a:lnTo>
                  <a:lnTo>
                    <a:pt x="369849" y="977900"/>
                  </a:lnTo>
                  <a:lnTo>
                    <a:pt x="367131" y="977900"/>
                  </a:lnTo>
                  <a:lnTo>
                    <a:pt x="368160" y="965200"/>
                  </a:lnTo>
                  <a:lnTo>
                    <a:pt x="369773" y="965200"/>
                  </a:lnTo>
                  <a:lnTo>
                    <a:pt x="369849" y="977900"/>
                  </a:lnTo>
                  <a:lnTo>
                    <a:pt x="369849" y="825500"/>
                  </a:lnTo>
                  <a:lnTo>
                    <a:pt x="368274" y="825500"/>
                  </a:lnTo>
                  <a:lnTo>
                    <a:pt x="357149" y="838200"/>
                  </a:lnTo>
                  <a:lnTo>
                    <a:pt x="347357" y="838200"/>
                  </a:lnTo>
                  <a:lnTo>
                    <a:pt x="350139" y="850900"/>
                  </a:lnTo>
                  <a:lnTo>
                    <a:pt x="332447" y="850900"/>
                  </a:lnTo>
                  <a:lnTo>
                    <a:pt x="331165" y="863600"/>
                  </a:lnTo>
                  <a:lnTo>
                    <a:pt x="320700" y="863600"/>
                  </a:lnTo>
                  <a:lnTo>
                    <a:pt x="320065" y="876300"/>
                  </a:lnTo>
                  <a:lnTo>
                    <a:pt x="314553" y="876300"/>
                  </a:lnTo>
                  <a:lnTo>
                    <a:pt x="309930" y="889000"/>
                  </a:lnTo>
                  <a:lnTo>
                    <a:pt x="304787" y="889000"/>
                  </a:lnTo>
                  <a:lnTo>
                    <a:pt x="295960" y="901700"/>
                  </a:lnTo>
                  <a:lnTo>
                    <a:pt x="291553" y="901700"/>
                  </a:lnTo>
                  <a:lnTo>
                    <a:pt x="289153" y="914400"/>
                  </a:lnTo>
                  <a:lnTo>
                    <a:pt x="282689" y="901700"/>
                  </a:lnTo>
                  <a:lnTo>
                    <a:pt x="280657" y="914400"/>
                  </a:lnTo>
                  <a:lnTo>
                    <a:pt x="272821" y="914400"/>
                  </a:lnTo>
                  <a:lnTo>
                    <a:pt x="270129" y="927100"/>
                  </a:lnTo>
                  <a:lnTo>
                    <a:pt x="260540" y="927100"/>
                  </a:lnTo>
                  <a:lnTo>
                    <a:pt x="254279" y="939800"/>
                  </a:lnTo>
                  <a:lnTo>
                    <a:pt x="251079" y="939800"/>
                  </a:lnTo>
                  <a:lnTo>
                    <a:pt x="243078" y="952500"/>
                  </a:lnTo>
                  <a:lnTo>
                    <a:pt x="242709" y="952500"/>
                  </a:lnTo>
                  <a:lnTo>
                    <a:pt x="241388" y="965200"/>
                  </a:lnTo>
                  <a:lnTo>
                    <a:pt x="219583" y="965200"/>
                  </a:lnTo>
                  <a:lnTo>
                    <a:pt x="217284" y="977900"/>
                  </a:lnTo>
                  <a:lnTo>
                    <a:pt x="210870" y="977900"/>
                  </a:lnTo>
                  <a:lnTo>
                    <a:pt x="209169" y="990600"/>
                  </a:lnTo>
                  <a:lnTo>
                    <a:pt x="205892" y="990600"/>
                  </a:lnTo>
                  <a:lnTo>
                    <a:pt x="206095" y="977900"/>
                  </a:lnTo>
                  <a:lnTo>
                    <a:pt x="197840" y="977900"/>
                  </a:lnTo>
                  <a:lnTo>
                    <a:pt x="197840" y="1003300"/>
                  </a:lnTo>
                  <a:lnTo>
                    <a:pt x="192633" y="1003300"/>
                  </a:lnTo>
                  <a:lnTo>
                    <a:pt x="197370" y="991196"/>
                  </a:lnTo>
                  <a:lnTo>
                    <a:pt x="197840" y="1003300"/>
                  </a:lnTo>
                  <a:lnTo>
                    <a:pt x="197840" y="977900"/>
                  </a:lnTo>
                  <a:lnTo>
                    <a:pt x="197434" y="977900"/>
                  </a:lnTo>
                  <a:lnTo>
                    <a:pt x="196164" y="990600"/>
                  </a:lnTo>
                  <a:lnTo>
                    <a:pt x="189585" y="990600"/>
                  </a:lnTo>
                  <a:lnTo>
                    <a:pt x="189585" y="1003300"/>
                  </a:lnTo>
                  <a:lnTo>
                    <a:pt x="185115" y="1016000"/>
                  </a:lnTo>
                  <a:lnTo>
                    <a:pt x="178917" y="1016000"/>
                  </a:lnTo>
                  <a:lnTo>
                    <a:pt x="188036" y="1003300"/>
                  </a:lnTo>
                  <a:lnTo>
                    <a:pt x="189585" y="1003300"/>
                  </a:lnTo>
                  <a:lnTo>
                    <a:pt x="189585" y="990600"/>
                  </a:lnTo>
                  <a:lnTo>
                    <a:pt x="186499" y="990600"/>
                  </a:lnTo>
                  <a:lnTo>
                    <a:pt x="181940" y="1003300"/>
                  </a:lnTo>
                  <a:lnTo>
                    <a:pt x="175272" y="1003300"/>
                  </a:lnTo>
                  <a:lnTo>
                    <a:pt x="174917" y="1016000"/>
                  </a:lnTo>
                  <a:lnTo>
                    <a:pt x="160934" y="1016000"/>
                  </a:lnTo>
                  <a:lnTo>
                    <a:pt x="152438" y="1028700"/>
                  </a:lnTo>
                  <a:lnTo>
                    <a:pt x="150749" y="1028700"/>
                  </a:lnTo>
                  <a:lnTo>
                    <a:pt x="150749" y="1042682"/>
                  </a:lnTo>
                  <a:lnTo>
                    <a:pt x="150672" y="1054100"/>
                  </a:lnTo>
                  <a:lnTo>
                    <a:pt x="148082" y="1054100"/>
                  </a:lnTo>
                  <a:lnTo>
                    <a:pt x="150749" y="1042682"/>
                  </a:lnTo>
                  <a:lnTo>
                    <a:pt x="150749" y="1028700"/>
                  </a:lnTo>
                  <a:lnTo>
                    <a:pt x="148793" y="1028700"/>
                  </a:lnTo>
                  <a:lnTo>
                    <a:pt x="145402" y="1041400"/>
                  </a:lnTo>
                  <a:lnTo>
                    <a:pt x="139446" y="1041400"/>
                  </a:lnTo>
                  <a:lnTo>
                    <a:pt x="133616" y="1054100"/>
                  </a:lnTo>
                  <a:lnTo>
                    <a:pt x="121246" y="1066800"/>
                  </a:lnTo>
                  <a:lnTo>
                    <a:pt x="118376" y="1066800"/>
                  </a:lnTo>
                  <a:lnTo>
                    <a:pt x="116332" y="1079500"/>
                  </a:lnTo>
                  <a:lnTo>
                    <a:pt x="108140" y="1079500"/>
                  </a:lnTo>
                  <a:lnTo>
                    <a:pt x="106578" y="1092200"/>
                  </a:lnTo>
                  <a:lnTo>
                    <a:pt x="98742" y="1092200"/>
                  </a:lnTo>
                  <a:lnTo>
                    <a:pt x="96837" y="1104900"/>
                  </a:lnTo>
                  <a:lnTo>
                    <a:pt x="90792" y="1104900"/>
                  </a:lnTo>
                  <a:lnTo>
                    <a:pt x="90398" y="1117600"/>
                  </a:lnTo>
                  <a:lnTo>
                    <a:pt x="75184" y="1117600"/>
                  </a:lnTo>
                  <a:lnTo>
                    <a:pt x="71005" y="1130300"/>
                  </a:lnTo>
                  <a:lnTo>
                    <a:pt x="67246" y="1130300"/>
                  </a:lnTo>
                  <a:lnTo>
                    <a:pt x="58775" y="1143000"/>
                  </a:lnTo>
                  <a:lnTo>
                    <a:pt x="58623" y="1143000"/>
                  </a:lnTo>
                  <a:lnTo>
                    <a:pt x="60591" y="1130300"/>
                  </a:lnTo>
                  <a:lnTo>
                    <a:pt x="54508" y="1130300"/>
                  </a:lnTo>
                  <a:lnTo>
                    <a:pt x="49657" y="1143000"/>
                  </a:lnTo>
                  <a:lnTo>
                    <a:pt x="42138" y="1143000"/>
                  </a:lnTo>
                  <a:lnTo>
                    <a:pt x="37338" y="1155700"/>
                  </a:lnTo>
                  <a:lnTo>
                    <a:pt x="33782" y="1155700"/>
                  </a:lnTo>
                  <a:lnTo>
                    <a:pt x="31343" y="1168400"/>
                  </a:lnTo>
                  <a:lnTo>
                    <a:pt x="20383" y="1168400"/>
                  </a:lnTo>
                  <a:lnTo>
                    <a:pt x="15773" y="1181100"/>
                  </a:lnTo>
                  <a:lnTo>
                    <a:pt x="11518" y="1181100"/>
                  </a:lnTo>
                  <a:lnTo>
                    <a:pt x="7556" y="1193800"/>
                  </a:lnTo>
                  <a:lnTo>
                    <a:pt x="1066" y="1193800"/>
                  </a:lnTo>
                  <a:lnTo>
                    <a:pt x="0" y="1206500"/>
                  </a:lnTo>
                  <a:lnTo>
                    <a:pt x="241" y="1206500"/>
                  </a:lnTo>
                  <a:lnTo>
                    <a:pt x="1371" y="1219200"/>
                  </a:lnTo>
                  <a:lnTo>
                    <a:pt x="2921" y="1219200"/>
                  </a:lnTo>
                  <a:lnTo>
                    <a:pt x="8851" y="1231900"/>
                  </a:lnTo>
                  <a:lnTo>
                    <a:pt x="13690" y="1231900"/>
                  </a:lnTo>
                  <a:lnTo>
                    <a:pt x="24701" y="1244600"/>
                  </a:lnTo>
                  <a:lnTo>
                    <a:pt x="31877" y="1244600"/>
                  </a:lnTo>
                  <a:lnTo>
                    <a:pt x="41846" y="1257300"/>
                  </a:lnTo>
                  <a:lnTo>
                    <a:pt x="51358" y="1270000"/>
                  </a:lnTo>
                  <a:lnTo>
                    <a:pt x="60756" y="1270000"/>
                  </a:lnTo>
                  <a:lnTo>
                    <a:pt x="70408" y="1282700"/>
                  </a:lnTo>
                  <a:lnTo>
                    <a:pt x="82981" y="1282700"/>
                  </a:lnTo>
                  <a:lnTo>
                    <a:pt x="84975" y="1295400"/>
                  </a:lnTo>
                  <a:lnTo>
                    <a:pt x="98361" y="1295400"/>
                  </a:lnTo>
                  <a:lnTo>
                    <a:pt x="104228" y="1308100"/>
                  </a:lnTo>
                  <a:lnTo>
                    <a:pt x="115189" y="1308100"/>
                  </a:lnTo>
                  <a:lnTo>
                    <a:pt x="117106" y="1320800"/>
                  </a:lnTo>
                  <a:lnTo>
                    <a:pt x="126453" y="1320800"/>
                  </a:lnTo>
                  <a:lnTo>
                    <a:pt x="129921" y="1333500"/>
                  </a:lnTo>
                  <a:lnTo>
                    <a:pt x="135864" y="1320800"/>
                  </a:lnTo>
                  <a:lnTo>
                    <a:pt x="136994" y="1320800"/>
                  </a:lnTo>
                  <a:lnTo>
                    <a:pt x="137642" y="1333500"/>
                  </a:lnTo>
                  <a:lnTo>
                    <a:pt x="144449" y="1333500"/>
                  </a:lnTo>
                  <a:lnTo>
                    <a:pt x="147053" y="1346200"/>
                  </a:lnTo>
                  <a:lnTo>
                    <a:pt x="164642" y="1346200"/>
                  </a:lnTo>
                  <a:lnTo>
                    <a:pt x="165887" y="1358900"/>
                  </a:lnTo>
                  <a:lnTo>
                    <a:pt x="176263" y="1358900"/>
                  </a:lnTo>
                  <a:lnTo>
                    <a:pt x="180682" y="1371600"/>
                  </a:lnTo>
                  <a:lnTo>
                    <a:pt x="196684" y="1371600"/>
                  </a:lnTo>
                  <a:lnTo>
                    <a:pt x="198501" y="1384300"/>
                  </a:lnTo>
                  <a:lnTo>
                    <a:pt x="201637" y="1384300"/>
                  </a:lnTo>
                  <a:lnTo>
                    <a:pt x="203263" y="1397000"/>
                  </a:lnTo>
                  <a:lnTo>
                    <a:pt x="222669" y="1397000"/>
                  </a:lnTo>
                  <a:lnTo>
                    <a:pt x="226834" y="1409700"/>
                  </a:lnTo>
                  <a:lnTo>
                    <a:pt x="237007" y="1409700"/>
                  </a:lnTo>
                  <a:lnTo>
                    <a:pt x="238671" y="1422400"/>
                  </a:lnTo>
                  <a:lnTo>
                    <a:pt x="248488" y="1422400"/>
                  </a:lnTo>
                  <a:lnTo>
                    <a:pt x="249605" y="1435100"/>
                  </a:lnTo>
                  <a:lnTo>
                    <a:pt x="266090" y="1435100"/>
                  </a:lnTo>
                  <a:lnTo>
                    <a:pt x="270916" y="1447800"/>
                  </a:lnTo>
                  <a:lnTo>
                    <a:pt x="272948" y="1435100"/>
                  </a:lnTo>
                  <a:lnTo>
                    <a:pt x="278409" y="1435100"/>
                  </a:lnTo>
                  <a:lnTo>
                    <a:pt x="280708" y="1447800"/>
                  </a:lnTo>
                  <a:lnTo>
                    <a:pt x="289318" y="1447800"/>
                  </a:lnTo>
                  <a:lnTo>
                    <a:pt x="300964" y="1460500"/>
                  </a:lnTo>
                  <a:lnTo>
                    <a:pt x="336207" y="1460500"/>
                  </a:lnTo>
                  <a:lnTo>
                    <a:pt x="342734" y="1447800"/>
                  </a:lnTo>
                  <a:lnTo>
                    <a:pt x="352602" y="1447800"/>
                  </a:lnTo>
                  <a:lnTo>
                    <a:pt x="357581" y="1435100"/>
                  </a:lnTo>
                  <a:lnTo>
                    <a:pt x="362610" y="1435100"/>
                  </a:lnTo>
                  <a:lnTo>
                    <a:pt x="368122" y="1422400"/>
                  </a:lnTo>
                  <a:lnTo>
                    <a:pt x="379260" y="1409700"/>
                  </a:lnTo>
                  <a:lnTo>
                    <a:pt x="384771" y="1409700"/>
                  </a:lnTo>
                  <a:lnTo>
                    <a:pt x="389928" y="1397000"/>
                  </a:lnTo>
                  <a:lnTo>
                    <a:pt x="395008" y="1397000"/>
                  </a:lnTo>
                  <a:lnTo>
                    <a:pt x="400164" y="1384300"/>
                  </a:lnTo>
                  <a:lnTo>
                    <a:pt x="413219" y="1371600"/>
                  </a:lnTo>
                  <a:lnTo>
                    <a:pt x="420712" y="1358900"/>
                  </a:lnTo>
                  <a:lnTo>
                    <a:pt x="428383" y="1346200"/>
                  </a:lnTo>
                  <a:lnTo>
                    <a:pt x="438556" y="1346200"/>
                  </a:lnTo>
                  <a:lnTo>
                    <a:pt x="442696" y="1333500"/>
                  </a:lnTo>
                  <a:lnTo>
                    <a:pt x="447903" y="1333500"/>
                  </a:lnTo>
                  <a:lnTo>
                    <a:pt x="457911" y="1320800"/>
                  </a:lnTo>
                  <a:lnTo>
                    <a:pt x="463245" y="1308100"/>
                  </a:lnTo>
                  <a:lnTo>
                    <a:pt x="472427" y="1308100"/>
                  </a:lnTo>
                  <a:lnTo>
                    <a:pt x="476084" y="1295400"/>
                  </a:lnTo>
                  <a:lnTo>
                    <a:pt x="490245" y="1282700"/>
                  </a:lnTo>
                  <a:lnTo>
                    <a:pt x="521741" y="1244600"/>
                  </a:lnTo>
                  <a:lnTo>
                    <a:pt x="529704" y="1244600"/>
                  </a:lnTo>
                  <a:lnTo>
                    <a:pt x="551319" y="1219200"/>
                  </a:lnTo>
                  <a:lnTo>
                    <a:pt x="557809" y="1206500"/>
                  </a:lnTo>
                  <a:lnTo>
                    <a:pt x="576999" y="1193800"/>
                  </a:lnTo>
                  <a:lnTo>
                    <a:pt x="606539" y="1168400"/>
                  </a:lnTo>
                  <a:lnTo>
                    <a:pt x="625817" y="1143000"/>
                  </a:lnTo>
                  <a:lnTo>
                    <a:pt x="631558" y="1143000"/>
                  </a:lnTo>
                  <a:lnTo>
                    <a:pt x="637362" y="1130300"/>
                  </a:lnTo>
                  <a:lnTo>
                    <a:pt x="643458" y="1130300"/>
                  </a:lnTo>
                  <a:lnTo>
                    <a:pt x="650049" y="1117600"/>
                  </a:lnTo>
                  <a:lnTo>
                    <a:pt x="658558" y="1117600"/>
                  </a:lnTo>
                  <a:lnTo>
                    <a:pt x="663257" y="1104900"/>
                  </a:lnTo>
                  <a:lnTo>
                    <a:pt x="667613" y="1104900"/>
                  </a:lnTo>
                  <a:lnTo>
                    <a:pt x="682891" y="1092200"/>
                  </a:lnTo>
                  <a:lnTo>
                    <a:pt x="714743" y="1054100"/>
                  </a:lnTo>
                  <a:lnTo>
                    <a:pt x="730008" y="1041400"/>
                  </a:lnTo>
                  <a:lnTo>
                    <a:pt x="738632" y="1041400"/>
                  </a:lnTo>
                  <a:lnTo>
                    <a:pt x="743737" y="1028700"/>
                  </a:lnTo>
                  <a:lnTo>
                    <a:pt x="753491" y="1028700"/>
                  </a:lnTo>
                  <a:lnTo>
                    <a:pt x="759104" y="1016000"/>
                  </a:lnTo>
                  <a:lnTo>
                    <a:pt x="764197" y="1016000"/>
                  </a:lnTo>
                  <a:lnTo>
                    <a:pt x="770318" y="1003300"/>
                  </a:lnTo>
                  <a:lnTo>
                    <a:pt x="781240" y="1003300"/>
                  </a:lnTo>
                  <a:lnTo>
                    <a:pt x="786434" y="990600"/>
                  </a:lnTo>
                  <a:lnTo>
                    <a:pt x="791591" y="990600"/>
                  </a:lnTo>
                  <a:lnTo>
                    <a:pt x="802779" y="977900"/>
                  </a:lnTo>
                  <a:lnTo>
                    <a:pt x="808621" y="977900"/>
                  </a:lnTo>
                  <a:lnTo>
                    <a:pt x="814933" y="965200"/>
                  </a:lnTo>
                  <a:lnTo>
                    <a:pt x="818921" y="965200"/>
                  </a:lnTo>
                  <a:lnTo>
                    <a:pt x="835507" y="952500"/>
                  </a:lnTo>
                  <a:lnTo>
                    <a:pt x="842683" y="939800"/>
                  </a:lnTo>
                  <a:lnTo>
                    <a:pt x="851255" y="939800"/>
                  </a:lnTo>
                  <a:lnTo>
                    <a:pt x="855205" y="927100"/>
                  </a:lnTo>
                  <a:lnTo>
                    <a:pt x="858888" y="927100"/>
                  </a:lnTo>
                  <a:lnTo>
                    <a:pt x="866749" y="914400"/>
                  </a:lnTo>
                  <a:lnTo>
                    <a:pt x="874483" y="914400"/>
                  </a:lnTo>
                  <a:lnTo>
                    <a:pt x="882459" y="901700"/>
                  </a:lnTo>
                  <a:lnTo>
                    <a:pt x="893965" y="901700"/>
                  </a:lnTo>
                  <a:lnTo>
                    <a:pt x="897991" y="889000"/>
                  </a:lnTo>
                  <a:lnTo>
                    <a:pt x="902652" y="889000"/>
                  </a:lnTo>
                  <a:lnTo>
                    <a:pt x="911085" y="876300"/>
                  </a:lnTo>
                  <a:lnTo>
                    <a:pt x="915746" y="876300"/>
                  </a:lnTo>
                  <a:lnTo>
                    <a:pt x="922566" y="863600"/>
                  </a:lnTo>
                  <a:lnTo>
                    <a:pt x="925525" y="863600"/>
                  </a:lnTo>
                  <a:lnTo>
                    <a:pt x="935558" y="850900"/>
                  </a:lnTo>
                  <a:lnTo>
                    <a:pt x="941070" y="850900"/>
                  </a:lnTo>
                  <a:lnTo>
                    <a:pt x="949490" y="838200"/>
                  </a:lnTo>
                  <a:lnTo>
                    <a:pt x="962240" y="838200"/>
                  </a:lnTo>
                  <a:lnTo>
                    <a:pt x="961567" y="852373"/>
                  </a:lnTo>
                  <a:lnTo>
                    <a:pt x="960970" y="863600"/>
                  </a:lnTo>
                  <a:lnTo>
                    <a:pt x="960653" y="876300"/>
                  </a:lnTo>
                  <a:lnTo>
                    <a:pt x="960424" y="1003300"/>
                  </a:lnTo>
                  <a:lnTo>
                    <a:pt x="961186" y="1003300"/>
                  </a:lnTo>
                  <a:lnTo>
                    <a:pt x="957732" y="1016000"/>
                  </a:lnTo>
                  <a:lnTo>
                    <a:pt x="957961" y="1016000"/>
                  </a:lnTo>
                  <a:lnTo>
                    <a:pt x="958278" y="1028700"/>
                  </a:lnTo>
                  <a:lnTo>
                    <a:pt x="958100" y="1028700"/>
                  </a:lnTo>
                  <a:lnTo>
                    <a:pt x="957821" y="1041400"/>
                  </a:lnTo>
                  <a:lnTo>
                    <a:pt x="957846" y="1054100"/>
                  </a:lnTo>
                  <a:lnTo>
                    <a:pt x="958138" y="1054100"/>
                  </a:lnTo>
                  <a:lnTo>
                    <a:pt x="957732" y="1066800"/>
                  </a:lnTo>
                  <a:lnTo>
                    <a:pt x="960539" y="1079500"/>
                  </a:lnTo>
                  <a:lnTo>
                    <a:pt x="958049" y="1079500"/>
                  </a:lnTo>
                  <a:lnTo>
                    <a:pt x="961021" y="1092200"/>
                  </a:lnTo>
                  <a:lnTo>
                    <a:pt x="958443" y="1092200"/>
                  </a:lnTo>
                  <a:lnTo>
                    <a:pt x="959929" y="1104900"/>
                  </a:lnTo>
                  <a:lnTo>
                    <a:pt x="952373" y="1104900"/>
                  </a:lnTo>
                  <a:lnTo>
                    <a:pt x="952347" y="1130300"/>
                  </a:lnTo>
                  <a:lnTo>
                    <a:pt x="958037" y="1130300"/>
                  </a:lnTo>
                  <a:lnTo>
                    <a:pt x="957859" y="1143000"/>
                  </a:lnTo>
                  <a:lnTo>
                    <a:pt x="958380" y="1155700"/>
                  </a:lnTo>
                  <a:lnTo>
                    <a:pt x="960247" y="1168400"/>
                  </a:lnTo>
                  <a:lnTo>
                    <a:pt x="960450" y="1168400"/>
                  </a:lnTo>
                  <a:lnTo>
                    <a:pt x="960475" y="1181100"/>
                  </a:lnTo>
                  <a:lnTo>
                    <a:pt x="960335" y="1181100"/>
                  </a:lnTo>
                  <a:lnTo>
                    <a:pt x="960615" y="1193800"/>
                  </a:lnTo>
                  <a:lnTo>
                    <a:pt x="959891" y="1193800"/>
                  </a:lnTo>
                  <a:lnTo>
                    <a:pt x="954163" y="1206500"/>
                  </a:lnTo>
                  <a:lnTo>
                    <a:pt x="954874" y="1206500"/>
                  </a:lnTo>
                  <a:lnTo>
                    <a:pt x="959688" y="1219200"/>
                  </a:lnTo>
                  <a:lnTo>
                    <a:pt x="960399" y="1219200"/>
                  </a:lnTo>
                  <a:lnTo>
                    <a:pt x="960424" y="1282700"/>
                  </a:lnTo>
                  <a:lnTo>
                    <a:pt x="958342" y="1282700"/>
                  </a:lnTo>
                  <a:lnTo>
                    <a:pt x="959739" y="1295400"/>
                  </a:lnTo>
                  <a:lnTo>
                    <a:pt x="960767" y="1295400"/>
                  </a:lnTo>
                  <a:lnTo>
                    <a:pt x="961491" y="1308100"/>
                  </a:lnTo>
                  <a:lnTo>
                    <a:pt x="960894" y="1308100"/>
                  </a:lnTo>
                  <a:lnTo>
                    <a:pt x="960729" y="1320800"/>
                  </a:lnTo>
                  <a:lnTo>
                    <a:pt x="962875" y="1320800"/>
                  </a:lnTo>
                  <a:lnTo>
                    <a:pt x="959815" y="1333500"/>
                  </a:lnTo>
                  <a:lnTo>
                    <a:pt x="960742" y="1333500"/>
                  </a:lnTo>
                  <a:lnTo>
                    <a:pt x="960551" y="1345234"/>
                  </a:lnTo>
                  <a:lnTo>
                    <a:pt x="960551" y="1384300"/>
                  </a:lnTo>
                  <a:lnTo>
                    <a:pt x="955941" y="1384300"/>
                  </a:lnTo>
                  <a:lnTo>
                    <a:pt x="956792" y="1397000"/>
                  </a:lnTo>
                  <a:lnTo>
                    <a:pt x="963295" y="1397000"/>
                  </a:lnTo>
                  <a:lnTo>
                    <a:pt x="959853" y="1409700"/>
                  </a:lnTo>
                  <a:lnTo>
                    <a:pt x="961580" y="1422400"/>
                  </a:lnTo>
                  <a:lnTo>
                    <a:pt x="962545" y="1422400"/>
                  </a:lnTo>
                  <a:lnTo>
                    <a:pt x="965365" y="1435100"/>
                  </a:lnTo>
                  <a:lnTo>
                    <a:pt x="962558" y="1447800"/>
                  </a:lnTo>
                  <a:lnTo>
                    <a:pt x="962926" y="1460500"/>
                  </a:lnTo>
                  <a:lnTo>
                    <a:pt x="965822" y="1473200"/>
                  </a:lnTo>
                  <a:lnTo>
                    <a:pt x="966025" y="1473200"/>
                  </a:lnTo>
                  <a:lnTo>
                    <a:pt x="966203" y="1536700"/>
                  </a:lnTo>
                  <a:lnTo>
                    <a:pt x="966711" y="1536700"/>
                  </a:lnTo>
                  <a:lnTo>
                    <a:pt x="967397" y="1549400"/>
                  </a:lnTo>
                  <a:lnTo>
                    <a:pt x="970686" y="1549400"/>
                  </a:lnTo>
                  <a:lnTo>
                    <a:pt x="967917" y="1562100"/>
                  </a:lnTo>
                  <a:lnTo>
                    <a:pt x="964552" y="1562100"/>
                  </a:lnTo>
                  <a:lnTo>
                    <a:pt x="968743" y="1574800"/>
                  </a:lnTo>
                  <a:lnTo>
                    <a:pt x="965542" y="1574800"/>
                  </a:lnTo>
                  <a:lnTo>
                    <a:pt x="968717" y="1587500"/>
                  </a:lnTo>
                  <a:lnTo>
                    <a:pt x="968959" y="1587500"/>
                  </a:lnTo>
                  <a:lnTo>
                    <a:pt x="968768" y="1600200"/>
                  </a:lnTo>
                  <a:lnTo>
                    <a:pt x="969962" y="1612900"/>
                  </a:lnTo>
                  <a:lnTo>
                    <a:pt x="966863" y="1612900"/>
                  </a:lnTo>
                  <a:lnTo>
                    <a:pt x="967320" y="1625600"/>
                  </a:lnTo>
                  <a:lnTo>
                    <a:pt x="969429" y="1625600"/>
                  </a:lnTo>
                  <a:lnTo>
                    <a:pt x="971207" y="1638300"/>
                  </a:lnTo>
                  <a:lnTo>
                    <a:pt x="969162" y="1638300"/>
                  </a:lnTo>
                  <a:lnTo>
                    <a:pt x="968565" y="1651000"/>
                  </a:lnTo>
                  <a:lnTo>
                    <a:pt x="961009" y="1651000"/>
                  </a:lnTo>
                  <a:lnTo>
                    <a:pt x="960780" y="1663700"/>
                  </a:lnTo>
                  <a:lnTo>
                    <a:pt x="962037" y="1663700"/>
                  </a:lnTo>
                  <a:lnTo>
                    <a:pt x="966774" y="1676400"/>
                  </a:lnTo>
                  <a:lnTo>
                    <a:pt x="971854" y="1676400"/>
                  </a:lnTo>
                  <a:lnTo>
                    <a:pt x="971550" y="1689100"/>
                  </a:lnTo>
                  <a:lnTo>
                    <a:pt x="971816" y="1701800"/>
                  </a:lnTo>
                  <a:lnTo>
                    <a:pt x="971943" y="1714500"/>
                  </a:lnTo>
                  <a:lnTo>
                    <a:pt x="971588" y="1714500"/>
                  </a:lnTo>
                  <a:lnTo>
                    <a:pt x="974966" y="1727200"/>
                  </a:lnTo>
                  <a:lnTo>
                    <a:pt x="974001" y="1727200"/>
                  </a:lnTo>
                  <a:lnTo>
                    <a:pt x="971130" y="1739900"/>
                  </a:lnTo>
                  <a:lnTo>
                    <a:pt x="970902" y="1739900"/>
                  </a:lnTo>
                  <a:lnTo>
                    <a:pt x="974928" y="1765300"/>
                  </a:lnTo>
                  <a:lnTo>
                    <a:pt x="974966" y="1778000"/>
                  </a:lnTo>
                  <a:lnTo>
                    <a:pt x="974661" y="1790700"/>
                  </a:lnTo>
                  <a:lnTo>
                    <a:pt x="974636" y="1803400"/>
                  </a:lnTo>
                  <a:lnTo>
                    <a:pt x="974242" y="1803400"/>
                  </a:lnTo>
                  <a:lnTo>
                    <a:pt x="973201" y="1816100"/>
                  </a:lnTo>
                  <a:lnTo>
                    <a:pt x="971181" y="1816100"/>
                  </a:lnTo>
                  <a:lnTo>
                    <a:pt x="970241" y="1828800"/>
                  </a:lnTo>
                  <a:lnTo>
                    <a:pt x="974598" y="1828800"/>
                  </a:lnTo>
                  <a:lnTo>
                    <a:pt x="974648" y="1841500"/>
                  </a:lnTo>
                  <a:lnTo>
                    <a:pt x="974763" y="1879600"/>
                  </a:lnTo>
                  <a:lnTo>
                    <a:pt x="974598" y="1892300"/>
                  </a:lnTo>
                  <a:lnTo>
                    <a:pt x="974458" y="1905000"/>
                  </a:lnTo>
                  <a:lnTo>
                    <a:pt x="975334" y="1905000"/>
                  </a:lnTo>
                  <a:lnTo>
                    <a:pt x="972273" y="1917700"/>
                  </a:lnTo>
                  <a:lnTo>
                    <a:pt x="972058" y="1917700"/>
                  </a:lnTo>
                  <a:lnTo>
                    <a:pt x="974051" y="1930400"/>
                  </a:lnTo>
                  <a:lnTo>
                    <a:pt x="974623" y="1930400"/>
                  </a:lnTo>
                  <a:lnTo>
                    <a:pt x="974636" y="1955800"/>
                  </a:lnTo>
                  <a:lnTo>
                    <a:pt x="974445" y="1968500"/>
                  </a:lnTo>
                  <a:lnTo>
                    <a:pt x="973188" y="1968500"/>
                  </a:lnTo>
                  <a:lnTo>
                    <a:pt x="971029" y="1981200"/>
                  </a:lnTo>
                  <a:lnTo>
                    <a:pt x="972693" y="1981200"/>
                  </a:lnTo>
                  <a:lnTo>
                    <a:pt x="969149" y="1993900"/>
                  </a:lnTo>
                  <a:lnTo>
                    <a:pt x="974712" y="1993900"/>
                  </a:lnTo>
                  <a:lnTo>
                    <a:pt x="973861" y="2006600"/>
                  </a:lnTo>
                  <a:lnTo>
                    <a:pt x="973848" y="2019300"/>
                  </a:lnTo>
                  <a:lnTo>
                    <a:pt x="974382" y="2032000"/>
                  </a:lnTo>
                  <a:lnTo>
                    <a:pt x="973874" y="2032000"/>
                  </a:lnTo>
                  <a:lnTo>
                    <a:pt x="976312" y="2044700"/>
                  </a:lnTo>
                  <a:lnTo>
                    <a:pt x="975766" y="2044700"/>
                  </a:lnTo>
                  <a:lnTo>
                    <a:pt x="973747" y="2057400"/>
                  </a:lnTo>
                  <a:lnTo>
                    <a:pt x="971524" y="2057400"/>
                  </a:lnTo>
                  <a:lnTo>
                    <a:pt x="974267" y="2070100"/>
                  </a:lnTo>
                  <a:lnTo>
                    <a:pt x="973912" y="2070100"/>
                  </a:lnTo>
                  <a:lnTo>
                    <a:pt x="970368" y="2082800"/>
                  </a:lnTo>
                  <a:lnTo>
                    <a:pt x="971143" y="2095500"/>
                  </a:lnTo>
                  <a:lnTo>
                    <a:pt x="969327" y="2095500"/>
                  </a:lnTo>
                  <a:lnTo>
                    <a:pt x="971118" y="2108200"/>
                  </a:lnTo>
                  <a:lnTo>
                    <a:pt x="970559" y="2108200"/>
                  </a:lnTo>
                  <a:lnTo>
                    <a:pt x="971550" y="2120900"/>
                  </a:lnTo>
                  <a:lnTo>
                    <a:pt x="971715" y="2133600"/>
                  </a:lnTo>
                  <a:lnTo>
                    <a:pt x="972426" y="2133600"/>
                  </a:lnTo>
                  <a:lnTo>
                    <a:pt x="969759" y="2146300"/>
                  </a:lnTo>
                  <a:lnTo>
                    <a:pt x="971435" y="2146300"/>
                  </a:lnTo>
                  <a:lnTo>
                    <a:pt x="969010" y="2159000"/>
                  </a:lnTo>
                  <a:lnTo>
                    <a:pt x="971600" y="2159000"/>
                  </a:lnTo>
                  <a:lnTo>
                    <a:pt x="968273" y="2171700"/>
                  </a:lnTo>
                  <a:lnTo>
                    <a:pt x="969010" y="2184400"/>
                  </a:lnTo>
                  <a:lnTo>
                    <a:pt x="968819" y="2197100"/>
                  </a:lnTo>
                  <a:lnTo>
                    <a:pt x="966012" y="2209800"/>
                  </a:lnTo>
                  <a:lnTo>
                    <a:pt x="965555" y="2209800"/>
                  </a:lnTo>
                  <a:lnTo>
                    <a:pt x="968959" y="2222500"/>
                  </a:lnTo>
                  <a:lnTo>
                    <a:pt x="966025" y="2235200"/>
                  </a:lnTo>
                  <a:lnTo>
                    <a:pt x="967587" y="2247900"/>
                  </a:lnTo>
                  <a:lnTo>
                    <a:pt x="965720" y="2247900"/>
                  </a:lnTo>
                  <a:lnTo>
                    <a:pt x="965314" y="2260600"/>
                  </a:lnTo>
                  <a:lnTo>
                    <a:pt x="966228" y="2273300"/>
                  </a:lnTo>
                  <a:lnTo>
                    <a:pt x="966673" y="2273300"/>
                  </a:lnTo>
                  <a:lnTo>
                    <a:pt x="964260" y="2286000"/>
                  </a:lnTo>
                  <a:lnTo>
                    <a:pt x="963980" y="2298700"/>
                  </a:lnTo>
                  <a:lnTo>
                    <a:pt x="966355" y="2298700"/>
                  </a:lnTo>
                  <a:lnTo>
                    <a:pt x="963015" y="2311400"/>
                  </a:lnTo>
                  <a:lnTo>
                    <a:pt x="963409" y="2311400"/>
                  </a:lnTo>
                  <a:lnTo>
                    <a:pt x="963206" y="2324100"/>
                  </a:lnTo>
                  <a:lnTo>
                    <a:pt x="963485" y="2336800"/>
                  </a:lnTo>
                  <a:lnTo>
                    <a:pt x="960247" y="2336800"/>
                  </a:lnTo>
                  <a:lnTo>
                    <a:pt x="960208" y="2349500"/>
                  </a:lnTo>
                  <a:lnTo>
                    <a:pt x="962914" y="2349500"/>
                  </a:lnTo>
                  <a:lnTo>
                    <a:pt x="961758" y="2362200"/>
                  </a:lnTo>
                  <a:lnTo>
                    <a:pt x="960424" y="2362200"/>
                  </a:lnTo>
                  <a:lnTo>
                    <a:pt x="960869" y="2374900"/>
                  </a:lnTo>
                  <a:lnTo>
                    <a:pt x="960602" y="2374900"/>
                  </a:lnTo>
                  <a:lnTo>
                    <a:pt x="962558" y="2387600"/>
                  </a:lnTo>
                  <a:lnTo>
                    <a:pt x="963142" y="2387600"/>
                  </a:lnTo>
                  <a:lnTo>
                    <a:pt x="960412" y="2400300"/>
                  </a:lnTo>
                  <a:lnTo>
                    <a:pt x="959802" y="2400300"/>
                  </a:lnTo>
                  <a:lnTo>
                    <a:pt x="958748" y="2413000"/>
                  </a:lnTo>
                  <a:lnTo>
                    <a:pt x="960678" y="2413000"/>
                  </a:lnTo>
                  <a:lnTo>
                    <a:pt x="959573" y="2425700"/>
                  </a:lnTo>
                  <a:lnTo>
                    <a:pt x="958469" y="2425700"/>
                  </a:lnTo>
                  <a:lnTo>
                    <a:pt x="957834" y="2438400"/>
                  </a:lnTo>
                  <a:lnTo>
                    <a:pt x="957516" y="2438400"/>
                  </a:lnTo>
                  <a:lnTo>
                    <a:pt x="957859" y="2463800"/>
                  </a:lnTo>
                  <a:lnTo>
                    <a:pt x="957440" y="2463800"/>
                  </a:lnTo>
                  <a:lnTo>
                    <a:pt x="959993" y="2476500"/>
                  </a:lnTo>
                  <a:lnTo>
                    <a:pt x="958583" y="2476500"/>
                  </a:lnTo>
                  <a:lnTo>
                    <a:pt x="957770" y="2489200"/>
                  </a:lnTo>
                  <a:lnTo>
                    <a:pt x="954862" y="2489200"/>
                  </a:lnTo>
                  <a:lnTo>
                    <a:pt x="954963" y="2501900"/>
                  </a:lnTo>
                  <a:lnTo>
                    <a:pt x="954989" y="2527300"/>
                  </a:lnTo>
                  <a:lnTo>
                    <a:pt x="954900" y="2540000"/>
                  </a:lnTo>
                  <a:lnTo>
                    <a:pt x="955395" y="2552700"/>
                  </a:lnTo>
                  <a:lnTo>
                    <a:pt x="951598" y="2552700"/>
                  </a:lnTo>
                  <a:lnTo>
                    <a:pt x="952334" y="2565400"/>
                  </a:lnTo>
                  <a:lnTo>
                    <a:pt x="952322" y="2578100"/>
                  </a:lnTo>
                  <a:lnTo>
                    <a:pt x="949210" y="2590800"/>
                  </a:lnTo>
                  <a:lnTo>
                    <a:pt x="951103" y="2603500"/>
                  </a:lnTo>
                  <a:lnTo>
                    <a:pt x="948004" y="2603500"/>
                  </a:lnTo>
                  <a:lnTo>
                    <a:pt x="948956" y="2616200"/>
                  </a:lnTo>
                  <a:lnTo>
                    <a:pt x="948969" y="2628900"/>
                  </a:lnTo>
                  <a:lnTo>
                    <a:pt x="949223" y="2654300"/>
                  </a:lnTo>
                  <a:lnTo>
                    <a:pt x="949540" y="2667000"/>
                  </a:lnTo>
                  <a:lnTo>
                    <a:pt x="947216" y="2667000"/>
                  </a:lnTo>
                  <a:lnTo>
                    <a:pt x="946581" y="2679700"/>
                  </a:lnTo>
                  <a:lnTo>
                    <a:pt x="946797" y="2679700"/>
                  </a:lnTo>
                  <a:lnTo>
                    <a:pt x="947699" y="2692400"/>
                  </a:lnTo>
                  <a:lnTo>
                    <a:pt x="946772" y="2705100"/>
                  </a:lnTo>
                  <a:lnTo>
                    <a:pt x="946518" y="2717800"/>
                  </a:lnTo>
                  <a:lnTo>
                    <a:pt x="946442" y="2743200"/>
                  </a:lnTo>
                  <a:lnTo>
                    <a:pt x="946378" y="2755900"/>
                  </a:lnTo>
                  <a:lnTo>
                    <a:pt x="944867" y="2755900"/>
                  </a:lnTo>
                  <a:lnTo>
                    <a:pt x="944854" y="2768600"/>
                  </a:lnTo>
                  <a:lnTo>
                    <a:pt x="946175" y="2768600"/>
                  </a:lnTo>
                  <a:lnTo>
                    <a:pt x="946467" y="2781300"/>
                  </a:lnTo>
                  <a:lnTo>
                    <a:pt x="946111" y="2781300"/>
                  </a:lnTo>
                  <a:lnTo>
                    <a:pt x="944981" y="2794000"/>
                  </a:lnTo>
                  <a:lnTo>
                    <a:pt x="943940" y="2794000"/>
                  </a:lnTo>
                  <a:lnTo>
                    <a:pt x="943698" y="2806700"/>
                  </a:lnTo>
                  <a:lnTo>
                    <a:pt x="945349" y="2806700"/>
                  </a:lnTo>
                  <a:lnTo>
                    <a:pt x="944270" y="2819400"/>
                  </a:lnTo>
                  <a:lnTo>
                    <a:pt x="943978" y="2819400"/>
                  </a:lnTo>
                  <a:lnTo>
                    <a:pt x="944003" y="2832100"/>
                  </a:lnTo>
                  <a:lnTo>
                    <a:pt x="943495" y="2844800"/>
                  </a:lnTo>
                  <a:lnTo>
                    <a:pt x="943330" y="2857500"/>
                  </a:lnTo>
                  <a:lnTo>
                    <a:pt x="943229" y="2870200"/>
                  </a:lnTo>
                  <a:lnTo>
                    <a:pt x="943089" y="2882900"/>
                  </a:lnTo>
                  <a:lnTo>
                    <a:pt x="942873" y="2882900"/>
                  </a:lnTo>
                  <a:lnTo>
                    <a:pt x="941019" y="2895600"/>
                  </a:lnTo>
                  <a:lnTo>
                    <a:pt x="940790" y="2895600"/>
                  </a:lnTo>
                  <a:lnTo>
                    <a:pt x="943978" y="2908300"/>
                  </a:lnTo>
                  <a:lnTo>
                    <a:pt x="941641" y="2921000"/>
                  </a:lnTo>
                  <a:lnTo>
                    <a:pt x="941311" y="2921000"/>
                  </a:lnTo>
                  <a:lnTo>
                    <a:pt x="944283" y="2933700"/>
                  </a:lnTo>
                  <a:lnTo>
                    <a:pt x="943165" y="2933700"/>
                  </a:lnTo>
                  <a:lnTo>
                    <a:pt x="941654" y="2946400"/>
                  </a:lnTo>
                  <a:lnTo>
                    <a:pt x="941019" y="2959100"/>
                  </a:lnTo>
                  <a:lnTo>
                    <a:pt x="940879" y="2959100"/>
                  </a:lnTo>
                  <a:lnTo>
                    <a:pt x="940828" y="2984500"/>
                  </a:lnTo>
                  <a:lnTo>
                    <a:pt x="940523" y="3048000"/>
                  </a:lnTo>
                  <a:lnTo>
                    <a:pt x="940269" y="3086100"/>
                  </a:lnTo>
                  <a:lnTo>
                    <a:pt x="938720" y="3086100"/>
                  </a:lnTo>
                  <a:lnTo>
                    <a:pt x="938822" y="3098800"/>
                  </a:lnTo>
                  <a:lnTo>
                    <a:pt x="940003" y="3111500"/>
                  </a:lnTo>
                  <a:lnTo>
                    <a:pt x="940714" y="3111500"/>
                  </a:lnTo>
                  <a:lnTo>
                    <a:pt x="940739" y="3162300"/>
                  </a:lnTo>
                  <a:lnTo>
                    <a:pt x="940295" y="3175000"/>
                  </a:lnTo>
                  <a:lnTo>
                    <a:pt x="938199" y="3187700"/>
                  </a:lnTo>
                  <a:lnTo>
                    <a:pt x="937463" y="3200400"/>
                  </a:lnTo>
                  <a:lnTo>
                    <a:pt x="938834" y="3200400"/>
                  </a:lnTo>
                  <a:lnTo>
                    <a:pt x="940231" y="3213100"/>
                  </a:lnTo>
                  <a:lnTo>
                    <a:pt x="940625" y="3225800"/>
                  </a:lnTo>
                  <a:lnTo>
                    <a:pt x="940269" y="3238500"/>
                  </a:lnTo>
                  <a:lnTo>
                    <a:pt x="939419" y="3238500"/>
                  </a:lnTo>
                  <a:lnTo>
                    <a:pt x="938974" y="3251200"/>
                  </a:lnTo>
                  <a:lnTo>
                    <a:pt x="939355" y="3251200"/>
                  </a:lnTo>
                  <a:lnTo>
                    <a:pt x="940409" y="3263900"/>
                  </a:lnTo>
                  <a:lnTo>
                    <a:pt x="940917" y="3276600"/>
                  </a:lnTo>
                  <a:lnTo>
                    <a:pt x="940485" y="3289300"/>
                  </a:lnTo>
                  <a:lnTo>
                    <a:pt x="938707" y="3302000"/>
                  </a:lnTo>
                  <a:lnTo>
                    <a:pt x="937844" y="3314700"/>
                  </a:lnTo>
                  <a:lnTo>
                    <a:pt x="940473" y="3327400"/>
                  </a:lnTo>
                  <a:lnTo>
                    <a:pt x="940777" y="3327400"/>
                  </a:lnTo>
                  <a:lnTo>
                    <a:pt x="940676" y="3365500"/>
                  </a:lnTo>
                  <a:lnTo>
                    <a:pt x="940409" y="3390900"/>
                  </a:lnTo>
                  <a:lnTo>
                    <a:pt x="940219" y="3390900"/>
                  </a:lnTo>
                  <a:lnTo>
                    <a:pt x="940079" y="3403600"/>
                  </a:lnTo>
                  <a:lnTo>
                    <a:pt x="940193" y="3416300"/>
                  </a:lnTo>
                  <a:lnTo>
                    <a:pt x="940574" y="3429000"/>
                  </a:lnTo>
                  <a:lnTo>
                    <a:pt x="940689" y="3492500"/>
                  </a:lnTo>
                  <a:lnTo>
                    <a:pt x="940015" y="3505200"/>
                  </a:lnTo>
                  <a:lnTo>
                    <a:pt x="936764" y="3505200"/>
                  </a:lnTo>
                  <a:lnTo>
                    <a:pt x="936459" y="3492500"/>
                  </a:lnTo>
                  <a:lnTo>
                    <a:pt x="936371" y="3467100"/>
                  </a:lnTo>
                  <a:lnTo>
                    <a:pt x="936917" y="3467100"/>
                  </a:lnTo>
                  <a:lnTo>
                    <a:pt x="935202" y="3454400"/>
                  </a:lnTo>
                  <a:lnTo>
                    <a:pt x="935786" y="3454400"/>
                  </a:lnTo>
                  <a:lnTo>
                    <a:pt x="934059" y="3441700"/>
                  </a:lnTo>
                  <a:lnTo>
                    <a:pt x="937933" y="3441700"/>
                  </a:lnTo>
                  <a:lnTo>
                    <a:pt x="937310" y="3429000"/>
                  </a:lnTo>
                  <a:lnTo>
                    <a:pt x="936586" y="3429000"/>
                  </a:lnTo>
                  <a:lnTo>
                    <a:pt x="935494" y="3416300"/>
                  </a:lnTo>
                  <a:lnTo>
                    <a:pt x="932611" y="3416300"/>
                  </a:lnTo>
                  <a:lnTo>
                    <a:pt x="928370" y="3429000"/>
                  </a:lnTo>
                  <a:lnTo>
                    <a:pt x="919429" y="3429000"/>
                  </a:lnTo>
                  <a:lnTo>
                    <a:pt x="921816" y="3441700"/>
                  </a:lnTo>
                  <a:lnTo>
                    <a:pt x="922870" y="3441700"/>
                  </a:lnTo>
                  <a:lnTo>
                    <a:pt x="921867" y="3454400"/>
                  </a:lnTo>
                  <a:lnTo>
                    <a:pt x="923290" y="3454400"/>
                  </a:lnTo>
                  <a:lnTo>
                    <a:pt x="926884" y="3467100"/>
                  </a:lnTo>
                  <a:lnTo>
                    <a:pt x="928306" y="3479800"/>
                  </a:lnTo>
                  <a:lnTo>
                    <a:pt x="928319" y="3492500"/>
                  </a:lnTo>
                  <a:lnTo>
                    <a:pt x="928230" y="3505200"/>
                  </a:lnTo>
                  <a:lnTo>
                    <a:pt x="928065" y="3505200"/>
                  </a:lnTo>
                  <a:lnTo>
                    <a:pt x="928204" y="3517900"/>
                  </a:lnTo>
                  <a:lnTo>
                    <a:pt x="926109" y="3530600"/>
                  </a:lnTo>
                  <a:lnTo>
                    <a:pt x="927442" y="3530600"/>
                  </a:lnTo>
                  <a:lnTo>
                    <a:pt x="925563" y="3543287"/>
                  </a:lnTo>
                  <a:lnTo>
                    <a:pt x="1274533" y="3543287"/>
                  </a:lnTo>
                  <a:lnTo>
                    <a:pt x="1276438" y="3530600"/>
                  </a:lnTo>
                  <a:lnTo>
                    <a:pt x="1275969" y="3530600"/>
                  </a:lnTo>
                  <a:lnTo>
                    <a:pt x="1272959" y="3517900"/>
                  </a:lnTo>
                  <a:lnTo>
                    <a:pt x="1275105" y="3517900"/>
                  </a:lnTo>
                  <a:lnTo>
                    <a:pt x="1275803" y="3505200"/>
                  </a:lnTo>
                  <a:lnTo>
                    <a:pt x="1274610" y="3492500"/>
                  </a:lnTo>
                  <a:lnTo>
                    <a:pt x="1278940" y="3492500"/>
                  </a:lnTo>
                  <a:lnTo>
                    <a:pt x="1276083" y="3479800"/>
                  </a:lnTo>
                  <a:lnTo>
                    <a:pt x="1275651" y="3479800"/>
                  </a:lnTo>
                  <a:lnTo>
                    <a:pt x="1275524" y="3467100"/>
                  </a:lnTo>
                  <a:lnTo>
                    <a:pt x="1275257" y="3454400"/>
                  </a:lnTo>
                  <a:lnTo>
                    <a:pt x="1276108" y="3454400"/>
                  </a:lnTo>
                  <a:lnTo>
                    <a:pt x="1272324" y="3441700"/>
                  </a:lnTo>
                  <a:lnTo>
                    <a:pt x="1272501" y="3441700"/>
                  </a:lnTo>
                  <a:lnTo>
                    <a:pt x="1273289" y="3429000"/>
                  </a:lnTo>
                  <a:lnTo>
                    <a:pt x="1271739" y="3429000"/>
                  </a:lnTo>
                  <a:lnTo>
                    <a:pt x="1273327" y="3416300"/>
                  </a:lnTo>
                  <a:lnTo>
                    <a:pt x="1280299" y="3416300"/>
                  </a:lnTo>
                  <a:lnTo>
                    <a:pt x="1280541" y="3429000"/>
                  </a:lnTo>
                  <a:lnTo>
                    <a:pt x="1281049" y="3429000"/>
                  </a:lnTo>
                  <a:lnTo>
                    <a:pt x="1280299" y="3441700"/>
                  </a:lnTo>
                  <a:lnTo>
                    <a:pt x="1279448" y="3441700"/>
                  </a:lnTo>
                  <a:lnTo>
                    <a:pt x="1279105" y="3454400"/>
                  </a:lnTo>
                  <a:lnTo>
                    <a:pt x="1278978" y="3467100"/>
                  </a:lnTo>
                  <a:lnTo>
                    <a:pt x="1279385" y="3479800"/>
                  </a:lnTo>
                  <a:lnTo>
                    <a:pt x="1283716" y="3479800"/>
                  </a:lnTo>
                  <a:lnTo>
                    <a:pt x="1283284" y="3492500"/>
                  </a:lnTo>
                  <a:lnTo>
                    <a:pt x="1282776" y="3492500"/>
                  </a:lnTo>
                  <a:lnTo>
                    <a:pt x="1282471" y="3505200"/>
                  </a:lnTo>
                  <a:lnTo>
                    <a:pt x="1281645" y="3505200"/>
                  </a:lnTo>
                  <a:lnTo>
                    <a:pt x="1279575" y="3517900"/>
                  </a:lnTo>
                  <a:lnTo>
                    <a:pt x="1278966" y="3530600"/>
                  </a:lnTo>
                  <a:lnTo>
                    <a:pt x="1277835" y="3530600"/>
                  </a:lnTo>
                  <a:lnTo>
                    <a:pt x="1277264" y="3543287"/>
                  </a:lnTo>
                  <a:lnTo>
                    <a:pt x="1348359" y="3543287"/>
                  </a:lnTo>
                  <a:lnTo>
                    <a:pt x="1348460" y="3492500"/>
                  </a:lnTo>
                  <a:lnTo>
                    <a:pt x="1348409" y="3416300"/>
                  </a:lnTo>
                  <a:lnTo>
                    <a:pt x="1348295" y="3390900"/>
                  </a:lnTo>
                  <a:lnTo>
                    <a:pt x="1348219" y="3314700"/>
                  </a:lnTo>
                  <a:lnTo>
                    <a:pt x="1348028" y="3302000"/>
                  </a:lnTo>
                  <a:lnTo>
                    <a:pt x="1347851" y="3289300"/>
                  </a:lnTo>
                  <a:lnTo>
                    <a:pt x="1347546" y="3276600"/>
                  </a:lnTo>
                  <a:lnTo>
                    <a:pt x="1346860" y="3276600"/>
                  </a:lnTo>
                  <a:lnTo>
                    <a:pt x="1345742" y="3263900"/>
                  </a:lnTo>
                  <a:lnTo>
                    <a:pt x="1343977" y="3263900"/>
                  </a:lnTo>
                  <a:lnTo>
                    <a:pt x="1344549" y="3251200"/>
                  </a:lnTo>
                  <a:lnTo>
                    <a:pt x="1347558" y="3238500"/>
                  </a:lnTo>
                  <a:lnTo>
                    <a:pt x="1346962" y="3238500"/>
                  </a:lnTo>
                  <a:lnTo>
                    <a:pt x="1347025" y="3225800"/>
                  </a:lnTo>
                  <a:lnTo>
                    <a:pt x="1347203" y="3225800"/>
                  </a:lnTo>
                  <a:lnTo>
                    <a:pt x="1347520" y="3213100"/>
                  </a:lnTo>
                  <a:lnTo>
                    <a:pt x="1347876" y="3200400"/>
                  </a:lnTo>
                  <a:lnTo>
                    <a:pt x="1348206" y="3200400"/>
                  </a:lnTo>
                  <a:lnTo>
                    <a:pt x="1348435" y="3187700"/>
                  </a:lnTo>
                  <a:lnTo>
                    <a:pt x="1347673" y="3187700"/>
                  </a:lnTo>
                  <a:lnTo>
                    <a:pt x="1345577" y="3175000"/>
                  </a:lnTo>
                  <a:lnTo>
                    <a:pt x="1345298" y="3162300"/>
                  </a:lnTo>
                  <a:lnTo>
                    <a:pt x="1344561" y="3162300"/>
                  </a:lnTo>
                  <a:lnTo>
                    <a:pt x="1343355" y="3149600"/>
                  </a:lnTo>
                  <a:lnTo>
                    <a:pt x="1336992" y="3149600"/>
                  </a:lnTo>
                  <a:lnTo>
                    <a:pt x="1340904" y="3136900"/>
                  </a:lnTo>
                  <a:lnTo>
                    <a:pt x="1346847" y="3136900"/>
                  </a:lnTo>
                  <a:lnTo>
                    <a:pt x="1347787" y="3124200"/>
                  </a:lnTo>
                  <a:lnTo>
                    <a:pt x="1347470" y="3124200"/>
                  </a:lnTo>
                  <a:lnTo>
                    <a:pt x="1346936" y="3111500"/>
                  </a:lnTo>
                  <a:lnTo>
                    <a:pt x="1347177" y="3111500"/>
                  </a:lnTo>
                  <a:lnTo>
                    <a:pt x="1347190" y="3098800"/>
                  </a:lnTo>
                  <a:lnTo>
                    <a:pt x="1346733" y="3098800"/>
                  </a:lnTo>
                  <a:lnTo>
                    <a:pt x="1346517" y="3086100"/>
                  </a:lnTo>
                  <a:lnTo>
                    <a:pt x="1347228" y="3086100"/>
                  </a:lnTo>
                  <a:lnTo>
                    <a:pt x="1346923" y="3073400"/>
                  </a:lnTo>
                  <a:lnTo>
                    <a:pt x="1347152" y="3060700"/>
                  </a:lnTo>
                  <a:lnTo>
                    <a:pt x="1347571" y="3060700"/>
                  </a:lnTo>
                  <a:lnTo>
                    <a:pt x="1347787" y="3048000"/>
                  </a:lnTo>
                  <a:lnTo>
                    <a:pt x="1347889" y="3022600"/>
                  </a:lnTo>
                  <a:lnTo>
                    <a:pt x="1347952" y="3009900"/>
                  </a:lnTo>
                  <a:lnTo>
                    <a:pt x="1348168" y="2984500"/>
                  </a:lnTo>
                  <a:lnTo>
                    <a:pt x="1348409" y="2971800"/>
                  </a:lnTo>
                  <a:lnTo>
                    <a:pt x="1348511" y="2946400"/>
                  </a:lnTo>
                  <a:lnTo>
                    <a:pt x="1348828" y="2946400"/>
                  </a:lnTo>
                  <a:lnTo>
                    <a:pt x="1350454" y="2921000"/>
                  </a:lnTo>
                  <a:lnTo>
                    <a:pt x="1350899" y="2921000"/>
                  </a:lnTo>
                  <a:lnTo>
                    <a:pt x="1351114" y="2908300"/>
                  </a:lnTo>
                  <a:lnTo>
                    <a:pt x="1351216" y="2895600"/>
                  </a:lnTo>
                  <a:lnTo>
                    <a:pt x="1349743" y="2895600"/>
                  </a:lnTo>
                  <a:lnTo>
                    <a:pt x="1347787" y="2882900"/>
                  </a:lnTo>
                  <a:lnTo>
                    <a:pt x="1351165" y="2882900"/>
                  </a:lnTo>
                  <a:lnTo>
                    <a:pt x="1350886" y="2870200"/>
                  </a:lnTo>
                  <a:lnTo>
                    <a:pt x="1351038" y="2870200"/>
                  </a:lnTo>
                  <a:lnTo>
                    <a:pt x="1351241" y="2857500"/>
                  </a:lnTo>
                  <a:lnTo>
                    <a:pt x="1351813" y="2844800"/>
                  </a:lnTo>
                  <a:lnTo>
                    <a:pt x="1353197" y="2832100"/>
                  </a:lnTo>
                  <a:lnTo>
                    <a:pt x="1353375" y="2832100"/>
                  </a:lnTo>
                  <a:lnTo>
                    <a:pt x="1352118" y="2819400"/>
                  </a:lnTo>
                  <a:lnTo>
                    <a:pt x="1353400" y="2819400"/>
                  </a:lnTo>
                  <a:lnTo>
                    <a:pt x="1352384" y="2806700"/>
                  </a:lnTo>
                  <a:lnTo>
                    <a:pt x="1353032" y="2794000"/>
                  </a:lnTo>
                  <a:lnTo>
                    <a:pt x="1354061" y="2781300"/>
                  </a:lnTo>
                  <a:lnTo>
                    <a:pt x="1353870" y="2768600"/>
                  </a:lnTo>
                  <a:lnTo>
                    <a:pt x="1354150" y="2755900"/>
                  </a:lnTo>
                  <a:lnTo>
                    <a:pt x="1354150" y="2743200"/>
                  </a:lnTo>
                  <a:lnTo>
                    <a:pt x="1356690" y="2743200"/>
                  </a:lnTo>
                  <a:lnTo>
                    <a:pt x="1354429" y="2730500"/>
                  </a:lnTo>
                  <a:lnTo>
                    <a:pt x="1354709" y="2717800"/>
                  </a:lnTo>
                  <a:lnTo>
                    <a:pt x="1354315" y="2705100"/>
                  </a:lnTo>
                  <a:lnTo>
                    <a:pt x="1357820" y="2692400"/>
                  </a:lnTo>
                  <a:lnTo>
                    <a:pt x="1357363" y="2692400"/>
                  </a:lnTo>
                  <a:lnTo>
                    <a:pt x="1348600" y="2679700"/>
                  </a:lnTo>
                  <a:lnTo>
                    <a:pt x="1348308" y="2679700"/>
                  </a:lnTo>
                  <a:lnTo>
                    <a:pt x="1348651" y="2667000"/>
                  </a:lnTo>
                  <a:lnTo>
                    <a:pt x="1356918" y="2667000"/>
                  </a:lnTo>
                  <a:lnTo>
                    <a:pt x="1357388" y="2654300"/>
                  </a:lnTo>
                  <a:lnTo>
                    <a:pt x="1357909" y="2641600"/>
                  </a:lnTo>
                  <a:lnTo>
                    <a:pt x="1358061" y="2628900"/>
                  </a:lnTo>
                  <a:lnTo>
                    <a:pt x="1357439" y="2628900"/>
                  </a:lnTo>
                  <a:lnTo>
                    <a:pt x="1357249" y="2616200"/>
                  </a:lnTo>
                  <a:lnTo>
                    <a:pt x="1359242" y="2616200"/>
                  </a:lnTo>
                  <a:lnTo>
                    <a:pt x="1359776" y="2603500"/>
                  </a:lnTo>
                  <a:lnTo>
                    <a:pt x="1359865" y="2590800"/>
                  </a:lnTo>
                  <a:lnTo>
                    <a:pt x="1360068" y="2578100"/>
                  </a:lnTo>
                  <a:lnTo>
                    <a:pt x="1359458" y="2578100"/>
                  </a:lnTo>
                  <a:lnTo>
                    <a:pt x="1362925" y="2565400"/>
                  </a:lnTo>
                  <a:lnTo>
                    <a:pt x="1362621" y="2565400"/>
                  </a:lnTo>
                  <a:lnTo>
                    <a:pt x="1362773" y="2552700"/>
                  </a:lnTo>
                  <a:lnTo>
                    <a:pt x="1362773" y="2540000"/>
                  </a:lnTo>
                  <a:lnTo>
                    <a:pt x="1362621" y="2527300"/>
                  </a:lnTo>
                  <a:lnTo>
                    <a:pt x="1364386" y="2527300"/>
                  </a:lnTo>
                  <a:lnTo>
                    <a:pt x="1362697" y="2514600"/>
                  </a:lnTo>
                  <a:lnTo>
                    <a:pt x="1364348" y="2514600"/>
                  </a:lnTo>
                  <a:lnTo>
                    <a:pt x="1362925" y="2501900"/>
                  </a:lnTo>
                  <a:lnTo>
                    <a:pt x="1361960" y="2501900"/>
                  </a:lnTo>
                  <a:lnTo>
                    <a:pt x="1360500" y="2489200"/>
                  </a:lnTo>
                  <a:lnTo>
                    <a:pt x="1356233" y="2489200"/>
                  </a:lnTo>
                  <a:lnTo>
                    <a:pt x="1357731" y="2476500"/>
                  </a:lnTo>
                  <a:lnTo>
                    <a:pt x="1365491" y="2476500"/>
                  </a:lnTo>
                  <a:lnTo>
                    <a:pt x="1365415" y="2463800"/>
                  </a:lnTo>
                  <a:lnTo>
                    <a:pt x="1364945" y="2463800"/>
                  </a:lnTo>
                  <a:lnTo>
                    <a:pt x="1365542" y="2451100"/>
                  </a:lnTo>
                  <a:lnTo>
                    <a:pt x="1367523" y="2451100"/>
                  </a:lnTo>
                  <a:lnTo>
                    <a:pt x="1368221" y="2438400"/>
                  </a:lnTo>
                  <a:lnTo>
                    <a:pt x="1368336" y="2425700"/>
                  </a:lnTo>
                  <a:lnTo>
                    <a:pt x="1368475" y="2413000"/>
                  </a:lnTo>
                  <a:lnTo>
                    <a:pt x="1371752" y="2400300"/>
                  </a:lnTo>
                  <a:lnTo>
                    <a:pt x="1371104" y="2400300"/>
                  </a:lnTo>
                  <a:lnTo>
                    <a:pt x="1371307" y="2387600"/>
                  </a:lnTo>
                  <a:lnTo>
                    <a:pt x="1372616" y="2387600"/>
                  </a:lnTo>
                  <a:lnTo>
                    <a:pt x="1370787" y="2374900"/>
                  </a:lnTo>
                  <a:lnTo>
                    <a:pt x="1367663" y="2362200"/>
                  </a:lnTo>
                  <a:lnTo>
                    <a:pt x="1368158" y="2362200"/>
                  </a:lnTo>
                  <a:lnTo>
                    <a:pt x="1371866" y="2349500"/>
                  </a:lnTo>
                  <a:lnTo>
                    <a:pt x="1370952" y="2336800"/>
                  </a:lnTo>
                  <a:lnTo>
                    <a:pt x="1371269" y="2324100"/>
                  </a:lnTo>
                  <a:lnTo>
                    <a:pt x="1371041" y="2324100"/>
                  </a:lnTo>
                  <a:lnTo>
                    <a:pt x="1374000" y="2311400"/>
                  </a:lnTo>
                  <a:lnTo>
                    <a:pt x="1373784" y="2311400"/>
                  </a:lnTo>
                  <a:lnTo>
                    <a:pt x="1373936" y="2298700"/>
                  </a:lnTo>
                  <a:lnTo>
                    <a:pt x="1373962" y="2286000"/>
                  </a:lnTo>
                  <a:lnTo>
                    <a:pt x="1373771" y="2273300"/>
                  </a:lnTo>
                  <a:lnTo>
                    <a:pt x="1376045" y="2273300"/>
                  </a:lnTo>
                  <a:lnTo>
                    <a:pt x="1376184" y="2260600"/>
                  </a:lnTo>
                  <a:lnTo>
                    <a:pt x="1375156" y="2260600"/>
                  </a:lnTo>
                  <a:lnTo>
                    <a:pt x="1377073" y="2235200"/>
                  </a:lnTo>
                  <a:lnTo>
                    <a:pt x="1376616" y="2235200"/>
                  </a:lnTo>
                  <a:lnTo>
                    <a:pt x="1376591" y="2209800"/>
                  </a:lnTo>
                  <a:lnTo>
                    <a:pt x="1376730" y="2197100"/>
                  </a:lnTo>
                  <a:lnTo>
                    <a:pt x="1375930" y="2197100"/>
                  </a:lnTo>
                  <a:lnTo>
                    <a:pt x="1378889" y="2184400"/>
                  </a:lnTo>
                  <a:lnTo>
                    <a:pt x="1379296" y="2184400"/>
                  </a:lnTo>
                  <a:lnTo>
                    <a:pt x="1379562" y="2171700"/>
                  </a:lnTo>
                  <a:lnTo>
                    <a:pt x="1379258" y="2171700"/>
                  </a:lnTo>
                  <a:lnTo>
                    <a:pt x="1377988" y="2159000"/>
                  </a:lnTo>
                  <a:lnTo>
                    <a:pt x="1376527" y="2159000"/>
                  </a:lnTo>
                  <a:lnTo>
                    <a:pt x="1376083" y="2146300"/>
                  </a:lnTo>
                  <a:lnTo>
                    <a:pt x="1379435" y="2146300"/>
                  </a:lnTo>
                  <a:lnTo>
                    <a:pt x="1379537" y="2095500"/>
                  </a:lnTo>
                  <a:lnTo>
                    <a:pt x="1379486" y="1917700"/>
                  </a:lnTo>
                  <a:lnTo>
                    <a:pt x="1379905" y="1905000"/>
                  </a:lnTo>
                  <a:lnTo>
                    <a:pt x="1375994" y="1892300"/>
                  </a:lnTo>
                  <a:lnTo>
                    <a:pt x="1377721" y="1892300"/>
                  </a:lnTo>
                  <a:lnTo>
                    <a:pt x="1379131" y="1879600"/>
                  </a:lnTo>
                  <a:lnTo>
                    <a:pt x="1379601" y="1879600"/>
                  </a:lnTo>
                  <a:lnTo>
                    <a:pt x="1379181" y="1866900"/>
                  </a:lnTo>
                  <a:lnTo>
                    <a:pt x="1377924" y="1854200"/>
                  </a:lnTo>
                  <a:lnTo>
                    <a:pt x="1376972" y="1854200"/>
                  </a:lnTo>
                  <a:lnTo>
                    <a:pt x="1376832" y="1841500"/>
                  </a:lnTo>
                  <a:lnTo>
                    <a:pt x="1376591" y="1841500"/>
                  </a:lnTo>
                  <a:lnTo>
                    <a:pt x="1376768" y="1828800"/>
                  </a:lnTo>
                  <a:lnTo>
                    <a:pt x="1377861" y="1816100"/>
                  </a:lnTo>
                  <a:lnTo>
                    <a:pt x="1378432" y="1816100"/>
                  </a:lnTo>
                  <a:lnTo>
                    <a:pt x="1376108" y="1803400"/>
                  </a:lnTo>
                  <a:lnTo>
                    <a:pt x="1376972" y="1803400"/>
                  </a:lnTo>
                  <a:lnTo>
                    <a:pt x="1376578" y="1790700"/>
                  </a:lnTo>
                  <a:lnTo>
                    <a:pt x="1376489" y="1778000"/>
                  </a:lnTo>
                  <a:lnTo>
                    <a:pt x="1373987" y="1765300"/>
                  </a:lnTo>
                  <a:lnTo>
                    <a:pt x="1373898" y="1739900"/>
                  </a:lnTo>
                  <a:lnTo>
                    <a:pt x="1373809" y="1727200"/>
                  </a:lnTo>
                  <a:lnTo>
                    <a:pt x="1373771" y="1701800"/>
                  </a:lnTo>
                  <a:lnTo>
                    <a:pt x="1373466" y="1701800"/>
                  </a:lnTo>
                  <a:lnTo>
                    <a:pt x="1372108" y="1689100"/>
                  </a:lnTo>
                  <a:lnTo>
                    <a:pt x="1373378" y="1689100"/>
                  </a:lnTo>
                  <a:lnTo>
                    <a:pt x="1370545" y="1676400"/>
                  </a:lnTo>
                  <a:lnTo>
                    <a:pt x="1371130" y="1676400"/>
                  </a:lnTo>
                  <a:lnTo>
                    <a:pt x="1371219" y="1662861"/>
                  </a:lnTo>
                  <a:lnTo>
                    <a:pt x="1370469" y="1651000"/>
                  </a:lnTo>
                  <a:lnTo>
                    <a:pt x="1370812" y="1651000"/>
                  </a:lnTo>
                  <a:lnTo>
                    <a:pt x="1371117" y="1638300"/>
                  </a:lnTo>
                  <a:lnTo>
                    <a:pt x="1371015" y="1612900"/>
                  </a:lnTo>
                  <a:lnTo>
                    <a:pt x="1371193" y="1612900"/>
                  </a:lnTo>
                  <a:lnTo>
                    <a:pt x="1367561" y="1600200"/>
                  </a:lnTo>
                  <a:lnTo>
                    <a:pt x="1368107" y="1600200"/>
                  </a:lnTo>
                  <a:lnTo>
                    <a:pt x="1368475" y="1587500"/>
                  </a:lnTo>
                  <a:lnTo>
                    <a:pt x="1368679" y="1574800"/>
                  </a:lnTo>
                  <a:lnTo>
                    <a:pt x="1368412" y="1562100"/>
                  </a:lnTo>
                  <a:lnTo>
                    <a:pt x="1368348" y="1549400"/>
                  </a:lnTo>
                  <a:lnTo>
                    <a:pt x="1368361" y="1524000"/>
                  </a:lnTo>
                  <a:lnTo>
                    <a:pt x="1368209" y="1511300"/>
                  </a:lnTo>
                  <a:lnTo>
                    <a:pt x="1367561" y="1511300"/>
                  </a:lnTo>
                  <a:lnTo>
                    <a:pt x="1366761" y="1498600"/>
                  </a:lnTo>
                  <a:lnTo>
                    <a:pt x="1366100" y="1498600"/>
                  </a:lnTo>
                  <a:lnTo>
                    <a:pt x="1365846" y="1485900"/>
                  </a:lnTo>
                  <a:lnTo>
                    <a:pt x="1365745" y="1473200"/>
                  </a:lnTo>
                  <a:lnTo>
                    <a:pt x="1365631" y="1460500"/>
                  </a:lnTo>
                  <a:lnTo>
                    <a:pt x="1365465" y="1447800"/>
                  </a:lnTo>
                  <a:lnTo>
                    <a:pt x="1367993" y="1447800"/>
                  </a:lnTo>
                  <a:lnTo>
                    <a:pt x="1365669" y="1435100"/>
                  </a:lnTo>
                  <a:lnTo>
                    <a:pt x="1365262" y="1422400"/>
                  </a:lnTo>
                  <a:lnTo>
                    <a:pt x="1366494" y="1409700"/>
                  </a:lnTo>
                  <a:lnTo>
                    <a:pt x="1363802" y="1409700"/>
                  </a:lnTo>
                  <a:lnTo>
                    <a:pt x="1364767" y="1397000"/>
                  </a:lnTo>
                  <a:lnTo>
                    <a:pt x="1365148" y="1397000"/>
                  </a:lnTo>
                  <a:lnTo>
                    <a:pt x="1365567" y="1384300"/>
                  </a:lnTo>
                  <a:lnTo>
                    <a:pt x="1359839" y="1384300"/>
                  </a:lnTo>
                  <a:lnTo>
                    <a:pt x="1365427" y="1371600"/>
                  </a:lnTo>
                  <a:lnTo>
                    <a:pt x="1365796" y="1371600"/>
                  </a:lnTo>
                  <a:lnTo>
                    <a:pt x="1365135" y="1358900"/>
                  </a:lnTo>
                  <a:lnTo>
                    <a:pt x="1362722" y="1358900"/>
                  </a:lnTo>
                  <a:lnTo>
                    <a:pt x="1365237" y="1346200"/>
                  </a:lnTo>
                  <a:lnTo>
                    <a:pt x="1364767" y="1346200"/>
                  </a:lnTo>
                  <a:lnTo>
                    <a:pt x="1362303" y="1333500"/>
                  </a:lnTo>
                  <a:lnTo>
                    <a:pt x="1362862" y="1333500"/>
                  </a:lnTo>
                  <a:lnTo>
                    <a:pt x="1362824" y="1320800"/>
                  </a:lnTo>
                  <a:lnTo>
                    <a:pt x="1362735" y="1282700"/>
                  </a:lnTo>
                  <a:lnTo>
                    <a:pt x="1362900" y="1257300"/>
                  </a:lnTo>
                  <a:lnTo>
                    <a:pt x="1363027" y="1257300"/>
                  </a:lnTo>
                  <a:lnTo>
                    <a:pt x="1361376" y="1244600"/>
                  </a:lnTo>
                  <a:lnTo>
                    <a:pt x="1359268" y="1231900"/>
                  </a:lnTo>
                  <a:lnTo>
                    <a:pt x="1356347" y="1231900"/>
                  </a:lnTo>
                  <a:lnTo>
                    <a:pt x="1359865" y="1219200"/>
                  </a:lnTo>
                  <a:lnTo>
                    <a:pt x="1361884" y="1219200"/>
                  </a:lnTo>
                  <a:lnTo>
                    <a:pt x="1362760" y="1206500"/>
                  </a:lnTo>
                  <a:lnTo>
                    <a:pt x="1362900" y="1206500"/>
                  </a:lnTo>
                  <a:lnTo>
                    <a:pt x="1362748" y="1181100"/>
                  </a:lnTo>
                  <a:lnTo>
                    <a:pt x="1362710" y="1155700"/>
                  </a:lnTo>
                  <a:lnTo>
                    <a:pt x="1362824" y="1130300"/>
                  </a:lnTo>
                  <a:lnTo>
                    <a:pt x="1362964" y="1117600"/>
                  </a:lnTo>
                  <a:lnTo>
                    <a:pt x="1363332" y="1104900"/>
                  </a:lnTo>
                  <a:lnTo>
                    <a:pt x="1365732" y="1104900"/>
                  </a:lnTo>
                  <a:lnTo>
                    <a:pt x="1365758" y="1117600"/>
                  </a:lnTo>
                  <a:lnTo>
                    <a:pt x="1365415" y="1117600"/>
                  </a:lnTo>
                  <a:lnTo>
                    <a:pt x="1367878" y="1130300"/>
                  </a:lnTo>
                  <a:lnTo>
                    <a:pt x="1366939" y="1130300"/>
                  </a:lnTo>
                  <a:lnTo>
                    <a:pt x="1366558" y="1143000"/>
                  </a:lnTo>
                  <a:lnTo>
                    <a:pt x="1366354" y="1143000"/>
                  </a:lnTo>
                  <a:lnTo>
                    <a:pt x="1366050" y="1155700"/>
                  </a:lnTo>
                  <a:lnTo>
                    <a:pt x="1365770" y="1168400"/>
                  </a:lnTo>
                  <a:lnTo>
                    <a:pt x="1366050" y="1181100"/>
                  </a:lnTo>
                  <a:lnTo>
                    <a:pt x="1367396" y="1193800"/>
                  </a:lnTo>
                  <a:lnTo>
                    <a:pt x="1365605" y="1193800"/>
                  </a:lnTo>
                  <a:lnTo>
                    <a:pt x="1366850" y="1206500"/>
                  </a:lnTo>
                  <a:lnTo>
                    <a:pt x="1368602" y="1219200"/>
                  </a:lnTo>
                  <a:lnTo>
                    <a:pt x="1369301" y="1219200"/>
                  </a:lnTo>
                  <a:lnTo>
                    <a:pt x="1365440" y="1231900"/>
                  </a:lnTo>
                  <a:lnTo>
                    <a:pt x="1365783" y="1231900"/>
                  </a:lnTo>
                  <a:lnTo>
                    <a:pt x="1368615" y="1244600"/>
                  </a:lnTo>
                  <a:lnTo>
                    <a:pt x="1368869" y="1244600"/>
                  </a:lnTo>
                  <a:lnTo>
                    <a:pt x="1366748" y="1257300"/>
                  </a:lnTo>
                  <a:lnTo>
                    <a:pt x="1369009" y="1257300"/>
                  </a:lnTo>
                  <a:lnTo>
                    <a:pt x="1367967" y="1270000"/>
                  </a:lnTo>
                  <a:lnTo>
                    <a:pt x="1367815" y="1282700"/>
                  </a:lnTo>
                  <a:lnTo>
                    <a:pt x="1368272" y="1282700"/>
                  </a:lnTo>
                  <a:lnTo>
                    <a:pt x="1367523" y="1295400"/>
                  </a:lnTo>
                  <a:lnTo>
                    <a:pt x="1365554" y="1295400"/>
                  </a:lnTo>
                  <a:lnTo>
                    <a:pt x="1365592" y="1308100"/>
                  </a:lnTo>
                  <a:lnTo>
                    <a:pt x="1366862" y="1308100"/>
                  </a:lnTo>
                  <a:lnTo>
                    <a:pt x="1367485" y="1320800"/>
                  </a:lnTo>
                  <a:lnTo>
                    <a:pt x="1365948" y="1320800"/>
                  </a:lnTo>
                  <a:lnTo>
                    <a:pt x="1367510" y="1333500"/>
                  </a:lnTo>
                  <a:lnTo>
                    <a:pt x="1370393" y="1333500"/>
                  </a:lnTo>
                  <a:lnTo>
                    <a:pt x="1368666" y="1346200"/>
                  </a:lnTo>
                  <a:lnTo>
                    <a:pt x="1369072" y="1358900"/>
                  </a:lnTo>
                  <a:lnTo>
                    <a:pt x="1377175" y="1358900"/>
                  </a:lnTo>
                  <a:lnTo>
                    <a:pt x="1377810" y="1371600"/>
                  </a:lnTo>
                  <a:lnTo>
                    <a:pt x="1370152" y="1371600"/>
                  </a:lnTo>
                  <a:lnTo>
                    <a:pt x="1371003" y="1384300"/>
                  </a:lnTo>
                  <a:lnTo>
                    <a:pt x="1371333" y="1397000"/>
                  </a:lnTo>
                  <a:lnTo>
                    <a:pt x="1371371" y="1435100"/>
                  </a:lnTo>
                  <a:lnTo>
                    <a:pt x="1371269" y="1447800"/>
                  </a:lnTo>
                  <a:lnTo>
                    <a:pt x="1371587" y="1460500"/>
                  </a:lnTo>
                  <a:lnTo>
                    <a:pt x="1372374" y="1460500"/>
                  </a:lnTo>
                  <a:lnTo>
                    <a:pt x="1373835" y="1473200"/>
                  </a:lnTo>
                  <a:lnTo>
                    <a:pt x="1375181" y="1473200"/>
                  </a:lnTo>
                  <a:lnTo>
                    <a:pt x="1371130" y="1485900"/>
                  </a:lnTo>
                  <a:lnTo>
                    <a:pt x="1374241" y="1498600"/>
                  </a:lnTo>
                  <a:lnTo>
                    <a:pt x="1374940" y="1511300"/>
                  </a:lnTo>
                  <a:lnTo>
                    <a:pt x="1372285" y="1524000"/>
                  </a:lnTo>
                  <a:lnTo>
                    <a:pt x="1373479" y="1524000"/>
                  </a:lnTo>
                  <a:lnTo>
                    <a:pt x="1374330" y="1536700"/>
                  </a:lnTo>
                  <a:lnTo>
                    <a:pt x="1372920" y="1549400"/>
                  </a:lnTo>
                  <a:lnTo>
                    <a:pt x="1373873" y="1549400"/>
                  </a:lnTo>
                  <a:lnTo>
                    <a:pt x="1375549" y="1574800"/>
                  </a:lnTo>
                  <a:lnTo>
                    <a:pt x="1376197" y="1574800"/>
                  </a:lnTo>
                  <a:lnTo>
                    <a:pt x="1374457" y="1587500"/>
                  </a:lnTo>
                  <a:lnTo>
                    <a:pt x="1375410" y="1587500"/>
                  </a:lnTo>
                  <a:lnTo>
                    <a:pt x="1375829" y="1600200"/>
                  </a:lnTo>
                  <a:lnTo>
                    <a:pt x="1376286" y="1600200"/>
                  </a:lnTo>
                  <a:lnTo>
                    <a:pt x="1375600" y="1612900"/>
                  </a:lnTo>
                  <a:lnTo>
                    <a:pt x="1377340" y="1612900"/>
                  </a:lnTo>
                  <a:lnTo>
                    <a:pt x="1374597" y="1625600"/>
                  </a:lnTo>
                  <a:lnTo>
                    <a:pt x="1377416" y="1638300"/>
                  </a:lnTo>
                  <a:lnTo>
                    <a:pt x="1375956" y="1651000"/>
                  </a:lnTo>
                  <a:lnTo>
                    <a:pt x="1381556" y="1651000"/>
                  </a:lnTo>
                  <a:lnTo>
                    <a:pt x="1384668" y="1662861"/>
                  </a:lnTo>
                  <a:lnTo>
                    <a:pt x="1384592" y="1663700"/>
                  </a:lnTo>
                  <a:lnTo>
                    <a:pt x="1379626" y="1663700"/>
                  </a:lnTo>
                  <a:lnTo>
                    <a:pt x="1379334" y="1676400"/>
                  </a:lnTo>
                  <a:lnTo>
                    <a:pt x="1378051" y="1689100"/>
                  </a:lnTo>
                  <a:lnTo>
                    <a:pt x="1378394" y="1689100"/>
                  </a:lnTo>
                  <a:lnTo>
                    <a:pt x="1378788" y="1701800"/>
                  </a:lnTo>
                  <a:lnTo>
                    <a:pt x="1378889" y="1714500"/>
                  </a:lnTo>
                  <a:lnTo>
                    <a:pt x="1378940" y="1739900"/>
                  </a:lnTo>
                  <a:lnTo>
                    <a:pt x="1381366" y="1752600"/>
                  </a:lnTo>
                  <a:lnTo>
                    <a:pt x="1389964" y="1752600"/>
                  </a:lnTo>
                  <a:lnTo>
                    <a:pt x="1389583" y="1765300"/>
                  </a:lnTo>
                  <a:lnTo>
                    <a:pt x="1380794" y="1765300"/>
                  </a:lnTo>
                  <a:lnTo>
                    <a:pt x="1382382" y="1778000"/>
                  </a:lnTo>
                  <a:lnTo>
                    <a:pt x="1387208" y="1778000"/>
                  </a:lnTo>
                  <a:lnTo>
                    <a:pt x="1384363" y="1790700"/>
                  </a:lnTo>
                  <a:lnTo>
                    <a:pt x="1383207" y="1790700"/>
                  </a:lnTo>
                  <a:lnTo>
                    <a:pt x="1381582" y="1803400"/>
                  </a:lnTo>
                  <a:lnTo>
                    <a:pt x="1383792" y="1803400"/>
                  </a:lnTo>
                  <a:lnTo>
                    <a:pt x="1383817" y="1828800"/>
                  </a:lnTo>
                  <a:lnTo>
                    <a:pt x="1384465" y="1828800"/>
                  </a:lnTo>
                  <a:lnTo>
                    <a:pt x="1384363" y="1841500"/>
                  </a:lnTo>
                  <a:lnTo>
                    <a:pt x="1385468" y="1841500"/>
                  </a:lnTo>
                  <a:lnTo>
                    <a:pt x="1383576" y="1854200"/>
                  </a:lnTo>
                  <a:lnTo>
                    <a:pt x="1384452" y="1866900"/>
                  </a:lnTo>
                  <a:lnTo>
                    <a:pt x="1384642" y="1879600"/>
                  </a:lnTo>
                  <a:lnTo>
                    <a:pt x="1385138" y="1879600"/>
                  </a:lnTo>
                  <a:lnTo>
                    <a:pt x="1385951" y="1892300"/>
                  </a:lnTo>
                  <a:lnTo>
                    <a:pt x="1384427" y="1905000"/>
                  </a:lnTo>
                  <a:lnTo>
                    <a:pt x="1383931" y="1917700"/>
                  </a:lnTo>
                  <a:lnTo>
                    <a:pt x="1384274" y="1930400"/>
                  </a:lnTo>
                  <a:lnTo>
                    <a:pt x="1385227" y="1930400"/>
                  </a:lnTo>
                  <a:lnTo>
                    <a:pt x="1385341" y="1943100"/>
                  </a:lnTo>
                  <a:lnTo>
                    <a:pt x="1382890" y="1943100"/>
                  </a:lnTo>
                  <a:lnTo>
                    <a:pt x="1385760" y="1955800"/>
                  </a:lnTo>
                  <a:lnTo>
                    <a:pt x="1384642" y="1968500"/>
                  </a:lnTo>
                  <a:lnTo>
                    <a:pt x="1387081" y="1968500"/>
                  </a:lnTo>
                  <a:lnTo>
                    <a:pt x="1386433" y="1981200"/>
                  </a:lnTo>
                  <a:lnTo>
                    <a:pt x="1386789" y="1993900"/>
                  </a:lnTo>
                  <a:lnTo>
                    <a:pt x="1387119" y="2032000"/>
                  </a:lnTo>
                  <a:lnTo>
                    <a:pt x="1392542" y="2032000"/>
                  </a:lnTo>
                  <a:lnTo>
                    <a:pt x="1391513" y="2044700"/>
                  </a:lnTo>
                  <a:lnTo>
                    <a:pt x="1386217" y="2044700"/>
                  </a:lnTo>
                  <a:lnTo>
                    <a:pt x="1386967" y="2057400"/>
                  </a:lnTo>
                  <a:lnTo>
                    <a:pt x="1387576" y="2057400"/>
                  </a:lnTo>
                  <a:lnTo>
                    <a:pt x="1387411" y="2070100"/>
                  </a:lnTo>
                  <a:lnTo>
                    <a:pt x="1386535" y="2070100"/>
                  </a:lnTo>
                  <a:lnTo>
                    <a:pt x="1385011" y="2082800"/>
                  </a:lnTo>
                  <a:lnTo>
                    <a:pt x="1383944" y="2082800"/>
                  </a:lnTo>
                  <a:lnTo>
                    <a:pt x="1383906" y="2095500"/>
                  </a:lnTo>
                  <a:lnTo>
                    <a:pt x="1385087" y="2095500"/>
                  </a:lnTo>
                  <a:lnTo>
                    <a:pt x="1386674" y="2108200"/>
                  </a:lnTo>
                  <a:lnTo>
                    <a:pt x="1387106" y="2108200"/>
                  </a:lnTo>
                  <a:lnTo>
                    <a:pt x="1386662" y="2120900"/>
                  </a:lnTo>
                  <a:lnTo>
                    <a:pt x="1385646" y="2120900"/>
                  </a:lnTo>
                  <a:lnTo>
                    <a:pt x="1385011" y="2133600"/>
                  </a:lnTo>
                  <a:lnTo>
                    <a:pt x="1390954" y="2133600"/>
                  </a:lnTo>
                  <a:lnTo>
                    <a:pt x="1386484" y="2146300"/>
                  </a:lnTo>
                  <a:lnTo>
                    <a:pt x="1385112" y="2146300"/>
                  </a:lnTo>
                  <a:lnTo>
                    <a:pt x="1384668" y="2159000"/>
                  </a:lnTo>
                  <a:lnTo>
                    <a:pt x="1385519" y="2171700"/>
                  </a:lnTo>
                  <a:lnTo>
                    <a:pt x="1382318" y="2171700"/>
                  </a:lnTo>
                  <a:lnTo>
                    <a:pt x="1382776" y="2184400"/>
                  </a:lnTo>
                  <a:lnTo>
                    <a:pt x="1383449" y="2184400"/>
                  </a:lnTo>
                  <a:lnTo>
                    <a:pt x="1382128" y="2197100"/>
                  </a:lnTo>
                  <a:lnTo>
                    <a:pt x="1384173" y="2209800"/>
                  </a:lnTo>
                  <a:lnTo>
                    <a:pt x="1384007" y="2209800"/>
                  </a:lnTo>
                  <a:lnTo>
                    <a:pt x="1383804" y="2235200"/>
                  </a:lnTo>
                  <a:lnTo>
                    <a:pt x="1383957" y="2235200"/>
                  </a:lnTo>
                  <a:lnTo>
                    <a:pt x="1381594" y="2247900"/>
                  </a:lnTo>
                  <a:lnTo>
                    <a:pt x="1380693" y="2260600"/>
                  </a:lnTo>
                  <a:lnTo>
                    <a:pt x="1383017" y="2260600"/>
                  </a:lnTo>
                  <a:lnTo>
                    <a:pt x="1385582" y="2267521"/>
                  </a:lnTo>
                  <a:lnTo>
                    <a:pt x="1383919" y="2273300"/>
                  </a:lnTo>
                  <a:lnTo>
                    <a:pt x="1381442" y="2273300"/>
                  </a:lnTo>
                  <a:lnTo>
                    <a:pt x="1380947" y="2286000"/>
                  </a:lnTo>
                  <a:lnTo>
                    <a:pt x="1379918" y="2286000"/>
                  </a:lnTo>
                  <a:lnTo>
                    <a:pt x="1378356" y="2298700"/>
                  </a:lnTo>
                  <a:lnTo>
                    <a:pt x="1382191" y="2298700"/>
                  </a:lnTo>
                  <a:lnTo>
                    <a:pt x="1376870" y="2311400"/>
                  </a:lnTo>
                  <a:lnTo>
                    <a:pt x="1380007" y="2311400"/>
                  </a:lnTo>
                  <a:lnTo>
                    <a:pt x="1378013" y="2324100"/>
                  </a:lnTo>
                  <a:lnTo>
                    <a:pt x="1384096" y="2324100"/>
                  </a:lnTo>
                  <a:lnTo>
                    <a:pt x="1379753" y="2336800"/>
                  </a:lnTo>
                  <a:lnTo>
                    <a:pt x="1377175" y="2336800"/>
                  </a:lnTo>
                  <a:lnTo>
                    <a:pt x="1377734" y="2349500"/>
                  </a:lnTo>
                  <a:lnTo>
                    <a:pt x="1377391" y="2349500"/>
                  </a:lnTo>
                  <a:lnTo>
                    <a:pt x="1377899" y="2362200"/>
                  </a:lnTo>
                  <a:lnTo>
                    <a:pt x="1381836" y="2362200"/>
                  </a:lnTo>
                  <a:lnTo>
                    <a:pt x="1377442" y="2374900"/>
                  </a:lnTo>
                  <a:lnTo>
                    <a:pt x="1375981" y="2374900"/>
                  </a:lnTo>
                  <a:lnTo>
                    <a:pt x="1373974" y="2387600"/>
                  </a:lnTo>
                  <a:lnTo>
                    <a:pt x="1381810" y="2387600"/>
                  </a:lnTo>
                  <a:lnTo>
                    <a:pt x="1377188" y="2400300"/>
                  </a:lnTo>
                  <a:lnTo>
                    <a:pt x="1376095" y="2400300"/>
                  </a:lnTo>
                  <a:lnTo>
                    <a:pt x="1374559" y="2413000"/>
                  </a:lnTo>
                  <a:lnTo>
                    <a:pt x="1373657" y="2413000"/>
                  </a:lnTo>
                  <a:lnTo>
                    <a:pt x="1376502" y="2425700"/>
                  </a:lnTo>
                  <a:lnTo>
                    <a:pt x="1376286" y="2425700"/>
                  </a:lnTo>
                  <a:lnTo>
                    <a:pt x="1374660" y="2438400"/>
                  </a:lnTo>
                  <a:lnTo>
                    <a:pt x="1372920" y="2438400"/>
                  </a:lnTo>
                  <a:lnTo>
                    <a:pt x="1371219" y="2451100"/>
                  </a:lnTo>
                  <a:lnTo>
                    <a:pt x="1371549" y="2463800"/>
                  </a:lnTo>
                  <a:lnTo>
                    <a:pt x="1372069" y="2476500"/>
                  </a:lnTo>
                  <a:lnTo>
                    <a:pt x="1371206" y="2476500"/>
                  </a:lnTo>
                  <a:lnTo>
                    <a:pt x="1369301" y="2489200"/>
                  </a:lnTo>
                  <a:lnTo>
                    <a:pt x="1368907" y="2489200"/>
                  </a:lnTo>
                  <a:lnTo>
                    <a:pt x="1370228" y="2501900"/>
                  </a:lnTo>
                  <a:lnTo>
                    <a:pt x="1371180" y="2501900"/>
                  </a:lnTo>
                  <a:lnTo>
                    <a:pt x="1370317" y="2514600"/>
                  </a:lnTo>
                  <a:lnTo>
                    <a:pt x="1366291" y="2514600"/>
                  </a:lnTo>
                  <a:lnTo>
                    <a:pt x="1368234" y="2527300"/>
                  </a:lnTo>
                  <a:lnTo>
                    <a:pt x="1369466" y="2540000"/>
                  </a:lnTo>
                  <a:lnTo>
                    <a:pt x="1369847" y="2540000"/>
                  </a:lnTo>
                  <a:lnTo>
                    <a:pt x="1368958" y="2552700"/>
                  </a:lnTo>
                  <a:lnTo>
                    <a:pt x="1368361" y="2552700"/>
                  </a:lnTo>
                  <a:lnTo>
                    <a:pt x="1367891" y="2565400"/>
                  </a:lnTo>
                  <a:lnTo>
                    <a:pt x="1364996" y="2578100"/>
                  </a:lnTo>
                  <a:lnTo>
                    <a:pt x="1364703" y="2590800"/>
                  </a:lnTo>
                  <a:lnTo>
                    <a:pt x="1367726" y="2590800"/>
                  </a:lnTo>
                  <a:lnTo>
                    <a:pt x="1367586" y="2603500"/>
                  </a:lnTo>
                  <a:lnTo>
                    <a:pt x="1367053" y="2616200"/>
                  </a:lnTo>
                  <a:lnTo>
                    <a:pt x="1366177" y="2616200"/>
                  </a:lnTo>
                  <a:lnTo>
                    <a:pt x="1364551" y="2628900"/>
                  </a:lnTo>
                  <a:lnTo>
                    <a:pt x="1363281" y="2628900"/>
                  </a:lnTo>
                  <a:lnTo>
                    <a:pt x="1362938" y="2641600"/>
                  </a:lnTo>
                  <a:lnTo>
                    <a:pt x="1363154" y="2641600"/>
                  </a:lnTo>
                  <a:lnTo>
                    <a:pt x="1363700" y="2654300"/>
                  </a:lnTo>
                  <a:lnTo>
                    <a:pt x="1371409" y="2654300"/>
                  </a:lnTo>
                  <a:lnTo>
                    <a:pt x="1371854" y="2667000"/>
                  </a:lnTo>
                  <a:lnTo>
                    <a:pt x="1362811" y="2667000"/>
                  </a:lnTo>
                  <a:lnTo>
                    <a:pt x="1363319" y="2679700"/>
                  </a:lnTo>
                  <a:lnTo>
                    <a:pt x="1371396" y="2679700"/>
                  </a:lnTo>
                  <a:lnTo>
                    <a:pt x="1365110" y="2692400"/>
                  </a:lnTo>
                  <a:lnTo>
                    <a:pt x="1363332" y="2692400"/>
                  </a:lnTo>
                  <a:lnTo>
                    <a:pt x="1361109" y="2705100"/>
                  </a:lnTo>
                  <a:lnTo>
                    <a:pt x="1359916" y="2705100"/>
                  </a:lnTo>
                  <a:lnTo>
                    <a:pt x="1360335" y="2717800"/>
                  </a:lnTo>
                  <a:lnTo>
                    <a:pt x="1360233" y="2730500"/>
                  </a:lnTo>
                  <a:lnTo>
                    <a:pt x="1360093" y="2730500"/>
                  </a:lnTo>
                  <a:lnTo>
                    <a:pt x="1362951" y="2743200"/>
                  </a:lnTo>
                  <a:lnTo>
                    <a:pt x="1362710" y="2743200"/>
                  </a:lnTo>
                  <a:lnTo>
                    <a:pt x="1359331" y="2755900"/>
                  </a:lnTo>
                  <a:lnTo>
                    <a:pt x="1360119" y="2768600"/>
                  </a:lnTo>
                  <a:lnTo>
                    <a:pt x="1359852" y="2781300"/>
                  </a:lnTo>
                  <a:lnTo>
                    <a:pt x="1360182" y="2781300"/>
                  </a:lnTo>
                  <a:lnTo>
                    <a:pt x="1356855" y="2794000"/>
                  </a:lnTo>
                  <a:lnTo>
                    <a:pt x="1357071" y="2794000"/>
                  </a:lnTo>
                  <a:lnTo>
                    <a:pt x="1360195" y="2806700"/>
                  </a:lnTo>
                  <a:lnTo>
                    <a:pt x="1357960" y="2819400"/>
                  </a:lnTo>
                  <a:lnTo>
                    <a:pt x="1357249" y="2819400"/>
                  </a:lnTo>
                  <a:lnTo>
                    <a:pt x="1358569" y="2832100"/>
                  </a:lnTo>
                  <a:lnTo>
                    <a:pt x="1357236" y="2844800"/>
                  </a:lnTo>
                  <a:lnTo>
                    <a:pt x="1359789" y="2844800"/>
                  </a:lnTo>
                  <a:lnTo>
                    <a:pt x="1362925" y="2857500"/>
                  </a:lnTo>
                  <a:lnTo>
                    <a:pt x="1357147" y="2857500"/>
                  </a:lnTo>
                  <a:lnTo>
                    <a:pt x="1360449" y="2870200"/>
                  </a:lnTo>
                  <a:lnTo>
                    <a:pt x="1360589" y="2870200"/>
                  </a:lnTo>
                  <a:lnTo>
                    <a:pt x="1357096" y="2882900"/>
                  </a:lnTo>
                  <a:lnTo>
                    <a:pt x="1357312" y="2882900"/>
                  </a:lnTo>
                  <a:lnTo>
                    <a:pt x="1357096" y="2895600"/>
                  </a:lnTo>
                  <a:lnTo>
                    <a:pt x="1357172" y="2908300"/>
                  </a:lnTo>
                  <a:lnTo>
                    <a:pt x="1354416" y="2921000"/>
                  </a:lnTo>
                  <a:lnTo>
                    <a:pt x="1354696" y="2921000"/>
                  </a:lnTo>
                  <a:lnTo>
                    <a:pt x="1358290" y="2933700"/>
                  </a:lnTo>
                  <a:lnTo>
                    <a:pt x="1357706" y="2933700"/>
                  </a:lnTo>
                  <a:lnTo>
                    <a:pt x="1355445" y="2946400"/>
                  </a:lnTo>
                  <a:lnTo>
                    <a:pt x="1355102" y="2946400"/>
                  </a:lnTo>
                  <a:lnTo>
                    <a:pt x="1353312" y="2959100"/>
                  </a:lnTo>
                  <a:lnTo>
                    <a:pt x="1358265" y="2959100"/>
                  </a:lnTo>
                  <a:lnTo>
                    <a:pt x="1353312" y="2971800"/>
                  </a:lnTo>
                  <a:lnTo>
                    <a:pt x="1354632" y="2971800"/>
                  </a:lnTo>
                  <a:lnTo>
                    <a:pt x="1354455" y="2984500"/>
                  </a:lnTo>
                  <a:lnTo>
                    <a:pt x="1359103" y="2984500"/>
                  </a:lnTo>
                  <a:lnTo>
                    <a:pt x="1358341" y="2997200"/>
                  </a:lnTo>
                  <a:lnTo>
                    <a:pt x="1354670" y="2997200"/>
                  </a:lnTo>
                  <a:lnTo>
                    <a:pt x="1354391" y="3009900"/>
                  </a:lnTo>
                  <a:lnTo>
                    <a:pt x="1354569" y="3022600"/>
                  </a:lnTo>
                  <a:lnTo>
                    <a:pt x="1360932" y="3022600"/>
                  </a:lnTo>
                  <a:lnTo>
                    <a:pt x="1359331" y="3035300"/>
                  </a:lnTo>
                  <a:lnTo>
                    <a:pt x="1355483" y="3035300"/>
                  </a:lnTo>
                  <a:lnTo>
                    <a:pt x="1354670" y="3048000"/>
                  </a:lnTo>
                  <a:lnTo>
                    <a:pt x="1354277" y="3048000"/>
                  </a:lnTo>
                  <a:lnTo>
                    <a:pt x="1354632" y="3060700"/>
                  </a:lnTo>
                  <a:lnTo>
                    <a:pt x="1354226" y="3073400"/>
                  </a:lnTo>
                  <a:lnTo>
                    <a:pt x="1354772" y="3073400"/>
                  </a:lnTo>
                  <a:lnTo>
                    <a:pt x="1360182" y="3086100"/>
                  </a:lnTo>
                  <a:lnTo>
                    <a:pt x="1356677" y="3086100"/>
                  </a:lnTo>
                  <a:lnTo>
                    <a:pt x="1351673" y="3098800"/>
                  </a:lnTo>
                  <a:lnTo>
                    <a:pt x="1350429" y="3098800"/>
                  </a:lnTo>
                  <a:lnTo>
                    <a:pt x="1354213" y="3111500"/>
                  </a:lnTo>
                  <a:lnTo>
                    <a:pt x="1353731" y="3111500"/>
                  </a:lnTo>
                  <a:lnTo>
                    <a:pt x="1352054" y="3124200"/>
                  </a:lnTo>
                  <a:lnTo>
                    <a:pt x="1353388" y="3136900"/>
                  </a:lnTo>
                  <a:lnTo>
                    <a:pt x="1354264" y="3136900"/>
                  </a:lnTo>
                  <a:lnTo>
                    <a:pt x="1354455" y="3149600"/>
                  </a:lnTo>
                  <a:lnTo>
                    <a:pt x="1353997" y="3162300"/>
                  </a:lnTo>
                  <a:lnTo>
                    <a:pt x="1352969" y="3162300"/>
                  </a:lnTo>
                  <a:lnTo>
                    <a:pt x="1351572" y="3175000"/>
                  </a:lnTo>
                  <a:lnTo>
                    <a:pt x="1354899" y="3187700"/>
                  </a:lnTo>
                  <a:lnTo>
                    <a:pt x="1356512" y="3187700"/>
                  </a:lnTo>
                  <a:lnTo>
                    <a:pt x="1353743" y="3200400"/>
                  </a:lnTo>
                  <a:lnTo>
                    <a:pt x="1352169" y="3213100"/>
                  </a:lnTo>
                  <a:lnTo>
                    <a:pt x="1351661" y="3225800"/>
                  </a:lnTo>
                  <a:lnTo>
                    <a:pt x="1352067" y="3238500"/>
                  </a:lnTo>
                  <a:lnTo>
                    <a:pt x="1352270" y="3238500"/>
                  </a:lnTo>
                  <a:lnTo>
                    <a:pt x="1351495" y="3251200"/>
                  </a:lnTo>
                  <a:lnTo>
                    <a:pt x="1355521" y="3263900"/>
                  </a:lnTo>
                  <a:lnTo>
                    <a:pt x="1352321" y="3263900"/>
                  </a:lnTo>
                  <a:lnTo>
                    <a:pt x="1351292" y="3276600"/>
                  </a:lnTo>
                  <a:lnTo>
                    <a:pt x="1352664" y="3276600"/>
                  </a:lnTo>
                  <a:lnTo>
                    <a:pt x="1351775" y="3289300"/>
                  </a:lnTo>
                  <a:lnTo>
                    <a:pt x="1351762" y="3302000"/>
                  </a:lnTo>
                  <a:lnTo>
                    <a:pt x="1351978" y="3314700"/>
                  </a:lnTo>
                  <a:lnTo>
                    <a:pt x="1351711" y="3327400"/>
                  </a:lnTo>
                  <a:lnTo>
                    <a:pt x="1351407" y="3340100"/>
                  </a:lnTo>
                  <a:lnTo>
                    <a:pt x="1351826" y="3340100"/>
                  </a:lnTo>
                  <a:lnTo>
                    <a:pt x="1354861" y="3352800"/>
                  </a:lnTo>
                  <a:lnTo>
                    <a:pt x="1354188" y="3352800"/>
                  </a:lnTo>
                  <a:lnTo>
                    <a:pt x="1354683" y="3365500"/>
                  </a:lnTo>
                  <a:lnTo>
                    <a:pt x="1353540" y="3378200"/>
                  </a:lnTo>
                  <a:lnTo>
                    <a:pt x="1357503" y="3378200"/>
                  </a:lnTo>
                  <a:lnTo>
                    <a:pt x="1353540" y="3390900"/>
                  </a:lnTo>
                  <a:lnTo>
                    <a:pt x="1355293" y="3403600"/>
                  </a:lnTo>
                  <a:lnTo>
                    <a:pt x="1353693" y="3403600"/>
                  </a:lnTo>
                  <a:lnTo>
                    <a:pt x="1352905" y="3416300"/>
                  </a:lnTo>
                  <a:lnTo>
                    <a:pt x="1353261" y="3416300"/>
                  </a:lnTo>
                  <a:lnTo>
                    <a:pt x="1353362" y="3429000"/>
                  </a:lnTo>
                  <a:lnTo>
                    <a:pt x="1351813" y="3429000"/>
                  </a:lnTo>
                  <a:lnTo>
                    <a:pt x="1351915" y="3454400"/>
                  </a:lnTo>
                  <a:lnTo>
                    <a:pt x="1352397" y="3454400"/>
                  </a:lnTo>
                  <a:lnTo>
                    <a:pt x="1353794" y="3467100"/>
                  </a:lnTo>
                  <a:lnTo>
                    <a:pt x="1352016" y="3467100"/>
                  </a:lnTo>
                  <a:lnTo>
                    <a:pt x="1352588" y="3479800"/>
                  </a:lnTo>
                  <a:lnTo>
                    <a:pt x="1354035" y="3479800"/>
                  </a:lnTo>
                  <a:lnTo>
                    <a:pt x="1354455" y="3492500"/>
                  </a:lnTo>
                  <a:lnTo>
                    <a:pt x="1351610" y="3492500"/>
                  </a:lnTo>
                  <a:lnTo>
                    <a:pt x="1355432" y="3505200"/>
                  </a:lnTo>
                  <a:lnTo>
                    <a:pt x="1352118" y="3505200"/>
                  </a:lnTo>
                  <a:lnTo>
                    <a:pt x="1352080" y="3517900"/>
                  </a:lnTo>
                  <a:lnTo>
                    <a:pt x="1351889" y="3517900"/>
                  </a:lnTo>
                  <a:lnTo>
                    <a:pt x="1352181" y="3530600"/>
                  </a:lnTo>
                  <a:lnTo>
                    <a:pt x="1354366" y="3530600"/>
                  </a:lnTo>
                  <a:lnTo>
                    <a:pt x="1350454" y="3543287"/>
                  </a:lnTo>
                  <a:lnTo>
                    <a:pt x="1441335" y="3543287"/>
                  </a:lnTo>
                  <a:lnTo>
                    <a:pt x="1441869" y="3530600"/>
                  </a:lnTo>
                  <a:lnTo>
                    <a:pt x="1438770" y="3530600"/>
                  </a:lnTo>
                  <a:lnTo>
                    <a:pt x="1437932" y="3517900"/>
                  </a:lnTo>
                  <a:lnTo>
                    <a:pt x="1442491" y="3505200"/>
                  </a:lnTo>
                  <a:lnTo>
                    <a:pt x="1440865" y="3505200"/>
                  </a:lnTo>
                  <a:lnTo>
                    <a:pt x="1441716" y="3492500"/>
                  </a:lnTo>
                  <a:lnTo>
                    <a:pt x="1446403" y="3492500"/>
                  </a:lnTo>
                  <a:lnTo>
                    <a:pt x="1446491" y="3479800"/>
                  </a:lnTo>
                  <a:lnTo>
                    <a:pt x="1439456" y="3479800"/>
                  </a:lnTo>
                  <a:lnTo>
                    <a:pt x="1440230" y="3467100"/>
                  </a:lnTo>
                  <a:lnTo>
                    <a:pt x="1436827" y="3467100"/>
                  </a:lnTo>
                  <a:lnTo>
                    <a:pt x="1436776" y="3454400"/>
                  </a:lnTo>
                  <a:lnTo>
                    <a:pt x="1440942" y="3454400"/>
                  </a:lnTo>
                  <a:lnTo>
                    <a:pt x="1440751" y="3441700"/>
                  </a:lnTo>
                  <a:lnTo>
                    <a:pt x="1441970" y="3441700"/>
                  </a:lnTo>
                  <a:lnTo>
                    <a:pt x="1440002" y="3429000"/>
                  </a:lnTo>
                  <a:lnTo>
                    <a:pt x="1441018" y="3429000"/>
                  </a:lnTo>
                  <a:lnTo>
                    <a:pt x="1440281" y="3416300"/>
                  </a:lnTo>
                  <a:lnTo>
                    <a:pt x="1439062" y="3403600"/>
                  </a:lnTo>
                  <a:lnTo>
                    <a:pt x="1443215" y="3403600"/>
                  </a:lnTo>
                  <a:lnTo>
                    <a:pt x="1443710" y="3390900"/>
                  </a:lnTo>
                  <a:lnTo>
                    <a:pt x="1444091" y="3378200"/>
                  </a:lnTo>
                  <a:lnTo>
                    <a:pt x="1441615" y="3378200"/>
                  </a:lnTo>
                  <a:lnTo>
                    <a:pt x="1442491" y="3365500"/>
                  </a:lnTo>
                  <a:lnTo>
                    <a:pt x="1441526" y="3365500"/>
                  </a:lnTo>
                  <a:lnTo>
                    <a:pt x="1445552" y="3352800"/>
                  </a:lnTo>
                  <a:lnTo>
                    <a:pt x="1437068" y="3352800"/>
                  </a:lnTo>
                  <a:lnTo>
                    <a:pt x="1437170" y="3340100"/>
                  </a:lnTo>
                  <a:lnTo>
                    <a:pt x="1436878" y="3327400"/>
                  </a:lnTo>
                  <a:lnTo>
                    <a:pt x="1435290" y="3314700"/>
                  </a:lnTo>
                  <a:lnTo>
                    <a:pt x="1437792" y="3314700"/>
                  </a:lnTo>
                  <a:lnTo>
                    <a:pt x="1438529" y="3302000"/>
                  </a:lnTo>
                  <a:lnTo>
                    <a:pt x="1434096" y="3302000"/>
                  </a:lnTo>
                  <a:lnTo>
                    <a:pt x="1434388" y="3289300"/>
                  </a:lnTo>
                  <a:lnTo>
                    <a:pt x="1436141" y="3289300"/>
                  </a:lnTo>
                  <a:lnTo>
                    <a:pt x="1444320" y="3276600"/>
                  </a:lnTo>
                  <a:lnTo>
                    <a:pt x="1438897" y="3276600"/>
                  </a:lnTo>
                  <a:lnTo>
                    <a:pt x="1435188" y="3263900"/>
                  </a:lnTo>
                  <a:lnTo>
                    <a:pt x="1434515" y="3263900"/>
                  </a:lnTo>
                  <a:lnTo>
                    <a:pt x="1434325" y="3251200"/>
                  </a:lnTo>
                  <a:lnTo>
                    <a:pt x="1434452" y="3149600"/>
                  </a:lnTo>
                  <a:lnTo>
                    <a:pt x="1434223" y="3136900"/>
                  </a:lnTo>
                  <a:lnTo>
                    <a:pt x="1435227" y="3136900"/>
                  </a:lnTo>
                  <a:lnTo>
                    <a:pt x="1441653" y="3124200"/>
                  </a:lnTo>
                  <a:lnTo>
                    <a:pt x="1441246" y="3124200"/>
                  </a:lnTo>
                  <a:lnTo>
                    <a:pt x="1436230" y="3111500"/>
                  </a:lnTo>
                  <a:lnTo>
                    <a:pt x="1439976" y="3111500"/>
                  </a:lnTo>
                  <a:lnTo>
                    <a:pt x="1439811" y="3098800"/>
                  </a:lnTo>
                  <a:lnTo>
                    <a:pt x="1434782" y="3098800"/>
                  </a:lnTo>
                  <a:lnTo>
                    <a:pt x="1439202" y="3086100"/>
                  </a:lnTo>
                  <a:lnTo>
                    <a:pt x="1440294" y="3086100"/>
                  </a:lnTo>
                  <a:lnTo>
                    <a:pt x="1438592" y="3073400"/>
                  </a:lnTo>
                  <a:lnTo>
                    <a:pt x="1441272" y="3073400"/>
                  </a:lnTo>
                  <a:lnTo>
                    <a:pt x="1435227" y="3060700"/>
                  </a:lnTo>
                  <a:lnTo>
                    <a:pt x="1434630" y="3048000"/>
                  </a:lnTo>
                  <a:lnTo>
                    <a:pt x="1434807" y="3048000"/>
                  </a:lnTo>
                  <a:lnTo>
                    <a:pt x="1434287" y="3035300"/>
                  </a:lnTo>
                  <a:lnTo>
                    <a:pt x="1441894" y="3035300"/>
                  </a:lnTo>
                  <a:lnTo>
                    <a:pt x="1442542" y="3022600"/>
                  </a:lnTo>
                  <a:lnTo>
                    <a:pt x="1441284" y="3022600"/>
                  </a:lnTo>
                  <a:lnTo>
                    <a:pt x="1441424" y="3009900"/>
                  </a:lnTo>
                  <a:lnTo>
                    <a:pt x="1436154" y="3009900"/>
                  </a:lnTo>
                  <a:lnTo>
                    <a:pt x="1436420" y="2997200"/>
                  </a:lnTo>
                  <a:lnTo>
                    <a:pt x="1439240" y="2984500"/>
                  </a:lnTo>
                  <a:lnTo>
                    <a:pt x="1440700" y="2984500"/>
                  </a:lnTo>
                  <a:lnTo>
                    <a:pt x="1441729" y="2971800"/>
                  </a:lnTo>
                  <a:lnTo>
                    <a:pt x="1442288" y="2971800"/>
                  </a:lnTo>
                  <a:lnTo>
                    <a:pt x="1442999" y="2959100"/>
                  </a:lnTo>
                  <a:lnTo>
                    <a:pt x="1444510" y="2946400"/>
                  </a:lnTo>
                  <a:lnTo>
                    <a:pt x="1441831" y="2946400"/>
                  </a:lnTo>
                  <a:lnTo>
                    <a:pt x="1439646" y="2933700"/>
                  </a:lnTo>
                  <a:lnTo>
                    <a:pt x="1437474" y="2933700"/>
                  </a:lnTo>
                  <a:lnTo>
                    <a:pt x="1437081" y="2908300"/>
                  </a:lnTo>
                  <a:lnTo>
                    <a:pt x="1436878" y="2908300"/>
                  </a:lnTo>
                  <a:lnTo>
                    <a:pt x="1436306" y="2882900"/>
                  </a:lnTo>
                  <a:lnTo>
                    <a:pt x="1438325" y="2882900"/>
                  </a:lnTo>
                  <a:lnTo>
                    <a:pt x="1439951" y="2870200"/>
                  </a:lnTo>
                  <a:lnTo>
                    <a:pt x="1445094" y="2857500"/>
                  </a:lnTo>
                  <a:lnTo>
                    <a:pt x="1445780" y="2857500"/>
                  </a:lnTo>
                  <a:lnTo>
                    <a:pt x="1446339" y="2844800"/>
                  </a:lnTo>
                  <a:lnTo>
                    <a:pt x="1445552" y="2832100"/>
                  </a:lnTo>
                  <a:lnTo>
                    <a:pt x="1443405" y="2832100"/>
                  </a:lnTo>
                  <a:lnTo>
                    <a:pt x="1441361" y="2819400"/>
                  </a:lnTo>
                  <a:lnTo>
                    <a:pt x="1440599" y="2819400"/>
                  </a:lnTo>
                  <a:lnTo>
                    <a:pt x="1440599" y="2806700"/>
                  </a:lnTo>
                  <a:lnTo>
                    <a:pt x="1440827" y="2806700"/>
                  </a:lnTo>
                  <a:lnTo>
                    <a:pt x="1440903" y="2794000"/>
                  </a:lnTo>
                  <a:lnTo>
                    <a:pt x="1447482" y="2794000"/>
                  </a:lnTo>
                  <a:lnTo>
                    <a:pt x="1447876" y="2781300"/>
                  </a:lnTo>
                  <a:lnTo>
                    <a:pt x="1449311" y="2781300"/>
                  </a:lnTo>
                  <a:lnTo>
                    <a:pt x="1449324" y="2768600"/>
                  </a:lnTo>
                  <a:lnTo>
                    <a:pt x="1445666" y="2768600"/>
                  </a:lnTo>
                  <a:lnTo>
                    <a:pt x="1445577" y="2755900"/>
                  </a:lnTo>
                  <a:lnTo>
                    <a:pt x="1449476" y="2755900"/>
                  </a:lnTo>
                  <a:lnTo>
                    <a:pt x="1449603" y="2743200"/>
                  </a:lnTo>
                  <a:lnTo>
                    <a:pt x="1449984" y="2743200"/>
                  </a:lnTo>
                  <a:lnTo>
                    <a:pt x="1449692" y="2730500"/>
                  </a:lnTo>
                  <a:lnTo>
                    <a:pt x="1448231" y="2717800"/>
                  </a:lnTo>
                  <a:lnTo>
                    <a:pt x="1445133" y="2705100"/>
                  </a:lnTo>
                  <a:lnTo>
                    <a:pt x="1442681" y="2705100"/>
                  </a:lnTo>
                  <a:lnTo>
                    <a:pt x="1445488" y="2692400"/>
                  </a:lnTo>
                  <a:lnTo>
                    <a:pt x="1446860" y="2692400"/>
                  </a:lnTo>
                  <a:lnTo>
                    <a:pt x="1454251" y="2679700"/>
                  </a:lnTo>
                  <a:lnTo>
                    <a:pt x="1452003" y="2667000"/>
                  </a:lnTo>
                  <a:lnTo>
                    <a:pt x="1452257" y="2667000"/>
                  </a:lnTo>
                  <a:lnTo>
                    <a:pt x="1447330" y="2654300"/>
                  </a:lnTo>
                  <a:lnTo>
                    <a:pt x="1447507" y="2654300"/>
                  </a:lnTo>
                  <a:lnTo>
                    <a:pt x="1449603" y="2641600"/>
                  </a:lnTo>
                  <a:lnTo>
                    <a:pt x="1453565" y="2641600"/>
                  </a:lnTo>
                  <a:lnTo>
                    <a:pt x="1456169" y="2628900"/>
                  </a:lnTo>
                  <a:lnTo>
                    <a:pt x="1449527" y="2628900"/>
                  </a:lnTo>
                  <a:lnTo>
                    <a:pt x="1446149" y="2616200"/>
                  </a:lnTo>
                  <a:lnTo>
                    <a:pt x="1450733" y="2616200"/>
                  </a:lnTo>
                  <a:lnTo>
                    <a:pt x="1449489" y="2603500"/>
                  </a:lnTo>
                  <a:lnTo>
                    <a:pt x="1451825" y="2603500"/>
                  </a:lnTo>
                  <a:lnTo>
                    <a:pt x="1456423" y="2590800"/>
                  </a:lnTo>
                  <a:lnTo>
                    <a:pt x="1456156" y="2590800"/>
                  </a:lnTo>
                  <a:lnTo>
                    <a:pt x="1451165" y="2578100"/>
                  </a:lnTo>
                  <a:lnTo>
                    <a:pt x="1448816" y="2578100"/>
                  </a:lnTo>
                  <a:lnTo>
                    <a:pt x="1449768" y="2565400"/>
                  </a:lnTo>
                  <a:lnTo>
                    <a:pt x="1453451" y="2565400"/>
                  </a:lnTo>
                  <a:lnTo>
                    <a:pt x="1452219" y="2552700"/>
                  </a:lnTo>
                  <a:lnTo>
                    <a:pt x="1453172" y="2552700"/>
                  </a:lnTo>
                  <a:lnTo>
                    <a:pt x="1455826" y="2540000"/>
                  </a:lnTo>
                  <a:lnTo>
                    <a:pt x="1451978" y="2540000"/>
                  </a:lnTo>
                  <a:lnTo>
                    <a:pt x="1451737" y="2527300"/>
                  </a:lnTo>
                  <a:lnTo>
                    <a:pt x="1454937" y="2527300"/>
                  </a:lnTo>
                  <a:lnTo>
                    <a:pt x="1455737" y="2514600"/>
                  </a:lnTo>
                  <a:lnTo>
                    <a:pt x="1455928" y="2514600"/>
                  </a:lnTo>
                  <a:lnTo>
                    <a:pt x="1451089" y="2501900"/>
                  </a:lnTo>
                  <a:lnTo>
                    <a:pt x="1452968" y="2501900"/>
                  </a:lnTo>
                  <a:lnTo>
                    <a:pt x="1453146" y="2489200"/>
                  </a:lnTo>
                  <a:lnTo>
                    <a:pt x="1460195" y="2489200"/>
                  </a:lnTo>
                  <a:lnTo>
                    <a:pt x="1457286" y="2476500"/>
                  </a:lnTo>
                  <a:lnTo>
                    <a:pt x="1458429" y="2476500"/>
                  </a:lnTo>
                  <a:lnTo>
                    <a:pt x="1458328" y="2463800"/>
                  </a:lnTo>
                  <a:lnTo>
                    <a:pt x="1456347" y="2463800"/>
                  </a:lnTo>
                  <a:lnTo>
                    <a:pt x="1458429" y="2451100"/>
                  </a:lnTo>
                  <a:lnTo>
                    <a:pt x="1454721" y="2451100"/>
                  </a:lnTo>
                  <a:lnTo>
                    <a:pt x="1455331" y="2438400"/>
                  </a:lnTo>
                  <a:lnTo>
                    <a:pt x="1456055" y="2438400"/>
                  </a:lnTo>
                  <a:lnTo>
                    <a:pt x="1463624" y="2425700"/>
                  </a:lnTo>
                  <a:lnTo>
                    <a:pt x="1464500" y="2413000"/>
                  </a:lnTo>
                  <a:lnTo>
                    <a:pt x="1462163" y="2413000"/>
                  </a:lnTo>
                  <a:lnTo>
                    <a:pt x="1464805" y="2400300"/>
                  </a:lnTo>
                  <a:lnTo>
                    <a:pt x="1463319" y="2387600"/>
                  </a:lnTo>
                  <a:lnTo>
                    <a:pt x="1465821" y="2374900"/>
                  </a:lnTo>
                  <a:lnTo>
                    <a:pt x="1465935" y="2362200"/>
                  </a:lnTo>
                  <a:lnTo>
                    <a:pt x="1458074" y="2362200"/>
                  </a:lnTo>
                  <a:lnTo>
                    <a:pt x="1457960" y="2349500"/>
                  </a:lnTo>
                  <a:lnTo>
                    <a:pt x="1466227" y="2349500"/>
                  </a:lnTo>
                  <a:lnTo>
                    <a:pt x="1469301" y="2336800"/>
                  </a:lnTo>
                  <a:lnTo>
                    <a:pt x="1467650" y="2336800"/>
                  </a:lnTo>
                  <a:lnTo>
                    <a:pt x="1466507" y="2324100"/>
                  </a:lnTo>
                  <a:lnTo>
                    <a:pt x="1464068" y="2324100"/>
                  </a:lnTo>
                  <a:lnTo>
                    <a:pt x="1467815" y="2311400"/>
                  </a:lnTo>
                  <a:lnTo>
                    <a:pt x="1466456" y="2311400"/>
                  </a:lnTo>
                  <a:lnTo>
                    <a:pt x="1465973" y="2298700"/>
                  </a:lnTo>
                  <a:lnTo>
                    <a:pt x="1464424" y="2298700"/>
                  </a:lnTo>
                  <a:lnTo>
                    <a:pt x="1463941" y="2286000"/>
                  </a:lnTo>
                  <a:lnTo>
                    <a:pt x="1460042" y="2286000"/>
                  </a:lnTo>
                  <a:lnTo>
                    <a:pt x="1460779" y="2273300"/>
                  </a:lnTo>
                  <a:lnTo>
                    <a:pt x="1469021" y="2273300"/>
                  </a:lnTo>
                  <a:lnTo>
                    <a:pt x="1470126" y="2260600"/>
                  </a:lnTo>
                  <a:lnTo>
                    <a:pt x="1469618" y="2260600"/>
                  </a:lnTo>
                  <a:lnTo>
                    <a:pt x="1472882" y="2247900"/>
                  </a:lnTo>
                  <a:lnTo>
                    <a:pt x="1470139" y="2247900"/>
                  </a:lnTo>
                  <a:lnTo>
                    <a:pt x="1467459" y="2235200"/>
                  </a:lnTo>
                  <a:lnTo>
                    <a:pt x="1469694" y="2235200"/>
                  </a:lnTo>
                  <a:lnTo>
                    <a:pt x="1469136" y="2222500"/>
                  </a:lnTo>
                  <a:lnTo>
                    <a:pt x="1470152" y="2209800"/>
                  </a:lnTo>
                  <a:lnTo>
                    <a:pt x="1468932" y="2209800"/>
                  </a:lnTo>
                  <a:lnTo>
                    <a:pt x="1468183" y="2197100"/>
                  </a:lnTo>
                  <a:lnTo>
                    <a:pt x="1475447" y="2197100"/>
                  </a:lnTo>
                  <a:lnTo>
                    <a:pt x="1471269" y="2184400"/>
                  </a:lnTo>
                  <a:lnTo>
                    <a:pt x="1471574" y="2184400"/>
                  </a:lnTo>
                  <a:lnTo>
                    <a:pt x="1474927" y="2171700"/>
                  </a:lnTo>
                  <a:lnTo>
                    <a:pt x="1473073" y="2171700"/>
                  </a:lnTo>
                  <a:lnTo>
                    <a:pt x="1474025" y="2159000"/>
                  </a:lnTo>
                  <a:lnTo>
                    <a:pt x="1472184" y="2159000"/>
                  </a:lnTo>
                  <a:lnTo>
                    <a:pt x="1473581" y="2146300"/>
                  </a:lnTo>
                  <a:lnTo>
                    <a:pt x="1466951" y="2146300"/>
                  </a:lnTo>
                  <a:lnTo>
                    <a:pt x="1467053" y="2133600"/>
                  </a:lnTo>
                  <a:lnTo>
                    <a:pt x="1466138" y="2133600"/>
                  </a:lnTo>
                  <a:lnTo>
                    <a:pt x="1467383" y="2120900"/>
                  </a:lnTo>
                  <a:lnTo>
                    <a:pt x="1472882" y="2108200"/>
                  </a:lnTo>
                  <a:lnTo>
                    <a:pt x="1473022" y="2108200"/>
                  </a:lnTo>
                  <a:lnTo>
                    <a:pt x="1468196" y="2095500"/>
                  </a:lnTo>
                  <a:lnTo>
                    <a:pt x="1467027" y="2095500"/>
                  </a:lnTo>
                  <a:lnTo>
                    <a:pt x="1464106" y="2082800"/>
                  </a:lnTo>
                  <a:lnTo>
                    <a:pt x="1472247" y="2082800"/>
                  </a:lnTo>
                  <a:lnTo>
                    <a:pt x="1472806" y="2070100"/>
                  </a:lnTo>
                  <a:lnTo>
                    <a:pt x="1469593" y="2070100"/>
                  </a:lnTo>
                  <a:lnTo>
                    <a:pt x="1469466" y="2057400"/>
                  </a:lnTo>
                  <a:lnTo>
                    <a:pt x="1476044" y="2057400"/>
                  </a:lnTo>
                  <a:lnTo>
                    <a:pt x="1475016" y="2044700"/>
                  </a:lnTo>
                  <a:lnTo>
                    <a:pt x="1471612" y="2044700"/>
                  </a:lnTo>
                  <a:lnTo>
                    <a:pt x="1472387" y="2032000"/>
                  </a:lnTo>
                  <a:lnTo>
                    <a:pt x="1472692" y="2032000"/>
                  </a:lnTo>
                  <a:lnTo>
                    <a:pt x="1470329" y="2019300"/>
                  </a:lnTo>
                  <a:lnTo>
                    <a:pt x="1473873" y="2019300"/>
                  </a:lnTo>
                  <a:lnTo>
                    <a:pt x="1477403" y="2006600"/>
                  </a:lnTo>
                  <a:lnTo>
                    <a:pt x="1476705" y="2006600"/>
                  </a:lnTo>
                  <a:lnTo>
                    <a:pt x="1472196" y="1993900"/>
                  </a:lnTo>
                  <a:lnTo>
                    <a:pt x="1475663" y="1993900"/>
                  </a:lnTo>
                  <a:lnTo>
                    <a:pt x="1475905" y="1981200"/>
                  </a:lnTo>
                  <a:lnTo>
                    <a:pt x="1471930" y="1981200"/>
                  </a:lnTo>
                  <a:lnTo>
                    <a:pt x="1472234" y="1968500"/>
                  </a:lnTo>
                  <a:lnTo>
                    <a:pt x="1470799" y="1968500"/>
                  </a:lnTo>
                  <a:lnTo>
                    <a:pt x="1470012" y="1955800"/>
                  </a:lnTo>
                  <a:lnTo>
                    <a:pt x="1466227" y="1955800"/>
                  </a:lnTo>
                  <a:lnTo>
                    <a:pt x="1471041" y="1943100"/>
                  </a:lnTo>
                  <a:lnTo>
                    <a:pt x="1472234" y="1943100"/>
                  </a:lnTo>
                  <a:lnTo>
                    <a:pt x="1472209" y="1930400"/>
                  </a:lnTo>
                  <a:lnTo>
                    <a:pt x="1464614" y="1930400"/>
                  </a:lnTo>
                  <a:lnTo>
                    <a:pt x="1464068" y="1917700"/>
                  </a:lnTo>
                  <a:lnTo>
                    <a:pt x="1467078" y="1917700"/>
                  </a:lnTo>
                  <a:lnTo>
                    <a:pt x="1462786" y="1905000"/>
                  </a:lnTo>
                  <a:lnTo>
                    <a:pt x="1465186" y="1905000"/>
                  </a:lnTo>
                  <a:lnTo>
                    <a:pt x="1464043" y="1892300"/>
                  </a:lnTo>
                  <a:lnTo>
                    <a:pt x="1463116" y="1892300"/>
                  </a:lnTo>
                  <a:lnTo>
                    <a:pt x="1467065" y="1879600"/>
                  </a:lnTo>
                  <a:lnTo>
                    <a:pt x="1466735" y="1879600"/>
                  </a:lnTo>
                  <a:lnTo>
                    <a:pt x="1466837" y="1866900"/>
                  </a:lnTo>
                  <a:lnTo>
                    <a:pt x="1471752" y="1866900"/>
                  </a:lnTo>
                  <a:lnTo>
                    <a:pt x="1471079" y="1854200"/>
                  </a:lnTo>
                  <a:lnTo>
                    <a:pt x="1473581" y="1854200"/>
                  </a:lnTo>
                  <a:lnTo>
                    <a:pt x="1469199" y="1841500"/>
                  </a:lnTo>
                  <a:lnTo>
                    <a:pt x="1468170" y="1828800"/>
                  </a:lnTo>
                  <a:lnTo>
                    <a:pt x="1473669" y="1828800"/>
                  </a:lnTo>
                  <a:lnTo>
                    <a:pt x="1473403" y="1816100"/>
                  </a:lnTo>
                  <a:lnTo>
                    <a:pt x="1469212" y="1803400"/>
                  </a:lnTo>
                  <a:lnTo>
                    <a:pt x="1468983" y="1803400"/>
                  </a:lnTo>
                  <a:lnTo>
                    <a:pt x="1469771" y="1790700"/>
                  </a:lnTo>
                  <a:lnTo>
                    <a:pt x="1469517" y="1790700"/>
                  </a:lnTo>
                  <a:lnTo>
                    <a:pt x="1469644" y="1778000"/>
                  </a:lnTo>
                  <a:lnTo>
                    <a:pt x="1464729" y="1778000"/>
                  </a:lnTo>
                  <a:lnTo>
                    <a:pt x="1464335" y="1765300"/>
                  </a:lnTo>
                  <a:lnTo>
                    <a:pt x="1460195" y="1765300"/>
                  </a:lnTo>
                  <a:lnTo>
                    <a:pt x="1468221" y="1752600"/>
                  </a:lnTo>
                  <a:lnTo>
                    <a:pt x="1473911" y="1752600"/>
                  </a:lnTo>
                  <a:lnTo>
                    <a:pt x="1476336" y="1765300"/>
                  </a:lnTo>
                  <a:lnTo>
                    <a:pt x="1477784" y="1778000"/>
                  </a:lnTo>
                  <a:lnTo>
                    <a:pt x="1478140" y="1790700"/>
                  </a:lnTo>
                  <a:lnTo>
                    <a:pt x="1475435" y="1803400"/>
                  </a:lnTo>
                  <a:lnTo>
                    <a:pt x="1479257" y="1816100"/>
                  </a:lnTo>
                  <a:lnTo>
                    <a:pt x="1479257" y="1866900"/>
                  </a:lnTo>
                  <a:lnTo>
                    <a:pt x="1479016" y="1879600"/>
                  </a:lnTo>
                  <a:lnTo>
                    <a:pt x="1481810" y="1879600"/>
                  </a:lnTo>
                  <a:lnTo>
                    <a:pt x="1481442" y="1892300"/>
                  </a:lnTo>
                  <a:lnTo>
                    <a:pt x="1480985" y="1892300"/>
                  </a:lnTo>
                  <a:lnTo>
                    <a:pt x="1483766" y="1900516"/>
                  </a:lnTo>
                  <a:lnTo>
                    <a:pt x="1483423" y="1900631"/>
                  </a:lnTo>
                  <a:lnTo>
                    <a:pt x="1481709" y="1910295"/>
                  </a:lnTo>
                  <a:lnTo>
                    <a:pt x="1480667" y="1918931"/>
                  </a:lnTo>
                  <a:lnTo>
                    <a:pt x="1482813" y="1927860"/>
                  </a:lnTo>
                  <a:lnTo>
                    <a:pt x="1482775" y="1934540"/>
                  </a:lnTo>
                  <a:lnTo>
                    <a:pt x="1479600" y="1945398"/>
                  </a:lnTo>
                  <a:lnTo>
                    <a:pt x="1483055" y="1956701"/>
                  </a:lnTo>
                  <a:lnTo>
                    <a:pt x="1486979" y="1957146"/>
                  </a:lnTo>
                  <a:lnTo>
                    <a:pt x="1487855" y="1960321"/>
                  </a:lnTo>
                  <a:lnTo>
                    <a:pt x="1488833" y="1960460"/>
                  </a:lnTo>
                  <a:lnTo>
                    <a:pt x="1485582" y="1960549"/>
                  </a:lnTo>
                  <a:lnTo>
                    <a:pt x="1483817" y="1961997"/>
                  </a:lnTo>
                  <a:lnTo>
                    <a:pt x="1482572" y="1966468"/>
                  </a:lnTo>
                  <a:lnTo>
                    <a:pt x="1482217" y="1968842"/>
                  </a:lnTo>
                  <a:lnTo>
                    <a:pt x="1483004" y="1980603"/>
                  </a:lnTo>
                  <a:lnTo>
                    <a:pt x="1483029" y="1990153"/>
                  </a:lnTo>
                  <a:lnTo>
                    <a:pt x="1482420" y="2011972"/>
                  </a:lnTo>
                  <a:lnTo>
                    <a:pt x="1482826" y="2023338"/>
                  </a:lnTo>
                  <a:lnTo>
                    <a:pt x="1482801" y="2029269"/>
                  </a:lnTo>
                  <a:lnTo>
                    <a:pt x="1484071" y="2041080"/>
                  </a:lnTo>
                  <a:lnTo>
                    <a:pt x="1482585" y="2046846"/>
                  </a:lnTo>
                  <a:lnTo>
                    <a:pt x="1482585" y="2056803"/>
                  </a:lnTo>
                  <a:lnTo>
                    <a:pt x="1483004" y="2067255"/>
                  </a:lnTo>
                  <a:lnTo>
                    <a:pt x="1483436" y="2069515"/>
                  </a:lnTo>
                  <a:lnTo>
                    <a:pt x="1482267" y="2120430"/>
                  </a:lnTo>
                  <a:lnTo>
                    <a:pt x="1482509" y="2130577"/>
                  </a:lnTo>
                  <a:lnTo>
                    <a:pt x="1483448" y="2133003"/>
                  </a:lnTo>
                  <a:lnTo>
                    <a:pt x="1487944" y="2136114"/>
                  </a:lnTo>
                  <a:lnTo>
                    <a:pt x="1487487" y="2137676"/>
                  </a:lnTo>
                  <a:lnTo>
                    <a:pt x="1482153" y="2141524"/>
                  </a:lnTo>
                  <a:lnTo>
                    <a:pt x="1480451" y="2145004"/>
                  </a:lnTo>
                  <a:lnTo>
                    <a:pt x="1479880" y="2170925"/>
                  </a:lnTo>
                  <a:lnTo>
                    <a:pt x="1480007" y="2184933"/>
                  </a:lnTo>
                  <a:lnTo>
                    <a:pt x="1479854" y="2191753"/>
                  </a:lnTo>
                  <a:lnTo>
                    <a:pt x="1479359" y="2198547"/>
                  </a:lnTo>
                  <a:lnTo>
                    <a:pt x="1478394" y="2205304"/>
                  </a:lnTo>
                  <a:lnTo>
                    <a:pt x="1477543" y="2209863"/>
                  </a:lnTo>
                  <a:lnTo>
                    <a:pt x="1477378" y="2214283"/>
                  </a:lnTo>
                  <a:lnTo>
                    <a:pt x="1479296" y="2224709"/>
                  </a:lnTo>
                  <a:lnTo>
                    <a:pt x="1479384" y="2230539"/>
                  </a:lnTo>
                  <a:lnTo>
                    <a:pt x="1476717" y="2238908"/>
                  </a:lnTo>
                  <a:lnTo>
                    <a:pt x="1476425" y="2241880"/>
                  </a:lnTo>
                  <a:lnTo>
                    <a:pt x="1477822" y="2249995"/>
                  </a:lnTo>
                  <a:lnTo>
                    <a:pt x="1476781" y="2255367"/>
                  </a:lnTo>
                  <a:lnTo>
                    <a:pt x="1476019" y="2270823"/>
                  </a:lnTo>
                  <a:lnTo>
                    <a:pt x="1476425" y="2309063"/>
                  </a:lnTo>
                  <a:lnTo>
                    <a:pt x="1477149" y="2315197"/>
                  </a:lnTo>
                  <a:lnTo>
                    <a:pt x="1479969" y="2317483"/>
                  </a:lnTo>
                  <a:lnTo>
                    <a:pt x="1485379" y="2317648"/>
                  </a:lnTo>
                  <a:lnTo>
                    <a:pt x="1488249" y="2315514"/>
                  </a:lnTo>
                  <a:lnTo>
                    <a:pt x="1490510" y="2304910"/>
                  </a:lnTo>
                  <a:lnTo>
                    <a:pt x="1488630" y="2296795"/>
                  </a:lnTo>
                  <a:lnTo>
                    <a:pt x="1487525" y="2285517"/>
                  </a:lnTo>
                  <a:lnTo>
                    <a:pt x="1486814" y="2282533"/>
                  </a:lnTo>
                  <a:lnTo>
                    <a:pt x="1487766" y="2279358"/>
                  </a:lnTo>
                  <a:lnTo>
                    <a:pt x="1489227" y="2272017"/>
                  </a:lnTo>
                  <a:lnTo>
                    <a:pt x="1490332" y="2257044"/>
                  </a:lnTo>
                  <a:lnTo>
                    <a:pt x="1491576" y="2249614"/>
                  </a:lnTo>
                  <a:lnTo>
                    <a:pt x="1492542" y="2245918"/>
                  </a:lnTo>
                  <a:lnTo>
                    <a:pt x="1490675" y="2241562"/>
                  </a:lnTo>
                  <a:lnTo>
                    <a:pt x="1490408" y="2234336"/>
                  </a:lnTo>
                  <a:lnTo>
                    <a:pt x="1490929" y="2231148"/>
                  </a:lnTo>
                  <a:lnTo>
                    <a:pt x="1491488" y="2225256"/>
                  </a:lnTo>
                  <a:lnTo>
                    <a:pt x="1492059" y="2222550"/>
                  </a:lnTo>
                  <a:lnTo>
                    <a:pt x="1492173" y="2216645"/>
                  </a:lnTo>
                  <a:lnTo>
                    <a:pt x="1491703" y="2213533"/>
                  </a:lnTo>
                  <a:lnTo>
                    <a:pt x="1487627" y="2209254"/>
                  </a:lnTo>
                  <a:lnTo>
                    <a:pt x="1487220" y="2207171"/>
                  </a:lnTo>
                  <a:lnTo>
                    <a:pt x="1489075" y="2201761"/>
                  </a:lnTo>
                  <a:lnTo>
                    <a:pt x="1489532" y="2198586"/>
                  </a:lnTo>
                  <a:lnTo>
                    <a:pt x="1492554" y="2188680"/>
                  </a:lnTo>
                  <a:lnTo>
                    <a:pt x="1493697" y="2181695"/>
                  </a:lnTo>
                  <a:lnTo>
                    <a:pt x="1493799" y="2174621"/>
                  </a:lnTo>
                  <a:lnTo>
                    <a:pt x="1492707" y="2167458"/>
                  </a:lnTo>
                  <a:lnTo>
                    <a:pt x="1491208" y="2161260"/>
                  </a:lnTo>
                  <a:lnTo>
                    <a:pt x="1489532" y="2149119"/>
                  </a:lnTo>
                  <a:lnTo>
                    <a:pt x="1489316" y="2140229"/>
                  </a:lnTo>
                  <a:lnTo>
                    <a:pt x="1492719" y="2136025"/>
                  </a:lnTo>
                  <a:lnTo>
                    <a:pt x="1489456" y="2130691"/>
                  </a:lnTo>
                  <a:lnTo>
                    <a:pt x="1492123" y="2126183"/>
                  </a:lnTo>
                  <a:lnTo>
                    <a:pt x="1493583" y="2124938"/>
                  </a:lnTo>
                  <a:lnTo>
                    <a:pt x="1495640" y="2120823"/>
                  </a:lnTo>
                  <a:lnTo>
                    <a:pt x="1496187" y="2118004"/>
                  </a:lnTo>
                  <a:lnTo>
                    <a:pt x="1492123" y="2113165"/>
                  </a:lnTo>
                  <a:lnTo>
                    <a:pt x="1492084" y="2110994"/>
                  </a:lnTo>
                  <a:lnTo>
                    <a:pt x="1495196" y="2105876"/>
                  </a:lnTo>
                  <a:lnTo>
                    <a:pt x="1495425" y="2103081"/>
                  </a:lnTo>
                  <a:lnTo>
                    <a:pt x="1493151" y="2098852"/>
                  </a:lnTo>
                  <a:lnTo>
                    <a:pt x="1491957" y="2097430"/>
                  </a:lnTo>
                  <a:lnTo>
                    <a:pt x="1489989" y="2093036"/>
                  </a:lnTo>
                  <a:lnTo>
                    <a:pt x="1493405" y="2092121"/>
                  </a:lnTo>
                  <a:lnTo>
                    <a:pt x="1494205" y="2087422"/>
                  </a:lnTo>
                  <a:lnTo>
                    <a:pt x="1493735" y="2084603"/>
                  </a:lnTo>
                  <a:lnTo>
                    <a:pt x="1495145" y="2078202"/>
                  </a:lnTo>
                  <a:lnTo>
                    <a:pt x="1495069" y="2074964"/>
                  </a:lnTo>
                  <a:lnTo>
                    <a:pt x="1488909" y="2067547"/>
                  </a:lnTo>
                  <a:lnTo>
                    <a:pt x="1489100" y="2062492"/>
                  </a:lnTo>
                  <a:lnTo>
                    <a:pt x="1491043" y="2055342"/>
                  </a:lnTo>
                  <a:lnTo>
                    <a:pt x="1492148" y="2053310"/>
                  </a:lnTo>
                  <a:lnTo>
                    <a:pt x="1496263" y="2044522"/>
                  </a:lnTo>
                  <a:lnTo>
                    <a:pt x="1497533" y="2037549"/>
                  </a:lnTo>
                  <a:lnTo>
                    <a:pt x="1495818" y="2017242"/>
                  </a:lnTo>
                  <a:lnTo>
                    <a:pt x="1497279" y="2004491"/>
                  </a:lnTo>
                  <a:lnTo>
                    <a:pt x="1496910" y="1998243"/>
                  </a:lnTo>
                  <a:lnTo>
                    <a:pt x="1494980" y="1987931"/>
                  </a:lnTo>
                  <a:lnTo>
                    <a:pt x="1493774" y="1983994"/>
                  </a:lnTo>
                  <a:lnTo>
                    <a:pt x="1495044" y="1979866"/>
                  </a:lnTo>
                  <a:lnTo>
                    <a:pt x="1493164" y="1975065"/>
                  </a:lnTo>
                  <a:lnTo>
                    <a:pt x="1496415" y="1960600"/>
                  </a:lnTo>
                  <a:lnTo>
                    <a:pt x="1496949" y="1954593"/>
                  </a:lnTo>
                  <a:lnTo>
                    <a:pt x="1491919" y="1946490"/>
                  </a:lnTo>
                  <a:lnTo>
                    <a:pt x="1492135" y="1944027"/>
                  </a:lnTo>
                  <a:lnTo>
                    <a:pt x="1494447" y="1940026"/>
                  </a:lnTo>
                  <a:lnTo>
                    <a:pt x="1494409" y="1938070"/>
                  </a:lnTo>
                  <a:lnTo>
                    <a:pt x="1491703" y="1933727"/>
                  </a:lnTo>
                  <a:lnTo>
                    <a:pt x="1492580" y="1923046"/>
                  </a:lnTo>
                  <a:lnTo>
                    <a:pt x="1492669" y="1919008"/>
                  </a:lnTo>
                  <a:lnTo>
                    <a:pt x="1489633" y="1912277"/>
                  </a:lnTo>
                  <a:lnTo>
                    <a:pt x="1488935" y="1909457"/>
                  </a:lnTo>
                  <a:lnTo>
                    <a:pt x="1491970" y="1904022"/>
                  </a:lnTo>
                  <a:lnTo>
                    <a:pt x="1491183" y="1903069"/>
                  </a:lnTo>
                  <a:lnTo>
                    <a:pt x="1492694" y="1892300"/>
                  </a:lnTo>
                  <a:lnTo>
                    <a:pt x="1495856" y="1892300"/>
                  </a:lnTo>
                  <a:lnTo>
                    <a:pt x="1495704" y="1879600"/>
                  </a:lnTo>
                  <a:lnTo>
                    <a:pt x="1486090" y="1879600"/>
                  </a:lnTo>
                  <a:lnTo>
                    <a:pt x="1494282" y="1866900"/>
                  </a:lnTo>
                  <a:lnTo>
                    <a:pt x="1494980" y="1866900"/>
                  </a:lnTo>
                  <a:lnTo>
                    <a:pt x="1494256" y="1854200"/>
                  </a:lnTo>
                  <a:lnTo>
                    <a:pt x="1493583" y="1854200"/>
                  </a:lnTo>
                  <a:lnTo>
                    <a:pt x="1493100" y="1841500"/>
                  </a:lnTo>
                  <a:lnTo>
                    <a:pt x="1492707" y="1828800"/>
                  </a:lnTo>
                  <a:lnTo>
                    <a:pt x="1492110" y="1828800"/>
                  </a:lnTo>
                  <a:lnTo>
                    <a:pt x="1492732" y="1816100"/>
                  </a:lnTo>
                  <a:lnTo>
                    <a:pt x="1488427" y="1816100"/>
                  </a:lnTo>
                  <a:lnTo>
                    <a:pt x="1489849" y="1803400"/>
                  </a:lnTo>
                  <a:lnTo>
                    <a:pt x="1484147" y="1803400"/>
                  </a:lnTo>
                  <a:lnTo>
                    <a:pt x="1488960" y="1790700"/>
                  </a:lnTo>
                  <a:lnTo>
                    <a:pt x="1489443" y="1790700"/>
                  </a:lnTo>
                  <a:lnTo>
                    <a:pt x="1489036" y="1778000"/>
                  </a:lnTo>
                  <a:lnTo>
                    <a:pt x="1489798" y="1778000"/>
                  </a:lnTo>
                  <a:lnTo>
                    <a:pt x="1485696" y="1765300"/>
                  </a:lnTo>
                  <a:lnTo>
                    <a:pt x="1489595" y="1765300"/>
                  </a:lnTo>
                  <a:lnTo>
                    <a:pt x="1489113" y="1752600"/>
                  </a:lnTo>
                  <a:lnTo>
                    <a:pt x="1486128" y="1752600"/>
                  </a:lnTo>
                  <a:lnTo>
                    <a:pt x="1488897" y="1739900"/>
                  </a:lnTo>
                  <a:lnTo>
                    <a:pt x="1485366" y="1739900"/>
                  </a:lnTo>
                  <a:lnTo>
                    <a:pt x="1482598" y="1727200"/>
                  </a:lnTo>
                  <a:lnTo>
                    <a:pt x="1474762" y="1727200"/>
                  </a:lnTo>
                  <a:lnTo>
                    <a:pt x="1474304" y="1739900"/>
                  </a:lnTo>
                  <a:lnTo>
                    <a:pt x="1467167" y="1739900"/>
                  </a:lnTo>
                  <a:lnTo>
                    <a:pt x="1466773" y="1727200"/>
                  </a:lnTo>
                  <a:lnTo>
                    <a:pt x="1466634" y="1727200"/>
                  </a:lnTo>
                  <a:lnTo>
                    <a:pt x="1467104" y="1701800"/>
                  </a:lnTo>
                  <a:lnTo>
                    <a:pt x="1465757" y="1701800"/>
                  </a:lnTo>
                  <a:lnTo>
                    <a:pt x="1460550" y="1689100"/>
                  </a:lnTo>
                  <a:lnTo>
                    <a:pt x="1463459" y="1689100"/>
                  </a:lnTo>
                  <a:lnTo>
                    <a:pt x="1463382" y="1676400"/>
                  </a:lnTo>
                  <a:lnTo>
                    <a:pt x="1466176" y="1676400"/>
                  </a:lnTo>
                  <a:lnTo>
                    <a:pt x="1464932" y="1663700"/>
                  </a:lnTo>
                  <a:lnTo>
                    <a:pt x="1463992" y="1663700"/>
                  </a:lnTo>
                  <a:lnTo>
                    <a:pt x="1464157" y="1651000"/>
                  </a:lnTo>
                  <a:lnTo>
                    <a:pt x="1464614" y="1638300"/>
                  </a:lnTo>
                  <a:lnTo>
                    <a:pt x="1464106" y="1625600"/>
                  </a:lnTo>
                  <a:lnTo>
                    <a:pt x="1465961" y="1612900"/>
                  </a:lnTo>
                  <a:lnTo>
                    <a:pt x="1460449" y="1612900"/>
                  </a:lnTo>
                  <a:lnTo>
                    <a:pt x="1460639" y="1600200"/>
                  </a:lnTo>
                  <a:lnTo>
                    <a:pt x="1461554" y="1600200"/>
                  </a:lnTo>
                  <a:lnTo>
                    <a:pt x="1455750" y="1587500"/>
                  </a:lnTo>
                  <a:lnTo>
                    <a:pt x="1457464" y="1587500"/>
                  </a:lnTo>
                  <a:lnTo>
                    <a:pt x="1459826" y="1574800"/>
                  </a:lnTo>
                  <a:lnTo>
                    <a:pt x="1461109" y="1574800"/>
                  </a:lnTo>
                  <a:lnTo>
                    <a:pt x="1461020" y="1549400"/>
                  </a:lnTo>
                  <a:lnTo>
                    <a:pt x="1460944" y="1536700"/>
                  </a:lnTo>
                  <a:lnTo>
                    <a:pt x="1461820" y="1536700"/>
                  </a:lnTo>
                  <a:lnTo>
                    <a:pt x="1454531" y="1524000"/>
                  </a:lnTo>
                  <a:lnTo>
                    <a:pt x="1461300" y="1524000"/>
                  </a:lnTo>
                  <a:lnTo>
                    <a:pt x="1461058" y="1511300"/>
                  </a:lnTo>
                  <a:lnTo>
                    <a:pt x="1461516" y="1511300"/>
                  </a:lnTo>
                  <a:lnTo>
                    <a:pt x="1459903" y="1498600"/>
                  </a:lnTo>
                  <a:lnTo>
                    <a:pt x="1460588" y="1498600"/>
                  </a:lnTo>
                  <a:lnTo>
                    <a:pt x="1461122" y="1485900"/>
                  </a:lnTo>
                  <a:lnTo>
                    <a:pt x="1461376" y="1485900"/>
                  </a:lnTo>
                  <a:lnTo>
                    <a:pt x="1461211" y="1473200"/>
                  </a:lnTo>
                  <a:lnTo>
                    <a:pt x="1461389" y="1473200"/>
                  </a:lnTo>
                  <a:lnTo>
                    <a:pt x="1462709" y="1460500"/>
                  </a:lnTo>
                  <a:lnTo>
                    <a:pt x="1461401" y="1447800"/>
                  </a:lnTo>
                  <a:lnTo>
                    <a:pt x="1462963" y="1447800"/>
                  </a:lnTo>
                  <a:lnTo>
                    <a:pt x="1461477" y="1435100"/>
                  </a:lnTo>
                  <a:lnTo>
                    <a:pt x="1461020" y="1435100"/>
                  </a:lnTo>
                  <a:lnTo>
                    <a:pt x="1460957" y="1422400"/>
                  </a:lnTo>
                  <a:lnTo>
                    <a:pt x="1462963" y="1422400"/>
                  </a:lnTo>
                  <a:lnTo>
                    <a:pt x="1464221" y="1409700"/>
                  </a:lnTo>
                  <a:lnTo>
                    <a:pt x="1466469" y="1409700"/>
                  </a:lnTo>
                  <a:lnTo>
                    <a:pt x="1466926" y="1422400"/>
                  </a:lnTo>
                  <a:lnTo>
                    <a:pt x="1467104" y="1435100"/>
                  </a:lnTo>
                  <a:lnTo>
                    <a:pt x="1467154" y="1460500"/>
                  </a:lnTo>
                  <a:lnTo>
                    <a:pt x="1466964" y="1473200"/>
                  </a:lnTo>
                  <a:lnTo>
                    <a:pt x="1477759" y="1473200"/>
                  </a:lnTo>
                  <a:lnTo>
                    <a:pt x="1478114" y="1460500"/>
                  </a:lnTo>
                  <a:lnTo>
                    <a:pt x="1477098" y="1460500"/>
                  </a:lnTo>
                  <a:lnTo>
                    <a:pt x="1478038" y="1447800"/>
                  </a:lnTo>
                  <a:lnTo>
                    <a:pt x="1483144" y="1435100"/>
                  </a:lnTo>
                  <a:lnTo>
                    <a:pt x="1484007" y="1435100"/>
                  </a:lnTo>
                  <a:lnTo>
                    <a:pt x="1480007" y="1422400"/>
                  </a:lnTo>
                  <a:lnTo>
                    <a:pt x="1477264" y="1422400"/>
                  </a:lnTo>
                  <a:lnTo>
                    <a:pt x="1477937" y="1409700"/>
                  </a:lnTo>
                  <a:lnTo>
                    <a:pt x="1481721" y="1409700"/>
                  </a:lnTo>
                  <a:lnTo>
                    <a:pt x="1481975" y="1397000"/>
                  </a:lnTo>
                  <a:lnTo>
                    <a:pt x="1475613" y="1397000"/>
                  </a:lnTo>
                  <a:lnTo>
                    <a:pt x="1475549" y="1384300"/>
                  </a:lnTo>
                  <a:lnTo>
                    <a:pt x="1480540" y="1384300"/>
                  </a:lnTo>
                  <a:lnTo>
                    <a:pt x="1481594" y="1371600"/>
                  </a:lnTo>
                  <a:lnTo>
                    <a:pt x="1480159" y="1358900"/>
                  </a:lnTo>
                  <a:lnTo>
                    <a:pt x="1476222" y="1358900"/>
                  </a:lnTo>
                  <a:lnTo>
                    <a:pt x="1476400" y="1346200"/>
                  </a:lnTo>
                  <a:lnTo>
                    <a:pt x="1481620" y="1346200"/>
                  </a:lnTo>
                  <a:lnTo>
                    <a:pt x="1478889" y="1333500"/>
                  </a:lnTo>
                  <a:lnTo>
                    <a:pt x="1478889" y="1320800"/>
                  </a:lnTo>
                  <a:lnTo>
                    <a:pt x="1473758" y="1320800"/>
                  </a:lnTo>
                  <a:lnTo>
                    <a:pt x="1476502" y="1308100"/>
                  </a:lnTo>
                  <a:lnTo>
                    <a:pt x="1474939" y="1308100"/>
                  </a:lnTo>
                  <a:lnTo>
                    <a:pt x="1475003" y="1295400"/>
                  </a:lnTo>
                  <a:lnTo>
                    <a:pt x="1478749" y="1295400"/>
                  </a:lnTo>
                  <a:lnTo>
                    <a:pt x="1478330" y="1282700"/>
                  </a:lnTo>
                  <a:lnTo>
                    <a:pt x="1473873" y="1282700"/>
                  </a:lnTo>
                  <a:lnTo>
                    <a:pt x="1472869" y="1270000"/>
                  </a:lnTo>
                  <a:lnTo>
                    <a:pt x="1474076" y="1270000"/>
                  </a:lnTo>
                  <a:lnTo>
                    <a:pt x="1475359" y="1257300"/>
                  </a:lnTo>
                  <a:lnTo>
                    <a:pt x="1474330" y="1257300"/>
                  </a:lnTo>
                  <a:lnTo>
                    <a:pt x="1480248" y="1244600"/>
                  </a:lnTo>
                  <a:lnTo>
                    <a:pt x="1477797" y="1244600"/>
                  </a:lnTo>
                  <a:lnTo>
                    <a:pt x="1477975" y="1231900"/>
                  </a:lnTo>
                  <a:lnTo>
                    <a:pt x="1477429" y="1231900"/>
                  </a:lnTo>
                  <a:lnTo>
                    <a:pt x="1472311" y="1219200"/>
                  </a:lnTo>
                  <a:lnTo>
                    <a:pt x="1473873" y="1219200"/>
                  </a:lnTo>
                  <a:lnTo>
                    <a:pt x="1475181" y="1206500"/>
                  </a:lnTo>
                  <a:lnTo>
                    <a:pt x="1471549" y="1206500"/>
                  </a:lnTo>
                  <a:lnTo>
                    <a:pt x="1477010" y="1193800"/>
                  </a:lnTo>
                  <a:lnTo>
                    <a:pt x="1478381" y="1193800"/>
                  </a:lnTo>
                  <a:lnTo>
                    <a:pt x="1477924" y="1181100"/>
                  </a:lnTo>
                  <a:lnTo>
                    <a:pt x="1478445" y="1181100"/>
                  </a:lnTo>
                  <a:lnTo>
                    <a:pt x="1474139" y="1168400"/>
                  </a:lnTo>
                  <a:lnTo>
                    <a:pt x="1478610" y="1168400"/>
                  </a:lnTo>
                  <a:lnTo>
                    <a:pt x="1477060" y="1155700"/>
                  </a:lnTo>
                  <a:lnTo>
                    <a:pt x="1476286" y="1155700"/>
                  </a:lnTo>
                  <a:lnTo>
                    <a:pt x="1472628" y="1143000"/>
                  </a:lnTo>
                  <a:lnTo>
                    <a:pt x="1474177" y="1143000"/>
                  </a:lnTo>
                  <a:lnTo>
                    <a:pt x="1476552" y="1130300"/>
                  </a:lnTo>
                  <a:lnTo>
                    <a:pt x="1477759" y="1130300"/>
                  </a:lnTo>
                  <a:lnTo>
                    <a:pt x="1478114" y="1117600"/>
                  </a:lnTo>
                  <a:lnTo>
                    <a:pt x="1477860" y="1117600"/>
                  </a:lnTo>
                  <a:lnTo>
                    <a:pt x="1477683" y="1104900"/>
                  </a:lnTo>
                  <a:lnTo>
                    <a:pt x="1473593" y="1104900"/>
                  </a:lnTo>
                  <a:lnTo>
                    <a:pt x="1475257" y="1092200"/>
                  </a:lnTo>
                  <a:lnTo>
                    <a:pt x="1477822" y="1092200"/>
                  </a:lnTo>
                  <a:lnTo>
                    <a:pt x="1477695" y="1079500"/>
                  </a:lnTo>
                  <a:lnTo>
                    <a:pt x="1477937" y="1079500"/>
                  </a:lnTo>
                  <a:lnTo>
                    <a:pt x="1478305" y="1054100"/>
                  </a:lnTo>
                  <a:lnTo>
                    <a:pt x="1473530" y="1054100"/>
                  </a:lnTo>
                  <a:lnTo>
                    <a:pt x="1476971" y="1041400"/>
                  </a:lnTo>
                  <a:lnTo>
                    <a:pt x="1478076" y="1028700"/>
                  </a:lnTo>
                  <a:lnTo>
                    <a:pt x="1477822" y="1028700"/>
                  </a:lnTo>
                  <a:lnTo>
                    <a:pt x="1477619" y="1016000"/>
                  </a:lnTo>
                  <a:lnTo>
                    <a:pt x="1477975" y="1016000"/>
                  </a:lnTo>
                  <a:lnTo>
                    <a:pt x="1477632" y="1003300"/>
                  </a:lnTo>
                  <a:lnTo>
                    <a:pt x="1480731" y="990600"/>
                  </a:lnTo>
                  <a:lnTo>
                    <a:pt x="1480654" y="977900"/>
                  </a:lnTo>
                  <a:lnTo>
                    <a:pt x="1480312" y="965200"/>
                  </a:lnTo>
                  <a:lnTo>
                    <a:pt x="1480070" y="965200"/>
                  </a:lnTo>
                  <a:lnTo>
                    <a:pt x="1478394" y="952500"/>
                  </a:lnTo>
                  <a:lnTo>
                    <a:pt x="1479092" y="952500"/>
                  </a:lnTo>
                  <a:lnTo>
                    <a:pt x="1480515" y="939800"/>
                  </a:lnTo>
                  <a:lnTo>
                    <a:pt x="1481048" y="939800"/>
                  </a:lnTo>
                  <a:lnTo>
                    <a:pt x="1480667" y="927100"/>
                  </a:lnTo>
                  <a:lnTo>
                    <a:pt x="1480680" y="914400"/>
                  </a:lnTo>
                  <a:lnTo>
                    <a:pt x="1480858" y="914400"/>
                  </a:lnTo>
                  <a:lnTo>
                    <a:pt x="1480972" y="901700"/>
                  </a:lnTo>
                  <a:lnTo>
                    <a:pt x="1480934" y="889000"/>
                  </a:lnTo>
                  <a:lnTo>
                    <a:pt x="1480896" y="876300"/>
                  </a:lnTo>
                  <a:lnTo>
                    <a:pt x="1480870" y="863600"/>
                  </a:lnTo>
                  <a:lnTo>
                    <a:pt x="1480832" y="850900"/>
                  </a:lnTo>
                  <a:lnTo>
                    <a:pt x="1480845" y="838200"/>
                  </a:lnTo>
                  <a:lnTo>
                    <a:pt x="1480299" y="838200"/>
                  </a:lnTo>
                  <a:lnTo>
                    <a:pt x="1483791" y="825500"/>
                  </a:lnTo>
                  <a:lnTo>
                    <a:pt x="1483487" y="825500"/>
                  </a:lnTo>
                  <a:lnTo>
                    <a:pt x="1483575" y="812800"/>
                  </a:lnTo>
                  <a:lnTo>
                    <a:pt x="1483842" y="800100"/>
                  </a:lnTo>
                  <a:lnTo>
                    <a:pt x="1500136" y="800100"/>
                  </a:lnTo>
                  <a:lnTo>
                    <a:pt x="1508252" y="812800"/>
                  </a:lnTo>
                  <a:lnTo>
                    <a:pt x="1516608" y="812800"/>
                  </a:lnTo>
                  <a:lnTo>
                    <a:pt x="1525193" y="825500"/>
                  </a:lnTo>
                  <a:lnTo>
                    <a:pt x="1534020" y="838200"/>
                  </a:lnTo>
                  <a:lnTo>
                    <a:pt x="1540535" y="838200"/>
                  </a:lnTo>
                  <a:lnTo>
                    <a:pt x="1546898" y="850900"/>
                  </a:lnTo>
                  <a:lnTo>
                    <a:pt x="1553057" y="850900"/>
                  </a:lnTo>
                  <a:lnTo>
                    <a:pt x="1558925" y="863600"/>
                  </a:lnTo>
                  <a:lnTo>
                    <a:pt x="1570672" y="863600"/>
                  </a:lnTo>
                  <a:lnTo>
                    <a:pt x="1576565" y="876300"/>
                  </a:lnTo>
                  <a:lnTo>
                    <a:pt x="1581302" y="876300"/>
                  </a:lnTo>
                  <a:lnTo>
                    <a:pt x="1586090" y="889000"/>
                  </a:lnTo>
                  <a:lnTo>
                    <a:pt x="1590865" y="889000"/>
                  </a:lnTo>
                  <a:lnTo>
                    <a:pt x="1603082" y="901700"/>
                  </a:lnTo>
                  <a:lnTo>
                    <a:pt x="1610804" y="901700"/>
                  </a:lnTo>
                  <a:lnTo>
                    <a:pt x="1618411" y="914400"/>
                  </a:lnTo>
                  <a:lnTo>
                    <a:pt x="1625625" y="927100"/>
                  </a:lnTo>
                  <a:lnTo>
                    <a:pt x="1637601" y="927100"/>
                  </a:lnTo>
                  <a:lnTo>
                    <a:pt x="1648980" y="939800"/>
                  </a:lnTo>
                  <a:lnTo>
                    <a:pt x="1660042" y="952500"/>
                  </a:lnTo>
                  <a:lnTo>
                    <a:pt x="1678012" y="977900"/>
                  </a:lnTo>
                  <a:lnTo>
                    <a:pt x="1684896" y="977900"/>
                  </a:lnTo>
                  <a:lnTo>
                    <a:pt x="1698574" y="990600"/>
                  </a:lnTo>
                  <a:lnTo>
                    <a:pt x="1703933" y="1003300"/>
                  </a:lnTo>
                  <a:lnTo>
                    <a:pt x="1709242" y="1003300"/>
                  </a:lnTo>
                  <a:lnTo>
                    <a:pt x="1714588" y="1016000"/>
                  </a:lnTo>
                  <a:lnTo>
                    <a:pt x="1720062" y="1016000"/>
                  </a:lnTo>
                  <a:lnTo>
                    <a:pt x="1732635" y="1028700"/>
                  </a:lnTo>
                  <a:lnTo>
                    <a:pt x="1744802" y="1041400"/>
                  </a:lnTo>
                  <a:lnTo>
                    <a:pt x="1756816" y="1054100"/>
                  </a:lnTo>
                  <a:lnTo>
                    <a:pt x="1768957" y="1066800"/>
                  </a:lnTo>
                  <a:lnTo>
                    <a:pt x="1772043" y="1079500"/>
                  </a:lnTo>
                  <a:lnTo>
                    <a:pt x="1777898" y="1079500"/>
                  </a:lnTo>
                  <a:lnTo>
                    <a:pt x="1783321" y="1092200"/>
                  </a:lnTo>
                  <a:lnTo>
                    <a:pt x="1793125" y="1092200"/>
                  </a:lnTo>
                  <a:lnTo>
                    <a:pt x="1798370" y="1104900"/>
                  </a:lnTo>
                  <a:lnTo>
                    <a:pt x="1801698" y="1104900"/>
                  </a:lnTo>
                  <a:lnTo>
                    <a:pt x="1807959" y="1117600"/>
                  </a:lnTo>
                  <a:lnTo>
                    <a:pt x="1816900" y="1130300"/>
                  </a:lnTo>
                  <a:lnTo>
                    <a:pt x="1822538" y="1130300"/>
                  </a:lnTo>
                  <a:lnTo>
                    <a:pt x="1828126" y="1143000"/>
                  </a:lnTo>
                  <a:lnTo>
                    <a:pt x="1829358" y="1143000"/>
                  </a:lnTo>
                  <a:lnTo>
                    <a:pt x="1854415" y="1168400"/>
                  </a:lnTo>
                  <a:lnTo>
                    <a:pt x="1858276" y="1181100"/>
                  </a:lnTo>
                  <a:lnTo>
                    <a:pt x="1862378" y="1181100"/>
                  </a:lnTo>
                  <a:lnTo>
                    <a:pt x="1867928" y="1193800"/>
                  </a:lnTo>
                  <a:lnTo>
                    <a:pt x="1879092" y="1206500"/>
                  </a:lnTo>
                  <a:lnTo>
                    <a:pt x="1884629" y="1206500"/>
                  </a:lnTo>
                  <a:lnTo>
                    <a:pt x="1890928" y="1219200"/>
                  </a:lnTo>
                  <a:lnTo>
                    <a:pt x="1897164" y="1219200"/>
                  </a:lnTo>
                  <a:lnTo>
                    <a:pt x="1903463" y="1231900"/>
                  </a:lnTo>
                  <a:lnTo>
                    <a:pt x="1918246" y="1244600"/>
                  </a:lnTo>
                  <a:lnTo>
                    <a:pt x="1926424" y="1257300"/>
                  </a:lnTo>
                  <a:lnTo>
                    <a:pt x="1934819" y="1270000"/>
                  </a:lnTo>
                  <a:lnTo>
                    <a:pt x="1943747" y="1270000"/>
                  </a:lnTo>
                  <a:lnTo>
                    <a:pt x="1945068" y="1282700"/>
                  </a:lnTo>
                  <a:lnTo>
                    <a:pt x="1954987" y="1282700"/>
                  </a:lnTo>
                  <a:lnTo>
                    <a:pt x="1958962" y="1295400"/>
                  </a:lnTo>
                  <a:lnTo>
                    <a:pt x="1966087" y="1295400"/>
                  </a:lnTo>
                  <a:lnTo>
                    <a:pt x="1973338" y="1308100"/>
                  </a:lnTo>
                  <a:lnTo>
                    <a:pt x="1980247" y="1320800"/>
                  </a:lnTo>
                  <a:lnTo>
                    <a:pt x="1988121" y="1320800"/>
                  </a:lnTo>
                  <a:lnTo>
                    <a:pt x="1996490" y="1333500"/>
                  </a:lnTo>
                  <a:lnTo>
                    <a:pt x="2003920" y="1346200"/>
                  </a:lnTo>
                  <a:lnTo>
                    <a:pt x="2011184" y="1346200"/>
                  </a:lnTo>
                  <a:lnTo>
                    <a:pt x="2022259" y="1358900"/>
                  </a:lnTo>
                  <a:lnTo>
                    <a:pt x="2026729" y="1371600"/>
                  </a:lnTo>
                  <a:lnTo>
                    <a:pt x="2035911" y="1371600"/>
                  </a:lnTo>
                  <a:lnTo>
                    <a:pt x="2040483" y="1384300"/>
                  </a:lnTo>
                  <a:lnTo>
                    <a:pt x="2049678" y="1384300"/>
                  </a:lnTo>
                  <a:lnTo>
                    <a:pt x="2059089" y="1397000"/>
                  </a:lnTo>
                  <a:lnTo>
                    <a:pt x="2064448" y="1409700"/>
                  </a:lnTo>
                  <a:lnTo>
                    <a:pt x="2075230" y="1409700"/>
                  </a:lnTo>
                  <a:lnTo>
                    <a:pt x="2079053" y="1422400"/>
                  </a:lnTo>
                  <a:lnTo>
                    <a:pt x="2089340" y="1435100"/>
                  </a:lnTo>
                  <a:lnTo>
                    <a:pt x="2100707" y="1435100"/>
                  </a:lnTo>
                  <a:lnTo>
                    <a:pt x="2106396" y="1447800"/>
                  </a:lnTo>
                  <a:lnTo>
                    <a:pt x="2118360" y="1447800"/>
                  </a:lnTo>
                  <a:lnTo>
                    <a:pt x="2124418" y="1460500"/>
                  </a:lnTo>
                  <a:lnTo>
                    <a:pt x="2147430" y="1460500"/>
                  </a:lnTo>
                  <a:lnTo>
                    <a:pt x="2153894" y="1447800"/>
                  </a:lnTo>
                  <a:lnTo>
                    <a:pt x="2160371" y="1422400"/>
                  </a:lnTo>
                  <a:lnTo>
                    <a:pt x="2166836" y="1422400"/>
                  </a:lnTo>
                  <a:lnTo>
                    <a:pt x="2168868" y="1409700"/>
                  </a:lnTo>
                  <a:lnTo>
                    <a:pt x="2181123" y="1409700"/>
                  </a:lnTo>
                  <a:lnTo>
                    <a:pt x="2186711" y="1397000"/>
                  </a:lnTo>
                  <a:lnTo>
                    <a:pt x="2191651" y="1397000"/>
                  </a:lnTo>
                  <a:lnTo>
                    <a:pt x="2194014" y="1384300"/>
                  </a:lnTo>
                  <a:lnTo>
                    <a:pt x="2206688" y="1384300"/>
                  </a:lnTo>
                  <a:lnTo>
                    <a:pt x="2212810" y="1371600"/>
                  </a:lnTo>
                  <a:lnTo>
                    <a:pt x="2218639" y="1371600"/>
                  </a:lnTo>
                  <a:lnTo>
                    <a:pt x="2224138" y="1358900"/>
                  </a:lnTo>
                  <a:lnTo>
                    <a:pt x="2231517" y="1358900"/>
                  </a:lnTo>
                  <a:lnTo>
                    <a:pt x="2242032" y="1346200"/>
                  </a:lnTo>
                  <a:lnTo>
                    <a:pt x="2246376" y="1346200"/>
                  </a:lnTo>
                  <a:lnTo>
                    <a:pt x="2250897" y="1333500"/>
                  </a:lnTo>
                  <a:lnTo>
                    <a:pt x="2260181" y="1333500"/>
                  </a:lnTo>
                  <a:lnTo>
                    <a:pt x="2266658" y="1320800"/>
                  </a:lnTo>
                  <a:lnTo>
                    <a:pt x="2276411" y="1320800"/>
                  </a:lnTo>
                  <a:lnTo>
                    <a:pt x="2278469" y="1308100"/>
                  </a:lnTo>
                  <a:lnTo>
                    <a:pt x="2289060" y="1308100"/>
                  </a:lnTo>
                  <a:lnTo>
                    <a:pt x="2291499" y="1295400"/>
                  </a:lnTo>
                  <a:lnTo>
                    <a:pt x="2302256" y="1295400"/>
                  </a:lnTo>
                  <a:lnTo>
                    <a:pt x="2304453" y="1282700"/>
                  </a:lnTo>
                  <a:lnTo>
                    <a:pt x="2316937" y="1282700"/>
                  </a:lnTo>
                  <a:lnTo>
                    <a:pt x="2320645" y="1270000"/>
                  </a:lnTo>
                  <a:lnTo>
                    <a:pt x="2323452" y="1270000"/>
                  </a:lnTo>
                  <a:lnTo>
                    <a:pt x="2330653" y="1257300"/>
                  </a:lnTo>
                  <a:lnTo>
                    <a:pt x="2339670" y="1257300"/>
                  </a:lnTo>
                  <a:lnTo>
                    <a:pt x="2343721" y="1244600"/>
                  </a:lnTo>
                  <a:lnTo>
                    <a:pt x="2352687" y="1244600"/>
                  </a:lnTo>
                  <a:lnTo>
                    <a:pt x="2355494" y="1231900"/>
                  </a:lnTo>
                  <a:lnTo>
                    <a:pt x="2367889" y="1231900"/>
                  </a:lnTo>
                  <a:lnTo>
                    <a:pt x="2375154" y="1219200"/>
                  </a:lnTo>
                  <a:lnTo>
                    <a:pt x="2378113" y="1219200"/>
                  </a:lnTo>
                  <a:lnTo>
                    <a:pt x="2388425" y="1206500"/>
                  </a:lnTo>
                  <a:lnTo>
                    <a:pt x="2393632" y="1206500"/>
                  </a:lnTo>
                  <a:lnTo>
                    <a:pt x="2401392" y="1193800"/>
                  </a:lnTo>
                  <a:lnTo>
                    <a:pt x="2407805" y="1193800"/>
                  </a:lnTo>
                  <a:lnTo>
                    <a:pt x="2412390" y="1181100"/>
                  </a:lnTo>
                  <a:lnTo>
                    <a:pt x="2425725" y="1181100"/>
                  </a:lnTo>
                  <a:lnTo>
                    <a:pt x="2431846" y="1168400"/>
                  </a:lnTo>
                  <a:lnTo>
                    <a:pt x="2431478" y="1168400"/>
                  </a:lnTo>
                  <a:lnTo>
                    <a:pt x="2426830" y="1155700"/>
                  </a:lnTo>
                  <a:lnTo>
                    <a:pt x="2432532" y="115570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708AC4FA-41B1-44A6-90E0-D3B65E575C1B}"/>
                </a:ext>
              </a:extLst>
            </p:cNvPr>
            <p:cNvSpPr/>
            <p:nvPr/>
          </p:nvSpPr>
          <p:spPr>
            <a:xfrm>
              <a:off x="9189186" y="7782045"/>
              <a:ext cx="1139190" cy="3393440"/>
            </a:xfrm>
            <a:custGeom>
              <a:avLst/>
              <a:gdLst/>
              <a:ahLst/>
              <a:cxnLst/>
              <a:rect l="l" t="t" r="r" b="b"/>
              <a:pathLst>
                <a:path w="1139190" h="3393440">
                  <a:moveTo>
                    <a:pt x="5715" y="802906"/>
                  </a:moveTo>
                  <a:lnTo>
                    <a:pt x="5016" y="800798"/>
                  </a:lnTo>
                  <a:lnTo>
                    <a:pt x="4013" y="800138"/>
                  </a:lnTo>
                  <a:lnTo>
                    <a:pt x="1676" y="799973"/>
                  </a:lnTo>
                  <a:lnTo>
                    <a:pt x="0" y="802043"/>
                  </a:lnTo>
                  <a:lnTo>
                    <a:pt x="736" y="804189"/>
                  </a:lnTo>
                  <a:lnTo>
                    <a:pt x="1739" y="804532"/>
                  </a:lnTo>
                  <a:lnTo>
                    <a:pt x="2387" y="804989"/>
                  </a:lnTo>
                  <a:lnTo>
                    <a:pt x="3949" y="804964"/>
                  </a:lnTo>
                  <a:lnTo>
                    <a:pt x="5715" y="802906"/>
                  </a:lnTo>
                  <a:close/>
                </a:path>
                <a:path w="1139190" h="3393440">
                  <a:moveTo>
                    <a:pt x="46888" y="761047"/>
                  </a:moveTo>
                  <a:lnTo>
                    <a:pt x="45631" y="759637"/>
                  </a:lnTo>
                  <a:lnTo>
                    <a:pt x="44284" y="759752"/>
                  </a:lnTo>
                  <a:lnTo>
                    <a:pt x="42265" y="759917"/>
                  </a:lnTo>
                  <a:lnTo>
                    <a:pt x="41325" y="760945"/>
                  </a:lnTo>
                  <a:lnTo>
                    <a:pt x="41275" y="763028"/>
                  </a:lnTo>
                  <a:lnTo>
                    <a:pt x="41249" y="764349"/>
                  </a:lnTo>
                  <a:lnTo>
                    <a:pt x="42799" y="765467"/>
                  </a:lnTo>
                  <a:lnTo>
                    <a:pt x="43815" y="764705"/>
                  </a:lnTo>
                  <a:lnTo>
                    <a:pt x="44767" y="764019"/>
                  </a:lnTo>
                  <a:lnTo>
                    <a:pt x="45669" y="763130"/>
                  </a:lnTo>
                  <a:lnTo>
                    <a:pt x="46888" y="761047"/>
                  </a:lnTo>
                  <a:close/>
                </a:path>
                <a:path w="1139190" h="3393440">
                  <a:moveTo>
                    <a:pt x="59753" y="749287"/>
                  </a:moveTo>
                  <a:lnTo>
                    <a:pt x="59334" y="748715"/>
                  </a:lnTo>
                  <a:lnTo>
                    <a:pt x="59105" y="748449"/>
                  </a:lnTo>
                  <a:lnTo>
                    <a:pt x="58839" y="748665"/>
                  </a:lnTo>
                  <a:lnTo>
                    <a:pt x="58381" y="748868"/>
                  </a:lnTo>
                  <a:lnTo>
                    <a:pt x="58343" y="749109"/>
                  </a:lnTo>
                  <a:lnTo>
                    <a:pt x="58318" y="749363"/>
                  </a:lnTo>
                  <a:lnTo>
                    <a:pt x="58724" y="749668"/>
                  </a:lnTo>
                  <a:lnTo>
                    <a:pt x="58928" y="749947"/>
                  </a:lnTo>
                  <a:lnTo>
                    <a:pt x="59207" y="749719"/>
                  </a:lnTo>
                  <a:lnTo>
                    <a:pt x="59753" y="749287"/>
                  </a:lnTo>
                  <a:close/>
                </a:path>
                <a:path w="1139190" h="3393440">
                  <a:moveTo>
                    <a:pt x="109105" y="705586"/>
                  </a:moveTo>
                  <a:lnTo>
                    <a:pt x="108229" y="703948"/>
                  </a:lnTo>
                  <a:lnTo>
                    <a:pt x="107530" y="703313"/>
                  </a:lnTo>
                  <a:lnTo>
                    <a:pt x="105613" y="702945"/>
                  </a:lnTo>
                  <a:lnTo>
                    <a:pt x="104228" y="704392"/>
                  </a:lnTo>
                  <a:lnTo>
                    <a:pt x="104965" y="706018"/>
                  </a:lnTo>
                  <a:lnTo>
                    <a:pt x="105816" y="706310"/>
                  </a:lnTo>
                  <a:lnTo>
                    <a:pt x="106400" y="706729"/>
                  </a:lnTo>
                  <a:lnTo>
                    <a:pt x="107861" y="706780"/>
                  </a:lnTo>
                  <a:lnTo>
                    <a:pt x="109105" y="705586"/>
                  </a:lnTo>
                  <a:close/>
                </a:path>
                <a:path w="1139190" h="3393440">
                  <a:moveTo>
                    <a:pt x="121259" y="692556"/>
                  </a:moveTo>
                  <a:lnTo>
                    <a:pt x="120954" y="691299"/>
                  </a:lnTo>
                  <a:lnTo>
                    <a:pt x="120802" y="690626"/>
                  </a:lnTo>
                  <a:lnTo>
                    <a:pt x="120040" y="690092"/>
                  </a:lnTo>
                  <a:lnTo>
                    <a:pt x="119545" y="689483"/>
                  </a:lnTo>
                  <a:lnTo>
                    <a:pt x="118922" y="689927"/>
                  </a:lnTo>
                  <a:lnTo>
                    <a:pt x="117957" y="690257"/>
                  </a:lnTo>
                  <a:lnTo>
                    <a:pt x="117614" y="691451"/>
                  </a:lnTo>
                  <a:lnTo>
                    <a:pt x="117970" y="692619"/>
                  </a:lnTo>
                  <a:lnTo>
                    <a:pt x="118491" y="692975"/>
                  </a:lnTo>
                  <a:lnTo>
                    <a:pt x="119583" y="693699"/>
                  </a:lnTo>
                  <a:lnTo>
                    <a:pt x="121259" y="692556"/>
                  </a:lnTo>
                  <a:close/>
                </a:path>
                <a:path w="1139190" h="3393440">
                  <a:moveTo>
                    <a:pt x="135674" y="678535"/>
                  </a:moveTo>
                  <a:lnTo>
                    <a:pt x="135001" y="677443"/>
                  </a:lnTo>
                  <a:lnTo>
                    <a:pt x="133807" y="676973"/>
                  </a:lnTo>
                  <a:lnTo>
                    <a:pt x="132892" y="677494"/>
                  </a:lnTo>
                  <a:lnTo>
                    <a:pt x="132105" y="677684"/>
                  </a:lnTo>
                  <a:lnTo>
                    <a:pt x="132499" y="678662"/>
                  </a:lnTo>
                  <a:lnTo>
                    <a:pt x="133299" y="680745"/>
                  </a:lnTo>
                  <a:lnTo>
                    <a:pt x="134391" y="680021"/>
                  </a:lnTo>
                  <a:lnTo>
                    <a:pt x="135458" y="679665"/>
                  </a:lnTo>
                  <a:lnTo>
                    <a:pt x="135674" y="678535"/>
                  </a:lnTo>
                  <a:close/>
                </a:path>
                <a:path w="1139190" h="3393440">
                  <a:moveTo>
                    <a:pt x="190258" y="626821"/>
                  </a:moveTo>
                  <a:lnTo>
                    <a:pt x="188201" y="624967"/>
                  </a:lnTo>
                  <a:lnTo>
                    <a:pt x="184619" y="625424"/>
                  </a:lnTo>
                  <a:lnTo>
                    <a:pt x="183642" y="626579"/>
                  </a:lnTo>
                  <a:lnTo>
                    <a:pt x="184188" y="628992"/>
                  </a:lnTo>
                  <a:lnTo>
                    <a:pt x="185407" y="629780"/>
                  </a:lnTo>
                  <a:lnTo>
                    <a:pt x="186397" y="630936"/>
                  </a:lnTo>
                  <a:lnTo>
                    <a:pt x="187693" y="629894"/>
                  </a:lnTo>
                  <a:lnTo>
                    <a:pt x="189014" y="629310"/>
                  </a:lnTo>
                  <a:lnTo>
                    <a:pt x="190258" y="626821"/>
                  </a:lnTo>
                  <a:close/>
                </a:path>
                <a:path w="1139190" h="3393440">
                  <a:moveTo>
                    <a:pt x="290969" y="535254"/>
                  </a:moveTo>
                  <a:lnTo>
                    <a:pt x="290118" y="534974"/>
                  </a:lnTo>
                  <a:lnTo>
                    <a:pt x="290626" y="535216"/>
                  </a:lnTo>
                  <a:lnTo>
                    <a:pt x="290969" y="535254"/>
                  </a:lnTo>
                  <a:close/>
                </a:path>
                <a:path w="1139190" h="3393440">
                  <a:moveTo>
                    <a:pt x="327977" y="499198"/>
                  </a:moveTo>
                  <a:lnTo>
                    <a:pt x="327545" y="499224"/>
                  </a:lnTo>
                  <a:lnTo>
                    <a:pt x="326631" y="499237"/>
                  </a:lnTo>
                  <a:lnTo>
                    <a:pt x="325323" y="499402"/>
                  </a:lnTo>
                  <a:lnTo>
                    <a:pt x="324840" y="499592"/>
                  </a:lnTo>
                  <a:lnTo>
                    <a:pt x="324358" y="499973"/>
                  </a:lnTo>
                  <a:lnTo>
                    <a:pt x="324383" y="500722"/>
                  </a:lnTo>
                  <a:lnTo>
                    <a:pt x="325132" y="500799"/>
                  </a:lnTo>
                  <a:lnTo>
                    <a:pt x="326047" y="501192"/>
                  </a:lnTo>
                  <a:lnTo>
                    <a:pt x="327291" y="500532"/>
                  </a:lnTo>
                  <a:lnTo>
                    <a:pt x="327698" y="499579"/>
                  </a:lnTo>
                  <a:lnTo>
                    <a:pt x="327977" y="499198"/>
                  </a:lnTo>
                  <a:close/>
                </a:path>
                <a:path w="1139190" h="3393440">
                  <a:moveTo>
                    <a:pt x="328574" y="498830"/>
                  </a:moveTo>
                  <a:lnTo>
                    <a:pt x="328193" y="498919"/>
                  </a:lnTo>
                  <a:lnTo>
                    <a:pt x="327977" y="499198"/>
                  </a:lnTo>
                  <a:lnTo>
                    <a:pt x="328422" y="499186"/>
                  </a:lnTo>
                  <a:lnTo>
                    <a:pt x="328574" y="498830"/>
                  </a:lnTo>
                  <a:close/>
                </a:path>
                <a:path w="1139190" h="3393440">
                  <a:moveTo>
                    <a:pt x="330250" y="498449"/>
                  </a:moveTo>
                  <a:lnTo>
                    <a:pt x="329260" y="497179"/>
                  </a:lnTo>
                  <a:lnTo>
                    <a:pt x="328574" y="498830"/>
                  </a:lnTo>
                  <a:lnTo>
                    <a:pt x="330250" y="498449"/>
                  </a:lnTo>
                  <a:close/>
                </a:path>
                <a:path w="1139190" h="3393440">
                  <a:moveTo>
                    <a:pt x="348170" y="482904"/>
                  </a:moveTo>
                  <a:lnTo>
                    <a:pt x="347865" y="482904"/>
                  </a:lnTo>
                  <a:lnTo>
                    <a:pt x="347370" y="483044"/>
                  </a:lnTo>
                  <a:lnTo>
                    <a:pt x="348170" y="482904"/>
                  </a:lnTo>
                  <a:close/>
                </a:path>
                <a:path w="1139190" h="3393440">
                  <a:moveTo>
                    <a:pt x="392303" y="440309"/>
                  </a:moveTo>
                  <a:lnTo>
                    <a:pt x="391261" y="439420"/>
                  </a:lnTo>
                  <a:lnTo>
                    <a:pt x="389178" y="439064"/>
                  </a:lnTo>
                  <a:lnTo>
                    <a:pt x="388569" y="440105"/>
                  </a:lnTo>
                  <a:lnTo>
                    <a:pt x="388874" y="441947"/>
                  </a:lnTo>
                  <a:lnTo>
                    <a:pt x="389102" y="443217"/>
                  </a:lnTo>
                  <a:lnTo>
                    <a:pt x="389864" y="443636"/>
                  </a:lnTo>
                  <a:lnTo>
                    <a:pt x="391502" y="442328"/>
                  </a:lnTo>
                  <a:lnTo>
                    <a:pt x="392137" y="441490"/>
                  </a:lnTo>
                  <a:lnTo>
                    <a:pt x="392303" y="440309"/>
                  </a:lnTo>
                  <a:close/>
                </a:path>
                <a:path w="1139190" h="3393440">
                  <a:moveTo>
                    <a:pt x="499021" y="344208"/>
                  </a:moveTo>
                  <a:lnTo>
                    <a:pt x="498335" y="343776"/>
                  </a:lnTo>
                  <a:lnTo>
                    <a:pt x="497535" y="342887"/>
                  </a:lnTo>
                  <a:lnTo>
                    <a:pt x="496062" y="343281"/>
                  </a:lnTo>
                  <a:lnTo>
                    <a:pt x="495274" y="344157"/>
                  </a:lnTo>
                  <a:lnTo>
                    <a:pt x="494423" y="344779"/>
                  </a:lnTo>
                  <a:lnTo>
                    <a:pt x="495782" y="345617"/>
                  </a:lnTo>
                  <a:lnTo>
                    <a:pt x="496747" y="346227"/>
                  </a:lnTo>
                  <a:lnTo>
                    <a:pt x="498246" y="344906"/>
                  </a:lnTo>
                  <a:lnTo>
                    <a:pt x="499021" y="344208"/>
                  </a:lnTo>
                  <a:close/>
                </a:path>
                <a:path w="1139190" h="3393440">
                  <a:moveTo>
                    <a:pt x="549808" y="301993"/>
                  </a:moveTo>
                  <a:lnTo>
                    <a:pt x="549783" y="296722"/>
                  </a:lnTo>
                  <a:lnTo>
                    <a:pt x="549173" y="296545"/>
                  </a:lnTo>
                  <a:lnTo>
                    <a:pt x="548347" y="296176"/>
                  </a:lnTo>
                  <a:lnTo>
                    <a:pt x="545680" y="295871"/>
                  </a:lnTo>
                  <a:lnTo>
                    <a:pt x="544042" y="296456"/>
                  </a:lnTo>
                  <a:lnTo>
                    <a:pt x="542556" y="299453"/>
                  </a:lnTo>
                  <a:lnTo>
                    <a:pt x="544855" y="301294"/>
                  </a:lnTo>
                  <a:lnTo>
                    <a:pt x="548424" y="301853"/>
                  </a:lnTo>
                  <a:lnTo>
                    <a:pt x="549808" y="301993"/>
                  </a:lnTo>
                  <a:close/>
                </a:path>
                <a:path w="1139190" h="3393440">
                  <a:moveTo>
                    <a:pt x="549986" y="296557"/>
                  </a:moveTo>
                  <a:lnTo>
                    <a:pt x="549783" y="296583"/>
                  </a:lnTo>
                  <a:lnTo>
                    <a:pt x="549783" y="296722"/>
                  </a:lnTo>
                  <a:lnTo>
                    <a:pt x="549973" y="296786"/>
                  </a:lnTo>
                  <a:lnTo>
                    <a:pt x="549986" y="296557"/>
                  </a:lnTo>
                  <a:close/>
                </a:path>
                <a:path w="1139190" h="3393440">
                  <a:moveTo>
                    <a:pt x="550151" y="302031"/>
                  </a:moveTo>
                  <a:lnTo>
                    <a:pt x="549808" y="301993"/>
                  </a:lnTo>
                  <a:lnTo>
                    <a:pt x="549808" y="302374"/>
                  </a:lnTo>
                  <a:lnTo>
                    <a:pt x="550151" y="302031"/>
                  </a:lnTo>
                  <a:close/>
                </a:path>
                <a:path w="1139190" h="3393440">
                  <a:moveTo>
                    <a:pt x="552386" y="293928"/>
                  </a:moveTo>
                  <a:lnTo>
                    <a:pt x="551230" y="294309"/>
                  </a:lnTo>
                  <a:lnTo>
                    <a:pt x="549986" y="294982"/>
                  </a:lnTo>
                  <a:lnTo>
                    <a:pt x="549986" y="296557"/>
                  </a:lnTo>
                  <a:lnTo>
                    <a:pt x="551586" y="296367"/>
                  </a:lnTo>
                  <a:lnTo>
                    <a:pt x="552361" y="295275"/>
                  </a:lnTo>
                  <a:lnTo>
                    <a:pt x="552386" y="293928"/>
                  </a:lnTo>
                  <a:close/>
                </a:path>
                <a:path w="1139190" h="3393440">
                  <a:moveTo>
                    <a:pt x="552742" y="293573"/>
                  </a:moveTo>
                  <a:lnTo>
                    <a:pt x="552399" y="293547"/>
                  </a:lnTo>
                  <a:lnTo>
                    <a:pt x="552386" y="293928"/>
                  </a:lnTo>
                  <a:lnTo>
                    <a:pt x="552691" y="293839"/>
                  </a:lnTo>
                  <a:lnTo>
                    <a:pt x="552742" y="293573"/>
                  </a:lnTo>
                  <a:close/>
                </a:path>
                <a:path w="1139190" h="3393440">
                  <a:moveTo>
                    <a:pt x="555256" y="291299"/>
                  </a:moveTo>
                  <a:lnTo>
                    <a:pt x="553897" y="291414"/>
                  </a:lnTo>
                  <a:lnTo>
                    <a:pt x="552983" y="292290"/>
                  </a:lnTo>
                  <a:lnTo>
                    <a:pt x="552742" y="293573"/>
                  </a:lnTo>
                  <a:lnTo>
                    <a:pt x="554215" y="293700"/>
                  </a:lnTo>
                  <a:lnTo>
                    <a:pt x="555218" y="292912"/>
                  </a:lnTo>
                  <a:lnTo>
                    <a:pt x="555256" y="291299"/>
                  </a:lnTo>
                  <a:close/>
                </a:path>
                <a:path w="1139190" h="3393440">
                  <a:moveTo>
                    <a:pt x="555498" y="291274"/>
                  </a:moveTo>
                  <a:lnTo>
                    <a:pt x="555269" y="291058"/>
                  </a:lnTo>
                  <a:lnTo>
                    <a:pt x="555256" y="291299"/>
                  </a:lnTo>
                  <a:lnTo>
                    <a:pt x="555498" y="291274"/>
                  </a:lnTo>
                  <a:close/>
                </a:path>
                <a:path w="1139190" h="3393440">
                  <a:moveTo>
                    <a:pt x="573900" y="2994456"/>
                  </a:moveTo>
                  <a:lnTo>
                    <a:pt x="573862" y="2994126"/>
                  </a:lnTo>
                  <a:lnTo>
                    <a:pt x="573824" y="2993948"/>
                  </a:lnTo>
                  <a:lnTo>
                    <a:pt x="573303" y="2993847"/>
                  </a:lnTo>
                  <a:lnTo>
                    <a:pt x="572998" y="2993694"/>
                  </a:lnTo>
                  <a:lnTo>
                    <a:pt x="572871" y="2994063"/>
                  </a:lnTo>
                  <a:lnTo>
                    <a:pt x="572617" y="2994431"/>
                  </a:lnTo>
                  <a:lnTo>
                    <a:pt x="572643" y="2994774"/>
                  </a:lnTo>
                  <a:lnTo>
                    <a:pt x="572655" y="2994939"/>
                  </a:lnTo>
                  <a:lnTo>
                    <a:pt x="573227" y="2995053"/>
                  </a:lnTo>
                  <a:lnTo>
                    <a:pt x="573532" y="2995180"/>
                  </a:lnTo>
                  <a:lnTo>
                    <a:pt x="573659" y="2994825"/>
                  </a:lnTo>
                  <a:lnTo>
                    <a:pt x="573900" y="2994456"/>
                  </a:lnTo>
                  <a:close/>
                </a:path>
                <a:path w="1139190" h="3393440">
                  <a:moveTo>
                    <a:pt x="574395" y="3195053"/>
                  </a:moveTo>
                  <a:lnTo>
                    <a:pt x="574332" y="3194608"/>
                  </a:lnTo>
                  <a:lnTo>
                    <a:pt x="574382" y="3194100"/>
                  </a:lnTo>
                  <a:lnTo>
                    <a:pt x="573760" y="3193123"/>
                  </a:lnTo>
                  <a:lnTo>
                    <a:pt x="573214" y="3192132"/>
                  </a:lnTo>
                  <a:lnTo>
                    <a:pt x="571969" y="3192056"/>
                  </a:lnTo>
                  <a:lnTo>
                    <a:pt x="570953" y="3192615"/>
                  </a:lnTo>
                  <a:lnTo>
                    <a:pt x="569493" y="3194735"/>
                  </a:lnTo>
                  <a:lnTo>
                    <a:pt x="569099" y="3196488"/>
                  </a:lnTo>
                  <a:lnTo>
                    <a:pt x="571284" y="3198380"/>
                  </a:lnTo>
                  <a:lnTo>
                    <a:pt x="572274" y="3198469"/>
                  </a:lnTo>
                  <a:lnTo>
                    <a:pt x="573328" y="3198571"/>
                  </a:lnTo>
                  <a:lnTo>
                    <a:pt x="573747" y="3197949"/>
                  </a:lnTo>
                  <a:lnTo>
                    <a:pt x="574116" y="3196767"/>
                  </a:lnTo>
                  <a:lnTo>
                    <a:pt x="574230" y="3195891"/>
                  </a:lnTo>
                  <a:lnTo>
                    <a:pt x="574395" y="3195053"/>
                  </a:lnTo>
                  <a:close/>
                </a:path>
                <a:path w="1139190" h="3393440">
                  <a:moveTo>
                    <a:pt x="574484" y="3213951"/>
                  </a:moveTo>
                  <a:lnTo>
                    <a:pt x="574090" y="3212439"/>
                  </a:lnTo>
                  <a:lnTo>
                    <a:pt x="571271" y="3211169"/>
                  </a:lnTo>
                  <a:lnTo>
                    <a:pt x="570014" y="3211639"/>
                  </a:lnTo>
                  <a:lnTo>
                    <a:pt x="568401" y="3214700"/>
                  </a:lnTo>
                  <a:lnTo>
                    <a:pt x="569264" y="3216795"/>
                  </a:lnTo>
                  <a:lnTo>
                    <a:pt x="571538" y="3217507"/>
                  </a:lnTo>
                  <a:lnTo>
                    <a:pt x="572236" y="3216872"/>
                  </a:lnTo>
                  <a:lnTo>
                    <a:pt x="573468" y="3216224"/>
                  </a:lnTo>
                  <a:lnTo>
                    <a:pt x="574484" y="3213951"/>
                  </a:lnTo>
                  <a:close/>
                </a:path>
                <a:path w="1139190" h="3393440">
                  <a:moveTo>
                    <a:pt x="575437" y="2926804"/>
                  </a:moveTo>
                  <a:lnTo>
                    <a:pt x="574890" y="2925826"/>
                  </a:lnTo>
                  <a:lnTo>
                    <a:pt x="574687" y="2925178"/>
                  </a:lnTo>
                  <a:lnTo>
                    <a:pt x="573976" y="2925419"/>
                  </a:lnTo>
                  <a:lnTo>
                    <a:pt x="572960" y="2925457"/>
                  </a:lnTo>
                  <a:lnTo>
                    <a:pt x="572363" y="2926384"/>
                  </a:lnTo>
                  <a:lnTo>
                    <a:pt x="572884" y="2927324"/>
                  </a:lnTo>
                  <a:lnTo>
                    <a:pt x="573062" y="2928035"/>
                  </a:lnTo>
                  <a:lnTo>
                    <a:pt x="573811" y="2927731"/>
                  </a:lnTo>
                  <a:lnTo>
                    <a:pt x="574700" y="2927553"/>
                  </a:lnTo>
                  <a:lnTo>
                    <a:pt x="575437" y="2926804"/>
                  </a:lnTo>
                  <a:close/>
                </a:path>
                <a:path w="1139190" h="3393440">
                  <a:moveTo>
                    <a:pt x="578980" y="2892996"/>
                  </a:moveTo>
                  <a:lnTo>
                    <a:pt x="578739" y="2892145"/>
                  </a:lnTo>
                  <a:lnTo>
                    <a:pt x="578370" y="2892945"/>
                  </a:lnTo>
                  <a:lnTo>
                    <a:pt x="578980" y="2892996"/>
                  </a:lnTo>
                  <a:close/>
                </a:path>
                <a:path w="1139190" h="3393440">
                  <a:moveTo>
                    <a:pt x="579081" y="3247466"/>
                  </a:moveTo>
                  <a:lnTo>
                    <a:pt x="579069" y="3247123"/>
                  </a:lnTo>
                  <a:lnTo>
                    <a:pt x="579069" y="3246983"/>
                  </a:lnTo>
                  <a:lnTo>
                    <a:pt x="578561" y="3246869"/>
                  </a:lnTo>
                  <a:lnTo>
                    <a:pt x="578281" y="3246742"/>
                  </a:lnTo>
                  <a:lnTo>
                    <a:pt x="578167" y="3247085"/>
                  </a:lnTo>
                  <a:lnTo>
                    <a:pt x="577951" y="3247440"/>
                  </a:lnTo>
                  <a:lnTo>
                    <a:pt x="577989" y="3247936"/>
                  </a:lnTo>
                  <a:lnTo>
                    <a:pt x="578485" y="3248050"/>
                  </a:lnTo>
                  <a:lnTo>
                    <a:pt x="578739" y="3248177"/>
                  </a:lnTo>
                  <a:lnTo>
                    <a:pt x="578866" y="3247821"/>
                  </a:lnTo>
                  <a:lnTo>
                    <a:pt x="579081" y="3247466"/>
                  </a:lnTo>
                  <a:close/>
                </a:path>
                <a:path w="1139190" h="3393440">
                  <a:moveTo>
                    <a:pt x="579107" y="3391611"/>
                  </a:moveTo>
                  <a:lnTo>
                    <a:pt x="578662" y="3391293"/>
                  </a:lnTo>
                  <a:lnTo>
                    <a:pt x="577875" y="3392043"/>
                  </a:lnTo>
                  <a:lnTo>
                    <a:pt x="577735" y="3392170"/>
                  </a:lnTo>
                  <a:lnTo>
                    <a:pt x="578053" y="3392792"/>
                  </a:lnTo>
                  <a:lnTo>
                    <a:pt x="578167" y="3393173"/>
                  </a:lnTo>
                  <a:lnTo>
                    <a:pt x="579069" y="3392868"/>
                  </a:lnTo>
                  <a:lnTo>
                    <a:pt x="579107" y="3391611"/>
                  </a:lnTo>
                  <a:close/>
                </a:path>
                <a:path w="1139190" h="3393440">
                  <a:moveTo>
                    <a:pt x="579145" y="3287230"/>
                  </a:moveTo>
                  <a:lnTo>
                    <a:pt x="578408" y="3287395"/>
                  </a:lnTo>
                  <a:lnTo>
                    <a:pt x="579005" y="3287865"/>
                  </a:lnTo>
                  <a:lnTo>
                    <a:pt x="579145" y="3287230"/>
                  </a:lnTo>
                  <a:close/>
                </a:path>
                <a:path w="1139190" h="3393440">
                  <a:moveTo>
                    <a:pt x="581647" y="2638983"/>
                  </a:moveTo>
                  <a:lnTo>
                    <a:pt x="581152" y="2638196"/>
                  </a:lnTo>
                  <a:lnTo>
                    <a:pt x="579501" y="2637625"/>
                  </a:lnTo>
                  <a:lnTo>
                    <a:pt x="578053" y="2638653"/>
                  </a:lnTo>
                  <a:lnTo>
                    <a:pt x="578307" y="2640228"/>
                  </a:lnTo>
                  <a:lnTo>
                    <a:pt x="578764" y="2640558"/>
                  </a:lnTo>
                  <a:lnTo>
                    <a:pt x="579285" y="2641219"/>
                  </a:lnTo>
                  <a:lnTo>
                    <a:pt x="580085" y="2640482"/>
                  </a:lnTo>
                  <a:lnTo>
                    <a:pt x="580885" y="2639784"/>
                  </a:lnTo>
                  <a:lnTo>
                    <a:pt x="581609" y="2639009"/>
                  </a:lnTo>
                  <a:close/>
                </a:path>
                <a:path w="1139190" h="3393440">
                  <a:moveTo>
                    <a:pt x="581774" y="2902648"/>
                  </a:moveTo>
                  <a:lnTo>
                    <a:pt x="581202" y="2901594"/>
                  </a:lnTo>
                  <a:lnTo>
                    <a:pt x="579107" y="2900553"/>
                  </a:lnTo>
                  <a:lnTo>
                    <a:pt x="577342" y="2901734"/>
                  </a:lnTo>
                  <a:lnTo>
                    <a:pt x="576859" y="2904375"/>
                  </a:lnTo>
                  <a:lnTo>
                    <a:pt x="577596" y="2905112"/>
                  </a:lnTo>
                  <a:lnTo>
                    <a:pt x="577951" y="2905760"/>
                  </a:lnTo>
                  <a:lnTo>
                    <a:pt x="579729" y="2906242"/>
                  </a:lnTo>
                  <a:lnTo>
                    <a:pt x="581482" y="2905201"/>
                  </a:lnTo>
                  <a:lnTo>
                    <a:pt x="581774" y="2902648"/>
                  </a:lnTo>
                  <a:close/>
                </a:path>
                <a:path w="1139190" h="3393440">
                  <a:moveTo>
                    <a:pt x="582371" y="3017278"/>
                  </a:moveTo>
                  <a:lnTo>
                    <a:pt x="582307" y="3015729"/>
                  </a:lnTo>
                  <a:lnTo>
                    <a:pt x="581317" y="3015310"/>
                  </a:lnTo>
                  <a:lnTo>
                    <a:pt x="580758" y="3014878"/>
                  </a:lnTo>
                  <a:lnTo>
                    <a:pt x="580326" y="3015538"/>
                  </a:lnTo>
                  <a:lnTo>
                    <a:pt x="579450" y="3016262"/>
                  </a:lnTo>
                  <a:lnTo>
                    <a:pt x="579691" y="3017812"/>
                  </a:lnTo>
                  <a:lnTo>
                    <a:pt x="580466" y="3018688"/>
                  </a:lnTo>
                  <a:lnTo>
                    <a:pt x="581520" y="3020555"/>
                  </a:lnTo>
                  <a:lnTo>
                    <a:pt x="581952" y="3018396"/>
                  </a:lnTo>
                  <a:lnTo>
                    <a:pt x="582371" y="3017278"/>
                  </a:lnTo>
                  <a:close/>
                </a:path>
                <a:path w="1139190" h="3393440">
                  <a:moveTo>
                    <a:pt x="585520" y="2809468"/>
                  </a:moveTo>
                  <a:lnTo>
                    <a:pt x="584123" y="2807716"/>
                  </a:lnTo>
                  <a:lnTo>
                    <a:pt x="582396" y="2807830"/>
                  </a:lnTo>
                  <a:lnTo>
                    <a:pt x="581647" y="2807893"/>
                  </a:lnTo>
                  <a:lnTo>
                    <a:pt x="580694" y="2808351"/>
                  </a:lnTo>
                  <a:lnTo>
                    <a:pt x="579081" y="2810510"/>
                  </a:lnTo>
                  <a:lnTo>
                    <a:pt x="579183" y="2812313"/>
                  </a:lnTo>
                  <a:lnTo>
                    <a:pt x="580707" y="2814472"/>
                  </a:lnTo>
                  <a:lnTo>
                    <a:pt x="581647" y="2814688"/>
                  </a:lnTo>
                  <a:lnTo>
                    <a:pt x="582345" y="2815082"/>
                  </a:lnTo>
                  <a:lnTo>
                    <a:pt x="583984" y="2814955"/>
                  </a:lnTo>
                  <a:lnTo>
                    <a:pt x="585343" y="2813316"/>
                  </a:lnTo>
                  <a:lnTo>
                    <a:pt x="585520" y="2809468"/>
                  </a:lnTo>
                  <a:close/>
                </a:path>
                <a:path w="1139190" h="3393440">
                  <a:moveTo>
                    <a:pt x="594347" y="2399500"/>
                  </a:moveTo>
                  <a:lnTo>
                    <a:pt x="594144" y="2395550"/>
                  </a:lnTo>
                  <a:lnTo>
                    <a:pt x="594004" y="2391600"/>
                  </a:lnTo>
                  <a:lnTo>
                    <a:pt x="593636" y="2387155"/>
                  </a:lnTo>
                  <a:lnTo>
                    <a:pt x="592645" y="2386685"/>
                  </a:lnTo>
                  <a:lnTo>
                    <a:pt x="591921" y="2386253"/>
                  </a:lnTo>
                  <a:lnTo>
                    <a:pt x="591223" y="2386838"/>
                  </a:lnTo>
                  <a:lnTo>
                    <a:pt x="590232" y="2391930"/>
                  </a:lnTo>
                  <a:lnTo>
                    <a:pt x="589165" y="2396680"/>
                  </a:lnTo>
                  <a:lnTo>
                    <a:pt x="592810" y="2400858"/>
                  </a:lnTo>
                  <a:lnTo>
                    <a:pt x="594347" y="2399500"/>
                  </a:lnTo>
                  <a:close/>
                </a:path>
                <a:path w="1139190" h="3393440">
                  <a:moveTo>
                    <a:pt x="601014" y="1116774"/>
                  </a:moveTo>
                  <a:lnTo>
                    <a:pt x="600875" y="1116457"/>
                  </a:lnTo>
                  <a:lnTo>
                    <a:pt x="600786" y="1116139"/>
                  </a:lnTo>
                  <a:lnTo>
                    <a:pt x="600544" y="1116228"/>
                  </a:lnTo>
                  <a:lnTo>
                    <a:pt x="600113" y="1116317"/>
                  </a:lnTo>
                  <a:lnTo>
                    <a:pt x="600100" y="1116723"/>
                  </a:lnTo>
                  <a:lnTo>
                    <a:pt x="600240" y="1117041"/>
                  </a:lnTo>
                  <a:lnTo>
                    <a:pt x="600341" y="1117346"/>
                  </a:lnTo>
                  <a:lnTo>
                    <a:pt x="600570" y="1117257"/>
                  </a:lnTo>
                  <a:lnTo>
                    <a:pt x="600989" y="1117180"/>
                  </a:lnTo>
                  <a:lnTo>
                    <a:pt x="601014" y="1116774"/>
                  </a:lnTo>
                  <a:close/>
                </a:path>
                <a:path w="1139190" h="3393440">
                  <a:moveTo>
                    <a:pt x="601154" y="981113"/>
                  </a:moveTo>
                  <a:lnTo>
                    <a:pt x="600849" y="979906"/>
                  </a:lnTo>
                  <a:lnTo>
                    <a:pt x="600557" y="980020"/>
                  </a:lnTo>
                  <a:lnTo>
                    <a:pt x="600049" y="980122"/>
                  </a:lnTo>
                  <a:lnTo>
                    <a:pt x="600036" y="980249"/>
                  </a:lnTo>
                  <a:lnTo>
                    <a:pt x="600024" y="980643"/>
                  </a:lnTo>
                  <a:lnTo>
                    <a:pt x="600189" y="981036"/>
                  </a:lnTo>
                  <a:lnTo>
                    <a:pt x="600278" y="981443"/>
                  </a:lnTo>
                  <a:lnTo>
                    <a:pt x="600570" y="981329"/>
                  </a:lnTo>
                  <a:lnTo>
                    <a:pt x="600862" y="981214"/>
                  </a:lnTo>
                  <a:lnTo>
                    <a:pt x="601154" y="981113"/>
                  </a:lnTo>
                  <a:close/>
                </a:path>
                <a:path w="1139190" h="3393440">
                  <a:moveTo>
                    <a:pt x="601459" y="1061707"/>
                  </a:moveTo>
                  <a:lnTo>
                    <a:pt x="601421" y="1061110"/>
                  </a:lnTo>
                  <a:lnTo>
                    <a:pt x="601218" y="1060945"/>
                  </a:lnTo>
                  <a:lnTo>
                    <a:pt x="600417" y="1060361"/>
                  </a:lnTo>
                  <a:lnTo>
                    <a:pt x="599846" y="1060678"/>
                  </a:lnTo>
                  <a:lnTo>
                    <a:pt x="599859" y="1061707"/>
                  </a:lnTo>
                  <a:lnTo>
                    <a:pt x="599859" y="1062012"/>
                  </a:lnTo>
                  <a:lnTo>
                    <a:pt x="600278" y="1062304"/>
                  </a:lnTo>
                  <a:lnTo>
                    <a:pt x="600506" y="1062609"/>
                  </a:lnTo>
                  <a:lnTo>
                    <a:pt x="600811" y="1062418"/>
                  </a:lnTo>
                  <a:lnTo>
                    <a:pt x="601243" y="1062278"/>
                  </a:lnTo>
                  <a:lnTo>
                    <a:pt x="601345" y="1062012"/>
                  </a:lnTo>
                  <a:lnTo>
                    <a:pt x="601459" y="1061707"/>
                  </a:lnTo>
                  <a:close/>
                </a:path>
                <a:path w="1139190" h="3393440">
                  <a:moveTo>
                    <a:pt x="601853" y="2389124"/>
                  </a:moveTo>
                  <a:lnTo>
                    <a:pt x="601522" y="2388031"/>
                  </a:lnTo>
                  <a:lnTo>
                    <a:pt x="600735" y="2387181"/>
                  </a:lnTo>
                  <a:lnTo>
                    <a:pt x="598970" y="2387638"/>
                  </a:lnTo>
                  <a:lnTo>
                    <a:pt x="598957" y="2388857"/>
                  </a:lnTo>
                  <a:lnTo>
                    <a:pt x="599198" y="2389962"/>
                  </a:lnTo>
                  <a:lnTo>
                    <a:pt x="599389" y="2391245"/>
                  </a:lnTo>
                  <a:lnTo>
                    <a:pt x="600468" y="2390635"/>
                  </a:lnTo>
                  <a:lnTo>
                    <a:pt x="601560" y="2390356"/>
                  </a:lnTo>
                  <a:lnTo>
                    <a:pt x="601853" y="2389124"/>
                  </a:lnTo>
                  <a:close/>
                </a:path>
                <a:path w="1139190" h="3393440">
                  <a:moveTo>
                    <a:pt x="603453" y="1222819"/>
                  </a:moveTo>
                  <a:lnTo>
                    <a:pt x="603084" y="1221943"/>
                  </a:lnTo>
                  <a:lnTo>
                    <a:pt x="602576" y="1222743"/>
                  </a:lnTo>
                  <a:lnTo>
                    <a:pt x="603453" y="1222819"/>
                  </a:lnTo>
                  <a:close/>
                </a:path>
                <a:path w="1139190" h="3393440">
                  <a:moveTo>
                    <a:pt x="606425" y="2264118"/>
                  </a:moveTo>
                  <a:lnTo>
                    <a:pt x="606323" y="2263775"/>
                  </a:lnTo>
                  <a:lnTo>
                    <a:pt x="606221" y="2263419"/>
                  </a:lnTo>
                  <a:lnTo>
                    <a:pt x="606132" y="2263089"/>
                  </a:lnTo>
                  <a:lnTo>
                    <a:pt x="605866" y="2263190"/>
                  </a:lnTo>
                  <a:lnTo>
                    <a:pt x="605409" y="2263267"/>
                  </a:lnTo>
                  <a:lnTo>
                    <a:pt x="605370" y="2263724"/>
                  </a:lnTo>
                  <a:lnTo>
                    <a:pt x="605536" y="2264067"/>
                  </a:lnTo>
                  <a:lnTo>
                    <a:pt x="605624" y="2264410"/>
                  </a:lnTo>
                  <a:lnTo>
                    <a:pt x="605891" y="2264308"/>
                  </a:lnTo>
                  <a:lnTo>
                    <a:pt x="606145" y="2264206"/>
                  </a:lnTo>
                  <a:lnTo>
                    <a:pt x="606425" y="2264118"/>
                  </a:lnTo>
                  <a:close/>
                </a:path>
                <a:path w="1139190" h="3393440">
                  <a:moveTo>
                    <a:pt x="642772" y="2522728"/>
                  </a:moveTo>
                  <a:lnTo>
                    <a:pt x="642175" y="2522131"/>
                  </a:lnTo>
                  <a:lnTo>
                    <a:pt x="641565" y="2521013"/>
                  </a:lnTo>
                  <a:lnTo>
                    <a:pt x="639241" y="2520188"/>
                  </a:lnTo>
                  <a:lnTo>
                    <a:pt x="638314" y="2521242"/>
                  </a:lnTo>
                  <a:lnTo>
                    <a:pt x="637667" y="2524137"/>
                  </a:lnTo>
                  <a:lnTo>
                    <a:pt x="638683" y="2524899"/>
                  </a:lnTo>
                  <a:lnTo>
                    <a:pt x="641667" y="2525738"/>
                  </a:lnTo>
                  <a:lnTo>
                    <a:pt x="642112" y="2524468"/>
                  </a:lnTo>
                  <a:lnTo>
                    <a:pt x="642772" y="2522728"/>
                  </a:lnTo>
                  <a:close/>
                </a:path>
                <a:path w="1139190" h="3393440">
                  <a:moveTo>
                    <a:pt x="644436" y="2454668"/>
                  </a:moveTo>
                  <a:lnTo>
                    <a:pt x="643750" y="2454516"/>
                  </a:lnTo>
                  <a:lnTo>
                    <a:pt x="643966" y="2455405"/>
                  </a:lnTo>
                  <a:lnTo>
                    <a:pt x="644436" y="2454668"/>
                  </a:lnTo>
                  <a:close/>
                </a:path>
                <a:path w="1139190" h="3393440">
                  <a:moveTo>
                    <a:pt x="646226" y="2494292"/>
                  </a:moveTo>
                  <a:lnTo>
                    <a:pt x="646163" y="2492337"/>
                  </a:lnTo>
                  <a:lnTo>
                    <a:pt x="646112" y="2490355"/>
                  </a:lnTo>
                  <a:lnTo>
                    <a:pt x="644664" y="2488539"/>
                  </a:lnTo>
                  <a:lnTo>
                    <a:pt x="641565" y="2488755"/>
                  </a:lnTo>
                  <a:lnTo>
                    <a:pt x="640181" y="2490419"/>
                  </a:lnTo>
                  <a:lnTo>
                    <a:pt x="639914" y="2494318"/>
                  </a:lnTo>
                  <a:lnTo>
                    <a:pt x="641324" y="2495943"/>
                  </a:lnTo>
                  <a:lnTo>
                    <a:pt x="644791" y="2495981"/>
                  </a:lnTo>
                  <a:lnTo>
                    <a:pt x="646226" y="2494292"/>
                  </a:lnTo>
                  <a:close/>
                </a:path>
                <a:path w="1139190" h="3393440">
                  <a:moveTo>
                    <a:pt x="647636" y="1227874"/>
                  </a:moveTo>
                  <a:lnTo>
                    <a:pt x="646899" y="1227416"/>
                  </a:lnTo>
                  <a:lnTo>
                    <a:pt x="646849" y="1228204"/>
                  </a:lnTo>
                  <a:lnTo>
                    <a:pt x="647636" y="1227874"/>
                  </a:lnTo>
                  <a:close/>
                </a:path>
                <a:path w="1139190" h="3393440">
                  <a:moveTo>
                    <a:pt x="648639" y="2404707"/>
                  </a:moveTo>
                  <a:lnTo>
                    <a:pt x="647725" y="2403284"/>
                  </a:lnTo>
                  <a:lnTo>
                    <a:pt x="646188" y="2403462"/>
                  </a:lnTo>
                  <a:lnTo>
                    <a:pt x="644613" y="2403805"/>
                  </a:lnTo>
                  <a:lnTo>
                    <a:pt x="643051" y="2406015"/>
                  </a:lnTo>
                  <a:lnTo>
                    <a:pt x="642747" y="2407831"/>
                  </a:lnTo>
                  <a:lnTo>
                    <a:pt x="642569" y="2408339"/>
                  </a:lnTo>
                  <a:lnTo>
                    <a:pt x="642569" y="2410904"/>
                  </a:lnTo>
                  <a:lnTo>
                    <a:pt x="642505" y="2412238"/>
                  </a:lnTo>
                  <a:lnTo>
                    <a:pt x="642658" y="2414435"/>
                  </a:lnTo>
                  <a:lnTo>
                    <a:pt x="642785" y="2415387"/>
                  </a:lnTo>
                  <a:lnTo>
                    <a:pt x="643559" y="2416835"/>
                  </a:lnTo>
                  <a:lnTo>
                    <a:pt x="644271" y="2417381"/>
                  </a:lnTo>
                  <a:lnTo>
                    <a:pt x="645756" y="2418486"/>
                  </a:lnTo>
                  <a:lnTo>
                    <a:pt x="647725" y="2417241"/>
                  </a:lnTo>
                  <a:lnTo>
                    <a:pt x="648487" y="2408961"/>
                  </a:lnTo>
                  <a:lnTo>
                    <a:pt x="648639" y="2404707"/>
                  </a:lnTo>
                  <a:close/>
                </a:path>
                <a:path w="1139190" h="3393440">
                  <a:moveTo>
                    <a:pt x="650849" y="2349195"/>
                  </a:moveTo>
                  <a:lnTo>
                    <a:pt x="649909" y="2348661"/>
                  </a:lnTo>
                  <a:lnTo>
                    <a:pt x="649224" y="2349068"/>
                  </a:lnTo>
                  <a:lnTo>
                    <a:pt x="649185" y="2349322"/>
                  </a:lnTo>
                  <a:lnTo>
                    <a:pt x="649173" y="2349550"/>
                  </a:lnTo>
                  <a:lnTo>
                    <a:pt x="649566" y="2349855"/>
                  </a:lnTo>
                  <a:lnTo>
                    <a:pt x="649782" y="2350122"/>
                  </a:lnTo>
                  <a:lnTo>
                    <a:pt x="650786" y="2349728"/>
                  </a:lnTo>
                  <a:lnTo>
                    <a:pt x="650849" y="2349195"/>
                  </a:lnTo>
                  <a:close/>
                </a:path>
                <a:path w="1139190" h="3393440">
                  <a:moveTo>
                    <a:pt x="652119" y="2362974"/>
                  </a:moveTo>
                  <a:lnTo>
                    <a:pt x="650849" y="2361057"/>
                  </a:lnTo>
                  <a:lnTo>
                    <a:pt x="649693" y="2358898"/>
                  </a:lnTo>
                  <a:lnTo>
                    <a:pt x="649033" y="2358961"/>
                  </a:lnTo>
                  <a:lnTo>
                    <a:pt x="648614" y="2358885"/>
                  </a:lnTo>
                  <a:lnTo>
                    <a:pt x="648373" y="2359253"/>
                  </a:lnTo>
                  <a:lnTo>
                    <a:pt x="647903" y="2359647"/>
                  </a:lnTo>
                  <a:lnTo>
                    <a:pt x="648220" y="2363584"/>
                  </a:lnTo>
                  <a:lnTo>
                    <a:pt x="648817" y="2365794"/>
                  </a:lnTo>
                  <a:lnTo>
                    <a:pt x="649922" y="2366099"/>
                  </a:lnTo>
                  <a:lnTo>
                    <a:pt x="650786" y="2366391"/>
                  </a:lnTo>
                  <a:lnTo>
                    <a:pt x="651306" y="2365730"/>
                  </a:lnTo>
                  <a:lnTo>
                    <a:pt x="652119" y="2362974"/>
                  </a:lnTo>
                  <a:close/>
                </a:path>
                <a:path w="1139190" h="3393440">
                  <a:moveTo>
                    <a:pt x="655751" y="2232533"/>
                  </a:moveTo>
                  <a:lnTo>
                    <a:pt x="654977" y="2232507"/>
                  </a:lnTo>
                  <a:lnTo>
                    <a:pt x="655345" y="2233485"/>
                  </a:lnTo>
                  <a:lnTo>
                    <a:pt x="655751" y="2232533"/>
                  </a:lnTo>
                  <a:close/>
                </a:path>
                <a:path w="1139190" h="3393440">
                  <a:moveTo>
                    <a:pt x="781761" y="1612849"/>
                  </a:moveTo>
                  <a:lnTo>
                    <a:pt x="780923" y="1611718"/>
                  </a:lnTo>
                  <a:lnTo>
                    <a:pt x="780338" y="1611490"/>
                  </a:lnTo>
                  <a:lnTo>
                    <a:pt x="779221" y="1611045"/>
                  </a:lnTo>
                  <a:lnTo>
                    <a:pt x="777582" y="1612341"/>
                  </a:lnTo>
                  <a:lnTo>
                    <a:pt x="777951" y="1614043"/>
                  </a:lnTo>
                  <a:lnTo>
                    <a:pt x="778725" y="1614474"/>
                  </a:lnTo>
                  <a:lnTo>
                    <a:pt x="779564" y="1615351"/>
                  </a:lnTo>
                  <a:lnTo>
                    <a:pt x="780288" y="1614601"/>
                  </a:lnTo>
                  <a:lnTo>
                    <a:pt x="781138" y="1613941"/>
                  </a:lnTo>
                  <a:lnTo>
                    <a:pt x="781761" y="1612849"/>
                  </a:lnTo>
                  <a:close/>
                </a:path>
                <a:path w="1139190" h="3393440">
                  <a:moveTo>
                    <a:pt x="785241" y="1680679"/>
                  </a:moveTo>
                  <a:lnTo>
                    <a:pt x="784529" y="1678266"/>
                  </a:lnTo>
                  <a:lnTo>
                    <a:pt x="783336" y="1677085"/>
                  </a:lnTo>
                  <a:lnTo>
                    <a:pt x="781545" y="1676730"/>
                  </a:lnTo>
                  <a:lnTo>
                    <a:pt x="780465" y="1677835"/>
                  </a:lnTo>
                  <a:lnTo>
                    <a:pt x="779157" y="1678571"/>
                  </a:lnTo>
                  <a:lnTo>
                    <a:pt x="780046" y="1679956"/>
                  </a:lnTo>
                  <a:lnTo>
                    <a:pt x="780465" y="1681276"/>
                  </a:lnTo>
                  <a:lnTo>
                    <a:pt x="782612" y="1682661"/>
                  </a:lnTo>
                  <a:lnTo>
                    <a:pt x="785241" y="1680679"/>
                  </a:lnTo>
                  <a:close/>
                </a:path>
                <a:path w="1139190" h="3393440">
                  <a:moveTo>
                    <a:pt x="786587" y="1796999"/>
                  </a:moveTo>
                  <a:lnTo>
                    <a:pt x="786333" y="1796719"/>
                  </a:lnTo>
                  <a:lnTo>
                    <a:pt x="785888" y="1796199"/>
                  </a:lnTo>
                  <a:lnTo>
                    <a:pt x="784872" y="1795818"/>
                  </a:lnTo>
                  <a:lnTo>
                    <a:pt x="784186" y="1795945"/>
                  </a:lnTo>
                  <a:lnTo>
                    <a:pt x="783628" y="1796046"/>
                  </a:lnTo>
                  <a:lnTo>
                    <a:pt x="782599" y="1797786"/>
                  </a:lnTo>
                  <a:lnTo>
                    <a:pt x="782828" y="1798294"/>
                  </a:lnTo>
                  <a:lnTo>
                    <a:pt x="782878" y="1798688"/>
                  </a:lnTo>
                  <a:lnTo>
                    <a:pt x="783107" y="1799043"/>
                  </a:lnTo>
                  <a:lnTo>
                    <a:pt x="783424" y="1799729"/>
                  </a:lnTo>
                  <a:lnTo>
                    <a:pt x="784275" y="1799463"/>
                  </a:lnTo>
                  <a:lnTo>
                    <a:pt x="785139" y="1799221"/>
                  </a:lnTo>
                  <a:lnTo>
                    <a:pt x="785672" y="1798688"/>
                  </a:lnTo>
                  <a:lnTo>
                    <a:pt x="786130" y="1798205"/>
                  </a:lnTo>
                  <a:lnTo>
                    <a:pt x="786587" y="1796999"/>
                  </a:lnTo>
                  <a:close/>
                </a:path>
                <a:path w="1139190" h="3393440">
                  <a:moveTo>
                    <a:pt x="800315" y="37769"/>
                  </a:moveTo>
                  <a:lnTo>
                    <a:pt x="799477" y="38074"/>
                  </a:lnTo>
                  <a:lnTo>
                    <a:pt x="800227" y="38569"/>
                  </a:lnTo>
                  <a:lnTo>
                    <a:pt x="800315" y="37769"/>
                  </a:lnTo>
                  <a:close/>
                </a:path>
                <a:path w="1139190" h="3393440">
                  <a:moveTo>
                    <a:pt x="823633" y="17691"/>
                  </a:moveTo>
                  <a:lnTo>
                    <a:pt x="823341" y="17411"/>
                  </a:lnTo>
                  <a:lnTo>
                    <a:pt x="823201" y="17792"/>
                  </a:lnTo>
                  <a:lnTo>
                    <a:pt x="823048" y="18173"/>
                  </a:lnTo>
                  <a:lnTo>
                    <a:pt x="822909" y="18554"/>
                  </a:lnTo>
                  <a:lnTo>
                    <a:pt x="823150" y="18262"/>
                  </a:lnTo>
                  <a:lnTo>
                    <a:pt x="823633" y="17691"/>
                  </a:lnTo>
                  <a:close/>
                </a:path>
                <a:path w="1139190" h="3393440">
                  <a:moveTo>
                    <a:pt x="823645" y="17399"/>
                  </a:moveTo>
                  <a:lnTo>
                    <a:pt x="823353" y="17411"/>
                  </a:lnTo>
                  <a:lnTo>
                    <a:pt x="823633" y="17691"/>
                  </a:lnTo>
                  <a:lnTo>
                    <a:pt x="823645" y="17399"/>
                  </a:lnTo>
                  <a:close/>
                </a:path>
                <a:path w="1139190" h="3393440">
                  <a:moveTo>
                    <a:pt x="826122" y="16713"/>
                  </a:moveTo>
                  <a:lnTo>
                    <a:pt x="826084" y="14986"/>
                  </a:lnTo>
                  <a:lnTo>
                    <a:pt x="824585" y="15163"/>
                  </a:lnTo>
                  <a:lnTo>
                    <a:pt x="823683" y="16027"/>
                  </a:lnTo>
                  <a:lnTo>
                    <a:pt x="823645" y="17399"/>
                  </a:lnTo>
                  <a:lnTo>
                    <a:pt x="825017" y="17360"/>
                  </a:lnTo>
                  <a:lnTo>
                    <a:pt x="826122" y="16713"/>
                  </a:lnTo>
                  <a:close/>
                </a:path>
                <a:path w="1139190" h="3393440">
                  <a:moveTo>
                    <a:pt x="826223" y="14859"/>
                  </a:moveTo>
                  <a:lnTo>
                    <a:pt x="826084" y="14846"/>
                  </a:lnTo>
                  <a:lnTo>
                    <a:pt x="826211" y="14973"/>
                  </a:lnTo>
                  <a:close/>
                </a:path>
                <a:path w="1139190" h="3393440">
                  <a:moveTo>
                    <a:pt x="831545" y="9525"/>
                  </a:moveTo>
                  <a:lnTo>
                    <a:pt x="827062" y="10528"/>
                  </a:lnTo>
                  <a:lnTo>
                    <a:pt x="826223" y="14859"/>
                  </a:lnTo>
                  <a:lnTo>
                    <a:pt x="831215" y="14973"/>
                  </a:lnTo>
                  <a:lnTo>
                    <a:pt x="831342" y="14846"/>
                  </a:lnTo>
                  <a:lnTo>
                    <a:pt x="831545" y="9525"/>
                  </a:lnTo>
                  <a:close/>
                </a:path>
                <a:path w="1139190" h="3393440">
                  <a:moveTo>
                    <a:pt x="831710" y="9372"/>
                  </a:moveTo>
                  <a:lnTo>
                    <a:pt x="831545" y="9359"/>
                  </a:lnTo>
                  <a:lnTo>
                    <a:pt x="831659" y="9499"/>
                  </a:lnTo>
                  <a:lnTo>
                    <a:pt x="831710" y="9372"/>
                  </a:lnTo>
                  <a:close/>
                </a:path>
                <a:path w="1139190" h="3393440">
                  <a:moveTo>
                    <a:pt x="839647" y="4089"/>
                  </a:moveTo>
                  <a:lnTo>
                    <a:pt x="834212" y="3632"/>
                  </a:lnTo>
                  <a:lnTo>
                    <a:pt x="833399" y="4165"/>
                  </a:lnTo>
                  <a:lnTo>
                    <a:pt x="831710" y="9372"/>
                  </a:lnTo>
                  <a:lnTo>
                    <a:pt x="837387" y="9766"/>
                  </a:lnTo>
                  <a:lnTo>
                    <a:pt x="838187" y="9220"/>
                  </a:lnTo>
                  <a:lnTo>
                    <a:pt x="839647" y="4089"/>
                  </a:lnTo>
                  <a:close/>
                </a:path>
                <a:path w="1139190" h="3393440">
                  <a:moveTo>
                    <a:pt x="839939" y="4114"/>
                  </a:moveTo>
                  <a:lnTo>
                    <a:pt x="839927" y="3873"/>
                  </a:lnTo>
                  <a:lnTo>
                    <a:pt x="839711" y="3898"/>
                  </a:lnTo>
                  <a:lnTo>
                    <a:pt x="839647" y="4089"/>
                  </a:lnTo>
                  <a:lnTo>
                    <a:pt x="839939" y="4114"/>
                  </a:lnTo>
                  <a:close/>
                </a:path>
                <a:path w="1139190" h="3393440">
                  <a:moveTo>
                    <a:pt x="842441" y="1384"/>
                  </a:moveTo>
                  <a:lnTo>
                    <a:pt x="840968" y="1435"/>
                  </a:lnTo>
                  <a:lnTo>
                    <a:pt x="839889" y="2209"/>
                  </a:lnTo>
                  <a:lnTo>
                    <a:pt x="839927" y="3873"/>
                  </a:lnTo>
                  <a:lnTo>
                    <a:pt x="841413" y="3733"/>
                  </a:lnTo>
                  <a:lnTo>
                    <a:pt x="842391" y="2870"/>
                  </a:lnTo>
                  <a:lnTo>
                    <a:pt x="842441" y="1384"/>
                  </a:lnTo>
                  <a:close/>
                </a:path>
                <a:path w="1139190" h="3393440">
                  <a:moveTo>
                    <a:pt x="842721" y="1371"/>
                  </a:moveTo>
                  <a:lnTo>
                    <a:pt x="842454" y="1079"/>
                  </a:lnTo>
                  <a:lnTo>
                    <a:pt x="842441" y="1384"/>
                  </a:lnTo>
                  <a:lnTo>
                    <a:pt x="842721" y="1371"/>
                  </a:lnTo>
                  <a:close/>
                </a:path>
                <a:path w="1139190" h="3393440">
                  <a:moveTo>
                    <a:pt x="843026" y="990"/>
                  </a:moveTo>
                  <a:lnTo>
                    <a:pt x="842835" y="990"/>
                  </a:lnTo>
                  <a:lnTo>
                    <a:pt x="842454" y="1079"/>
                  </a:lnTo>
                  <a:lnTo>
                    <a:pt x="842721" y="1358"/>
                  </a:lnTo>
                  <a:lnTo>
                    <a:pt x="843026" y="990"/>
                  </a:lnTo>
                  <a:close/>
                </a:path>
                <a:path w="1139190" h="3393440">
                  <a:moveTo>
                    <a:pt x="843800" y="0"/>
                  </a:moveTo>
                  <a:lnTo>
                    <a:pt x="843026" y="990"/>
                  </a:lnTo>
                  <a:lnTo>
                    <a:pt x="843254" y="977"/>
                  </a:lnTo>
                  <a:lnTo>
                    <a:pt x="843737" y="685"/>
                  </a:lnTo>
                  <a:lnTo>
                    <a:pt x="843800" y="0"/>
                  </a:lnTo>
                  <a:close/>
                </a:path>
                <a:path w="1139190" h="3393440">
                  <a:moveTo>
                    <a:pt x="924128" y="2953880"/>
                  </a:moveTo>
                  <a:lnTo>
                    <a:pt x="923213" y="2953372"/>
                  </a:lnTo>
                  <a:lnTo>
                    <a:pt x="923175" y="2954261"/>
                  </a:lnTo>
                  <a:lnTo>
                    <a:pt x="924128" y="2953880"/>
                  </a:lnTo>
                  <a:close/>
                </a:path>
                <a:path w="1139190" h="3393440">
                  <a:moveTo>
                    <a:pt x="987564" y="3119666"/>
                  </a:moveTo>
                  <a:lnTo>
                    <a:pt x="987539" y="3119386"/>
                  </a:lnTo>
                  <a:lnTo>
                    <a:pt x="987285" y="3119628"/>
                  </a:lnTo>
                  <a:lnTo>
                    <a:pt x="987564" y="3119666"/>
                  </a:lnTo>
                  <a:close/>
                </a:path>
                <a:path w="1139190" h="3393440">
                  <a:moveTo>
                    <a:pt x="992657" y="3123768"/>
                  </a:moveTo>
                  <a:lnTo>
                    <a:pt x="992327" y="3122168"/>
                  </a:lnTo>
                  <a:lnTo>
                    <a:pt x="991882" y="3120771"/>
                  </a:lnTo>
                  <a:lnTo>
                    <a:pt x="990384" y="3119780"/>
                  </a:lnTo>
                  <a:lnTo>
                    <a:pt x="990066" y="3119577"/>
                  </a:lnTo>
                  <a:lnTo>
                    <a:pt x="988542" y="3119780"/>
                  </a:lnTo>
                  <a:lnTo>
                    <a:pt x="987564" y="3119666"/>
                  </a:lnTo>
                  <a:lnTo>
                    <a:pt x="987640" y="3120771"/>
                  </a:lnTo>
                  <a:lnTo>
                    <a:pt x="987412" y="3122168"/>
                  </a:lnTo>
                  <a:lnTo>
                    <a:pt x="988517" y="3124047"/>
                  </a:lnTo>
                  <a:lnTo>
                    <a:pt x="989914" y="3124581"/>
                  </a:lnTo>
                  <a:lnTo>
                    <a:pt x="991425" y="3124962"/>
                  </a:lnTo>
                  <a:lnTo>
                    <a:pt x="992657" y="3123768"/>
                  </a:lnTo>
                  <a:close/>
                </a:path>
                <a:path w="1139190" h="3393440">
                  <a:moveTo>
                    <a:pt x="1088136" y="2888284"/>
                  </a:moveTo>
                  <a:lnTo>
                    <a:pt x="1087615" y="2887103"/>
                  </a:lnTo>
                  <a:lnTo>
                    <a:pt x="1086993" y="2887040"/>
                  </a:lnTo>
                  <a:lnTo>
                    <a:pt x="1086358" y="2888335"/>
                  </a:lnTo>
                  <a:lnTo>
                    <a:pt x="1086916" y="2889008"/>
                  </a:lnTo>
                  <a:lnTo>
                    <a:pt x="1087208" y="2889034"/>
                  </a:lnTo>
                  <a:lnTo>
                    <a:pt x="1087501" y="2889046"/>
                  </a:lnTo>
                  <a:lnTo>
                    <a:pt x="1087831" y="2888551"/>
                  </a:lnTo>
                  <a:lnTo>
                    <a:pt x="1088136" y="2888284"/>
                  </a:lnTo>
                  <a:close/>
                </a:path>
                <a:path w="1139190" h="3393440">
                  <a:moveTo>
                    <a:pt x="1088580" y="2904960"/>
                  </a:moveTo>
                  <a:lnTo>
                    <a:pt x="1088275" y="2904274"/>
                  </a:lnTo>
                  <a:lnTo>
                    <a:pt x="1086840" y="2904261"/>
                  </a:lnTo>
                  <a:lnTo>
                    <a:pt x="1086421" y="2904845"/>
                  </a:lnTo>
                  <a:lnTo>
                    <a:pt x="1086396" y="2905188"/>
                  </a:lnTo>
                  <a:lnTo>
                    <a:pt x="1086370" y="2905544"/>
                  </a:lnTo>
                  <a:lnTo>
                    <a:pt x="1086700" y="2905925"/>
                  </a:lnTo>
                  <a:lnTo>
                    <a:pt x="1086878" y="2906306"/>
                  </a:lnTo>
                  <a:lnTo>
                    <a:pt x="1087221" y="2906217"/>
                  </a:lnTo>
                  <a:lnTo>
                    <a:pt x="1087704" y="2906217"/>
                  </a:lnTo>
                  <a:lnTo>
                    <a:pt x="1087869" y="2906001"/>
                  </a:lnTo>
                  <a:lnTo>
                    <a:pt x="1088580" y="2904960"/>
                  </a:lnTo>
                  <a:close/>
                </a:path>
                <a:path w="1139190" h="3393440">
                  <a:moveTo>
                    <a:pt x="1090764" y="2879547"/>
                  </a:moveTo>
                  <a:lnTo>
                    <a:pt x="1090383" y="2878124"/>
                  </a:lnTo>
                  <a:lnTo>
                    <a:pt x="1090256" y="2877629"/>
                  </a:lnTo>
                  <a:lnTo>
                    <a:pt x="1089050" y="2877401"/>
                  </a:lnTo>
                  <a:lnTo>
                    <a:pt x="1087983" y="2876854"/>
                  </a:lnTo>
                  <a:lnTo>
                    <a:pt x="1087424" y="2877883"/>
                  </a:lnTo>
                  <a:lnTo>
                    <a:pt x="1086307" y="2879915"/>
                  </a:lnTo>
                  <a:lnTo>
                    <a:pt x="1087031" y="2880245"/>
                  </a:lnTo>
                  <a:lnTo>
                    <a:pt x="1087793" y="2880918"/>
                  </a:lnTo>
                  <a:lnTo>
                    <a:pt x="1089863" y="2880639"/>
                  </a:lnTo>
                  <a:lnTo>
                    <a:pt x="1090764" y="2879547"/>
                  </a:lnTo>
                  <a:close/>
                </a:path>
                <a:path w="1139190" h="3393440">
                  <a:moveTo>
                    <a:pt x="1116799" y="1938807"/>
                  </a:moveTo>
                  <a:lnTo>
                    <a:pt x="1116761" y="1938185"/>
                  </a:lnTo>
                  <a:lnTo>
                    <a:pt x="1116660" y="1938502"/>
                  </a:lnTo>
                  <a:lnTo>
                    <a:pt x="1116799" y="1938807"/>
                  </a:lnTo>
                  <a:close/>
                </a:path>
                <a:path w="1139190" h="3393440">
                  <a:moveTo>
                    <a:pt x="1118031" y="1934933"/>
                  </a:moveTo>
                  <a:lnTo>
                    <a:pt x="1117790" y="1934514"/>
                  </a:lnTo>
                  <a:lnTo>
                    <a:pt x="1116482" y="1935111"/>
                  </a:lnTo>
                  <a:lnTo>
                    <a:pt x="1116634" y="1935848"/>
                  </a:lnTo>
                  <a:lnTo>
                    <a:pt x="1116761" y="1938185"/>
                  </a:lnTo>
                  <a:lnTo>
                    <a:pt x="1116914" y="1937727"/>
                  </a:lnTo>
                  <a:lnTo>
                    <a:pt x="1117092" y="1936927"/>
                  </a:lnTo>
                  <a:lnTo>
                    <a:pt x="1118031" y="1934933"/>
                  </a:lnTo>
                  <a:close/>
                </a:path>
                <a:path w="1139190" h="3393440">
                  <a:moveTo>
                    <a:pt x="1118425" y="1872500"/>
                  </a:moveTo>
                  <a:lnTo>
                    <a:pt x="1116418" y="1871052"/>
                  </a:lnTo>
                  <a:lnTo>
                    <a:pt x="1113586" y="1871370"/>
                  </a:lnTo>
                  <a:lnTo>
                    <a:pt x="1112647" y="1873491"/>
                  </a:lnTo>
                  <a:lnTo>
                    <a:pt x="1114005" y="1875726"/>
                  </a:lnTo>
                  <a:lnTo>
                    <a:pt x="1115047" y="1875828"/>
                  </a:lnTo>
                  <a:lnTo>
                    <a:pt x="1116088" y="1876272"/>
                  </a:lnTo>
                  <a:lnTo>
                    <a:pt x="1116749" y="1875358"/>
                  </a:lnTo>
                  <a:lnTo>
                    <a:pt x="1117676" y="1874481"/>
                  </a:lnTo>
                  <a:lnTo>
                    <a:pt x="1118425" y="1872500"/>
                  </a:lnTo>
                  <a:close/>
                </a:path>
                <a:path w="1139190" h="3393440">
                  <a:moveTo>
                    <a:pt x="1123124" y="1927872"/>
                  </a:moveTo>
                  <a:lnTo>
                    <a:pt x="1122197" y="1928266"/>
                  </a:lnTo>
                  <a:lnTo>
                    <a:pt x="1123048" y="1928799"/>
                  </a:lnTo>
                  <a:lnTo>
                    <a:pt x="1123124" y="1927872"/>
                  </a:lnTo>
                  <a:close/>
                </a:path>
                <a:path w="1139190" h="3393440">
                  <a:moveTo>
                    <a:pt x="1131798" y="1178064"/>
                  </a:moveTo>
                  <a:lnTo>
                    <a:pt x="1131608" y="1177772"/>
                  </a:lnTo>
                  <a:lnTo>
                    <a:pt x="1131404" y="1177467"/>
                  </a:lnTo>
                  <a:lnTo>
                    <a:pt x="1131201" y="1177175"/>
                  </a:lnTo>
                  <a:lnTo>
                    <a:pt x="1130452" y="1177734"/>
                  </a:lnTo>
                  <a:lnTo>
                    <a:pt x="1131430" y="1179017"/>
                  </a:lnTo>
                  <a:lnTo>
                    <a:pt x="1131544" y="1178712"/>
                  </a:lnTo>
                  <a:lnTo>
                    <a:pt x="1131671" y="1178382"/>
                  </a:lnTo>
                  <a:lnTo>
                    <a:pt x="1131798" y="1178064"/>
                  </a:lnTo>
                  <a:close/>
                </a:path>
                <a:path w="1139190" h="3393440">
                  <a:moveTo>
                    <a:pt x="1132039" y="1154404"/>
                  </a:moveTo>
                  <a:lnTo>
                    <a:pt x="1131722" y="1153972"/>
                  </a:lnTo>
                  <a:lnTo>
                    <a:pt x="1131608" y="1153617"/>
                  </a:lnTo>
                  <a:lnTo>
                    <a:pt x="1131239" y="1153655"/>
                  </a:lnTo>
                  <a:lnTo>
                    <a:pt x="1130719" y="1153553"/>
                  </a:lnTo>
                  <a:lnTo>
                    <a:pt x="1130554" y="1153756"/>
                  </a:lnTo>
                  <a:lnTo>
                    <a:pt x="1130312" y="1154036"/>
                  </a:lnTo>
                  <a:lnTo>
                    <a:pt x="1130160" y="1154633"/>
                  </a:lnTo>
                  <a:lnTo>
                    <a:pt x="1130300" y="1154912"/>
                  </a:lnTo>
                  <a:lnTo>
                    <a:pt x="1130846" y="1155954"/>
                  </a:lnTo>
                  <a:lnTo>
                    <a:pt x="1131506" y="1155877"/>
                  </a:lnTo>
                  <a:lnTo>
                    <a:pt x="1132039" y="1154404"/>
                  </a:lnTo>
                  <a:close/>
                </a:path>
                <a:path w="1139190" h="3393440">
                  <a:moveTo>
                    <a:pt x="1133271" y="1089494"/>
                  </a:moveTo>
                  <a:lnTo>
                    <a:pt x="1131316" y="1088136"/>
                  </a:lnTo>
                  <a:lnTo>
                    <a:pt x="1129931" y="1088771"/>
                  </a:lnTo>
                  <a:lnTo>
                    <a:pt x="1129614" y="1090409"/>
                  </a:lnTo>
                  <a:lnTo>
                    <a:pt x="1129601" y="1091755"/>
                  </a:lnTo>
                  <a:lnTo>
                    <a:pt x="1129906" y="1093470"/>
                  </a:lnTo>
                  <a:lnTo>
                    <a:pt x="1130909" y="1093749"/>
                  </a:lnTo>
                  <a:lnTo>
                    <a:pt x="1131468" y="1094092"/>
                  </a:lnTo>
                  <a:lnTo>
                    <a:pt x="1133170" y="1092949"/>
                  </a:lnTo>
                  <a:lnTo>
                    <a:pt x="1133271" y="1089494"/>
                  </a:lnTo>
                  <a:close/>
                </a:path>
                <a:path w="1139190" h="3393440">
                  <a:moveTo>
                    <a:pt x="1134338" y="891692"/>
                  </a:moveTo>
                  <a:lnTo>
                    <a:pt x="1133970" y="890714"/>
                  </a:lnTo>
                  <a:lnTo>
                    <a:pt x="1133436" y="891603"/>
                  </a:lnTo>
                  <a:lnTo>
                    <a:pt x="1134338" y="891692"/>
                  </a:lnTo>
                  <a:close/>
                </a:path>
                <a:path w="1139190" h="3393440">
                  <a:moveTo>
                    <a:pt x="1134643" y="1252804"/>
                  </a:moveTo>
                  <a:lnTo>
                    <a:pt x="1133919" y="1251953"/>
                  </a:lnTo>
                  <a:lnTo>
                    <a:pt x="1133652" y="1252207"/>
                  </a:lnTo>
                  <a:lnTo>
                    <a:pt x="1133170" y="1252448"/>
                  </a:lnTo>
                  <a:lnTo>
                    <a:pt x="1133170" y="1252715"/>
                  </a:lnTo>
                  <a:lnTo>
                    <a:pt x="1133144" y="1252982"/>
                  </a:lnTo>
                  <a:lnTo>
                    <a:pt x="1133589" y="1253274"/>
                  </a:lnTo>
                  <a:lnTo>
                    <a:pt x="1133830" y="1253553"/>
                  </a:lnTo>
                  <a:lnTo>
                    <a:pt x="1134643" y="1252804"/>
                  </a:lnTo>
                  <a:close/>
                </a:path>
                <a:path w="1139190" h="3393440">
                  <a:moveTo>
                    <a:pt x="1135240" y="973924"/>
                  </a:moveTo>
                  <a:lnTo>
                    <a:pt x="1135214" y="972718"/>
                  </a:lnTo>
                  <a:lnTo>
                    <a:pt x="1135176" y="971981"/>
                  </a:lnTo>
                  <a:lnTo>
                    <a:pt x="1134605" y="970851"/>
                  </a:lnTo>
                  <a:lnTo>
                    <a:pt x="1133398" y="970394"/>
                  </a:lnTo>
                  <a:lnTo>
                    <a:pt x="1132382" y="970978"/>
                  </a:lnTo>
                  <a:lnTo>
                    <a:pt x="1129931" y="972464"/>
                  </a:lnTo>
                  <a:lnTo>
                    <a:pt x="1129804" y="974229"/>
                  </a:lnTo>
                  <a:lnTo>
                    <a:pt x="1130579" y="976515"/>
                  </a:lnTo>
                  <a:lnTo>
                    <a:pt x="1131684" y="976795"/>
                  </a:lnTo>
                  <a:lnTo>
                    <a:pt x="1132382" y="977226"/>
                  </a:lnTo>
                  <a:lnTo>
                    <a:pt x="1133119" y="976934"/>
                  </a:lnTo>
                  <a:lnTo>
                    <a:pt x="1134262" y="976833"/>
                  </a:lnTo>
                  <a:lnTo>
                    <a:pt x="1135011" y="975233"/>
                  </a:lnTo>
                  <a:lnTo>
                    <a:pt x="1135240" y="973924"/>
                  </a:lnTo>
                  <a:close/>
                </a:path>
                <a:path w="1139190" h="3393440">
                  <a:moveTo>
                    <a:pt x="1135735" y="920559"/>
                  </a:moveTo>
                  <a:lnTo>
                    <a:pt x="1135557" y="919264"/>
                  </a:lnTo>
                  <a:lnTo>
                    <a:pt x="1135494" y="918387"/>
                  </a:lnTo>
                  <a:lnTo>
                    <a:pt x="1135202" y="917155"/>
                  </a:lnTo>
                  <a:lnTo>
                    <a:pt x="1134872" y="916787"/>
                  </a:lnTo>
                  <a:lnTo>
                    <a:pt x="1134338" y="916317"/>
                  </a:lnTo>
                  <a:lnTo>
                    <a:pt x="1133881" y="916127"/>
                  </a:lnTo>
                  <a:lnTo>
                    <a:pt x="1133284" y="916406"/>
                  </a:lnTo>
                  <a:lnTo>
                    <a:pt x="1132852" y="916762"/>
                  </a:lnTo>
                  <a:lnTo>
                    <a:pt x="1132497" y="917956"/>
                  </a:lnTo>
                  <a:lnTo>
                    <a:pt x="1132179" y="918908"/>
                  </a:lnTo>
                  <a:lnTo>
                    <a:pt x="1132624" y="920864"/>
                  </a:lnTo>
                  <a:lnTo>
                    <a:pt x="1133309" y="921943"/>
                  </a:lnTo>
                  <a:lnTo>
                    <a:pt x="1133805" y="923061"/>
                  </a:lnTo>
                  <a:lnTo>
                    <a:pt x="1134516" y="922147"/>
                  </a:lnTo>
                  <a:lnTo>
                    <a:pt x="1135735" y="920559"/>
                  </a:lnTo>
                  <a:close/>
                </a:path>
                <a:path w="1139190" h="3393440">
                  <a:moveTo>
                    <a:pt x="1137564" y="837552"/>
                  </a:moveTo>
                  <a:lnTo>
                    <a:pt x="1137539" y="836447"/>
                  </a:lnTo>
                  <a:lnTo>
                    <a:pt x="1137513" y="835406"/>
                  </a:lnTo>
                  <a:lnTo>
                    <a:pt x="1136916" y="834390"/>
                  </a:lnTo>
                  <a:lnTo>
                    <a:pt x="1136586" y="833361"/>
                  </a:lnTo>
                  <a:lnTo>
                    <a:pt x="1135862" y="833640"/>
                  </a:lnTo>
                  <a:lnTo>
                    <a:pt x="1134503" y="833970"/>
                  </a:lnTo>
                  <a:lnTo>
                    <a:pt x="1134618" y="835253"/>
                  </a:lnTo>
                  <a:lnTo>
                    <a:pt x="1135075" y="836295"/>
                  </a:lnTo>
                  <a:lnTo>
                    <a:pt x="1135291" y="837006"/>
                  </a:lnTo>
                  <a:lnTo>
                    <a:pt x="1136700" y="837831"/>
                  </a:lnTo>
                  <a:lnTo>
                    <a:pt x="1137564" y="837552"/>
                  </a:lnTo>
                  <a:close/>
                </a:path>
                <a:path w="1139190" h="3393440">
                  <a:moveTo>
                    <a:pt x="1138809" y="860018"/>
                  </a:moveTo>
                  <a:lnTo>
                    <a:pt x="1137780" y="859155"/>
                  </a:lnTo>
                  <a:lnTo>
                    <a:pt x="1137005" y="857961"/>
                  </a:lnTo>
                  <a:lnTo>
                    <a:pt x="1134808" y="857669"/>
                  </a:lnTo>
                  <a:lnTo>
                    <a:pt x="1133627" y="858545"/>
                  </a:lnTo>
                  <a:lnTo>
                    <a:pt x="1133424" y="861860"/>
                  </a:lnTo>
                  <a:lnTo>
                    <a:pt x="1135456" y="864019"/>
                  </a:lnTo>
                  <a:lnTo>
                    <a:pt x="1137500" y="862672"/>
                  </a:lnTo>
                  <a:lnTo>
                    <a:pt x="1137932" y="861364"/>
                  </a:lnTo>
                  <a:lnTo>
                    <a:pt x="1138809" y="860018"/>
                  </a:lnTo>
                  <a:close/>
                </a:path>
                <a:path w="1139190" h="3393440">
                  <a:moveTo>
                    <a:pt x="1139012" y="801954"/>
                  </a:moveTo>
                  <a:lnTo>
                    <a:pt x="1137869" y="802195"/>
                  </a:lnTo>
                  <a:lnTo>
                    <a:pt x="1138809" y="802805"/>
                  </a:lnTo>
                  <a:lnTo>
                    <a:pt x="1139012" y="801954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477E8B7B-2735-43D8-ABFF-E1D7B787758D}"/>
                </a:ext>
              </a:extLst>
            </p:cNvPr>
            <p:cNvSpPr/>
            <p:nvPr/>
          </p:nvSpPr>
          <p:spPr>
            <a:xfrm>
              <a:off x="9949370" y="9345085"/>
              <a:ext cx="27940" cy="1130300"/>
            </a:xfrm>
            <a:custGeom>
              <a:avLst/>
              <a:gdLst/>
              <a:ahLst/>
              <a:cxnLst/>
              <a:rect l="l" t="t" r="r" b="b"/>
              <a:pathLst>
                <a:path w="27940" h="1130300">
                  <a:moveTo>
                    <a:pt x="2857" y="1129423"/>
                  </a:moveTo>
                  <a:lnTo>
                    <a:pt x="2654" y="1129195"/>
                  </a:lnTo>
                  <a:lnTo>
                    <a:pt x="2209" y="1128483"/>
                  </a:lnTo>
                  <a:lnTo>
                    <a:pt x="647" y="1127417"/>
                  </a:lnTo>
                  <a:lnTo>
                    <a:pt x="0" y="1127785"/>
                  </a:lnTo>
                  <a:lnTo>
                    <a:pt x="12" y="1128953"/>
                  </a:lnTo>
                  <a:lnTo>
                    <a:pt x="711" y="1129106"/>
                  </a:lnTo>
                  <a:lnTo>
                    <a:pt x="1879" y="1129309"/>
                  </a:lnTo>
                  <a:lnTo>
                    <a:pt x="2857" y="1129423"/>
                  </a:lnTo>
                  <a:close/>
                </a:path>
                <a:path w="27940" h="1130300">
                  <a:moveTo>
                    <a:pt x="3454" y="1129499"/>
                  </a:moveTo>
                  <a:lnTo>
                    <a:pt x="2857" y="1129423"/>
                  </a:lnTo>
                  <a:lnTo>
                    <a:pt x="3187" y="1129792"/>
                  </a:lnTo>
                  <a:lnTo>
                    <a:pt x="3454" y="1129499"/>
                  </a:lnTo>
                  <a:close/>
                </a:path>
                <a:path w="27940" h="1130300">
                  <a:moveTo>
                    <a:pt x="7962" y="964869"/>
                  </a:moveTo>
                  <a:lnTo>
                    <a:pt x="7912" y="964565"/>
                  </a:lnTo>
                  <a:lnTo>
                    <a:pt x="7747" y="965555"/>
                  </a:lnTo>
                  <a:lnTo>
                    <a:pt x="7581" y="966558"/>
                  </a:lnTo>
                  <a:lnTo>
                    <a:pt x="7416" y="967562"/>
                  </a:lnTo>
                  <a:lnTo>
                    <a:pt x="7607" y="966660"/>
                  </a:lnTo>
                  <a:lnTo>
                    <a:pt x="7962" y="964869"/>
                  </a:lnTo>
                  <a:close/>
                </a:path>
                <a:path w="27940" h="1130300">
                  <a:moveTo>
                    <a:pt x="10337" y="882218"/>
                  </a:moveTo>
                  <a:lnTo>
                    <a:pt x="9639" y="882154"/>
                  </a:lnTo>
                  <a:lnTo>
                    <a:pt x="9918" y="882916"/>
                  </a:lnTo>
                  <a:lnTo>
                    <a:pt x="10337" y="882218"/>
                  </a:lnTo>
                  <a:close/>
                </a:path>
                <a:path w="27940" h="1130300">
                  <a:moveTo>
                    <a:pt x="13195" y="833513"/>
                  </a:moveTo>
                  <a:lnTo>
                    <a:pt x="12890" y="832485"/>
                  </a:lnTo>
                  <a:lnTo>
                    <a:pt x="12280" y="833361"/>
                  </a:lnTo>
                  <a:lnTo>
                    <a:pt x="13195" y="833513"/>
                  </a:lnTo>
                  <a:close/>
                </a:path>
                <a:path w="27940" h="1130300">
                  <a:moveTo>
                    <a:pt x="18580" y="723"/>
                  </a:moveTo>
                  <a:lnTo>
                    <a:pt x="18427" y="355"/>
                  </a:lnTo>
                  <a:lnTo>
                    <a:pt x="18326" y="0"/>
                  </a:lnTo>
                  <a:lnTo>
                    <a:pt x="18059" y="101"/>
                  </a:lnTo>
                  <a:lnTo>
                    <a:pt x="17589" y="165"/>
                  </a:lnTo>
                  <a:lnTo>
                    <a:pt x="17513" y="622"/>
                  </a:lnTo>
                  <a:lnTo>
                    <a:pt x="17665" y="977"/>
                  </a:lnTo>
                  <a:lnTo>
                    <a:pt x="17741" y="1333"/>
                  </a:lnTo>
                  <a:lnTo>
                    <a:pt x="18034" y="1244"/>
                  </a:lnTo>
                  <a:lnTo>
                    <a:pt x="18580" y="1168"/>
                  </a:lnTo>
                  <a:lnTo>
                    <a:pt x="18580" y="723"/>
                  </a:lnTo>
                  <a:close/>
                </a:path>
                <a:path w="27940" h="1130300">
                  <a:moveTo>
                    <a:pt x="18669" y="31737"/>
                  </a:moveTo>
                  <a:lnTo>
                    <a:pt x="17843" y="31153"/>
                  </a:lnTo>
                  <a:lnTo>
                    <a:pt x="17716" y="32067"/>
                  </a:lnTo>
                  <a:lnTo>
                    <a:pt x="18669" y="31737"/>
                  </a:lnTo>
                  <a:close/>
                </a:path>
                <a:path w="27940" h="1130300">
                  <a:moveTo>
                    <a:pt x="18719" y="9258"/>
                  </a:moveTo>
                  <a:lnTo>
                    <a:pt x="18313" y="8978"/>
                  </a:lnTo>
                  <a:lnTo>
                    <a:pt x="18084" y="8699"/>
                  </a:lnTo>
                  <a:lnTo>
                    <a:pt x="17830" y="8928"/>
                  </a:lnTo>
                  <a:lnTo>
                    <a:pt x="17386" y="9156"/>
                  </a:lnTo>
                  <a:lnTo>
                    <a:pt x="17348" y="9652"/>
                  </a:lnTo>
                  <a:lnTo>
                    <a:pt x="17754" y="9931"/>
                  </a:lnTo>
                  <a:lnTo>
                    <a:pt x="17970" y="10198"/>
                  </a:lnTo>
                  <a:lnTo>
                    <a:pt x="18237" y="9969"/>
                  </a:lnTo>
                  <a:lnTo>
                    <a:pt x="18669" y="9753"/>
                  </a:lnTo>
                  <a:lnTo>
                    <a:pt x="18719" y="9258"/>
                  </a:lnTo>
                  <a:close/>
                </a:path>
                <a:path w="27940" h="1130300">
                  <a:moveTo>
                    <a:pt x="21577" y="49809"/>
                  </a:moveTo>
                  <a:lnTo>
                    <a:pt x="20739" y="48679"/>
                  </a:lnTo>
                  <a:lnTo>
                    <a:pt x="20154" y="48450"/>
                  </a:lnTo>
                  <a:lnTo>
                    <a:pt x="19037" y="48006"/>
                  </a:lnTo>
                  <a:lnTo>
                    <a:pt x="17399" y="49301"/>
                  </a:lnTo>
                  <a:lnTo>
                    <a:pt x="17767" y="51003"/>
                  </a:lnTo>
                  <a:lnTo>
                    <a:pt x="18542" y="51435"/>
                  </a:lnTo>
                  <a:lnTo>
                    <a:pt x="19380" y="52311"/>
                  </a:lnTo>
                  <a:lnTo>
                    <a:pt x="20104" y="51562"/>
                  </a:lnTo>
                  <a:lnTo>
                    <a:pt x="20955" y="50901"/>
                  </a:lnTo>
                  <a:lnTo>
                    <a:pt x="21577" y="49809"/>
                  </a:lnTo>
                  <a:close/>
                </a:path>
                <a:path w="27940" h="1130300">
                  <a:moveTo>
                    <a:pt x="22275" y="697738"/>
                  </a:moveTo>
                  <a:lnTo>
                    <a:pt x="22021" y="690486"/>
                  </a:lnTo>
                  <a:lnTo>
                    <a:pt x="21348" y="690143"/>
                  </a:lnTo>
                  <a:lnTo>
                    <a:pt x="19951" y="690981"/>
                  </a:lnTo>
                  <a:lnTo>
                    <a:pt x="19469" y="691197"/>
                  </a:lnTo>
                  <a:lnTo>
                    <a:pt x="18808" y="693115"/>
                  </a:lnTo>
                  <a:lnTo>
                    <a:pt x="18351" y="694778"/>
                  </a:lnTo>
                  <a:lnTo>
                    <a:pt x="17919" y="696226"/>
                  </a:lnTo>
                  <a:lnTo>
                    <a:pt x="18224" y="697776"/>
                  </a:lnTo>
                  <a:lnTo>
                    <a:pt x="18326" y="699109"/>
                  </a:lnTo>
                  <a:lnTo>
                    <a:pt x="19037" y="700963"/>
                  </a:lnTo>
                  <a:lnTo>
                    <a:pt x="19799" y="701560"/>
                  </a:lnTo>
                  <a:lnTo>
                    <a:pt x="21463" y="702398"/>
                  </a:lnTo>
                  <a:lnTo>
                    <a:pt x="22263" y="701878"/>
                  </a:lnTo>
                  <a:lnTo>
                    <a:pt x="22275" y="697738"/>
                  </a:lnTo>
                  <a:close/>
                </a:path>
                <a:path w="27940" h="1130300">
                  <a:moveTo>
                    <a:pt x="24244" y="194703"/>
                  </a:moveTo>
                  <a:lnTo>
                    <a:pt x="23939" y="194322"/>
                  </a:lnTo>
                  <a:lnTo>
                    <a:pt x="23812" y="193992"/>
                  </a:lnTo>
                  <a:lnTo>
                    <a:pt x="23545" y="194068"/>
                  </a:lnTo>
                  <a:lnTo>
                    <a:pt x="23152" y="194081"/>
                  </a:lnTo>
                  <a:lnTo>
                    <a:pt x="23050" y="194246"/>
                  </a:lnTo>
                  <a:lnTo>
                    <a:pt x="22860" y="194564"/>
                  </a:lnTo>
                  <a:lnTo>
                    <a:pt x="22669" y="195097"/>
                  </a:lnTo>
                  <a:lnTo>
                    <a:pt x="22809" y="195313"/>
                  </a:lnTo>
                  <a:lnTo>
                    <a:pt x="23393" y="196202"/>
                  </a:lnTo>
                  <a:lnTo>
                    <a:pt x="23977" y="196075"/>
                  </a:lnTo>
                  <a:lnTo>
                    <a:pt x="24180" y="194995"/>
                  </a:lnTo>
                  <a:lnTo>
                    <a:pt x="24244" y="194703"/>
                  </a:lnTo>
                  <a:close/>
                </a:path>
                <a:path w="27940" h="1130300">
                  <a:moveTo>
                    <a:pt x="25869" y="613359"/>
                  </a:moveTo>
                  <a:lnTo>
                    <a:pt x="25679" y="610590"/>
                  </a:lnTo>
                  <a:lnTo>
                    <a:pt x="25717" y="607390"/>
                  </a:lnTo>
                  <a:lnTo>
                    <a:pt x="25260" y="605345"/>
                  </a:lnTo>
                  <a:lnTo>
                    <a:pt x="24790" y="603681"/>
                  </a:lnTo>
                  <a:lnTo>
                    <a:pt x="24358" y="602996"/>
                  </a:lnTo>
                  <a:lnTo>
                    <a:pt x="23456" y="603262"/>
                  </a:lnTo>
                  <a:lnTo>
                    <a:pt x="22479" y="603465"/>
                  </a:lnTo>
                  <a:lnTo>
                    <a:pt x="21183" y="605053"/>
                  </a:lnTo>
                  <a:lnTo>
                    <a:pt x="20548" y="606247"/>
                  </a:lnTo>
                  <a:lnTo>
                    <a:pt x="18859" y="610450"/>
                  </a:lnTo>
                  <a:lnTo>
                    <a:pt x="19494" y="613930"/>
                  </a:lnTo>
                  <a:lnTo>
                    <a:pt x="21653" y="614756"/>
                  </a:lnTo>
                  <a:lnTo>
                    <a:pt x="25869" y="613359"/>
                  </a:lnTo>
                  <a:close/>
                </a:path>
                <a:path w="27940" h="1130300">
                  <a:moveTo>
                    <a:pt x="27838" y="367411"/>
                  </a:moveTo>
                  <a:lnTo>
                    <a:pt x="27216" y="366610"/>
                  </a:lnTo>
                  <a:lnTo>
                    <a:pt x="25920" y="364909"/>
                  </a:lnTo>
                  <a:lnTo>
                    <a:pt x="25615" y="365252"/>
                  </a:lnTo>
                  <a:lnTo>
                    <a:pt x="25120" y="365544"/>
                  </a:lnTo>
                  <a:lnTo>
                    <a:pt x="24676" y="367423"/>
                  </a:lnTo>
                  <a:lnTo>
                    <a:pt x="25615" y="368973"/>
                  </a:lnTo>
                  <a:lnTo>
                    <a:pt x="27000" y="368503"/>
                  </a:lnTo>
                  <a:lnTo>
                    <a:pt x="27254" y="368020"/>
                  </a:lnTo>
                  <a:lnTo>
                    <a:pt x="27838" y="367411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482613-4515-48D5-BA8B-EF1B073221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2050" y="2403771"/>
            <a:ext cx="12960000" cy="188275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8000"/>
              </a:lnSpc>
              <a:buNone/>
              <a:defRPr sz="7200" b="1" i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 marL="1143000" indent="-685800" algn="l">
              <a:lnSpc>
                <a:spcPts val="5400"/>
              </a:lnSpc>
              <a:buFont typeface="Barlow SemiBold" panose="00000700000000000000" pitchFamily="2" charset="0"/>
              <a:buChar char="—"/>
              <a:defRPr sz="5400" b="1" i="0">
                <a:solidFill>
                  <a:schemeClr val="bg1"/>
                </a:solidFill>
                <a:latin typeface="Barlow SemiBold" panose="00000700000000000000" pitchFamily="2" charset="0"/>
              </a:defRPr>
            </a:lvl2pPr>
            <a:lvl3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3pPr>
            <a:lvl4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4pPr>
            <a:lvl5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E763A-7291-47AB-B6C6-A445D4B620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3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HEADER &amp; SUB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D1D56-97D4-E04E-AFC2-3FE83738C2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2050" y="7958931"/>
            <a:ext cx="10080000" cy="7920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ts val="6000"/>
              </a:lnSpc>
              <a:buNone/>
              <a:defRPr sz="6000" b="1" i="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lnSpc>
                <a:spcPts val="14000"/>
              </a:lnSpc>
              <a:buNone/>
              <a:defRPr sz="14800" b="1" i="0">
                <a:solidFill>
                  <a:schemeClr val="tx1"/>
                </a:solidFill>
                <a:latin typeface="+mj-lt"/>
              </a:defRPr>
            </a:lvl2pPr>
            <a:lvl3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3pPr>
            <a:lvl4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4pPr>
            <a:lvl5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596863-E46A-4019-BAFA-37D327CF40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2050" y="2054275"/>
            <a:ext cx="12960000" cy="5544616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ts val="14000"/>
              </a:lnSpc>
              <a:spcAft>
                <a:spcPts val="0"/>
              </a:spcAft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lnSpc>
                <a:spcPts val="14000"/>
              </a:lnSpc>
              <a:buNone/>
              <a:defRPr sz="14800" b="1" i="0">
                <a:solidFill>
                  <a:schemeClr val="tx1"/>
                </a:solidFill>
                <a:latin typeface="+mj-lt"/>
              </a:defRPr>
            </a:lvl2pPr>
            <a:lvl3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3pPr>
            <a:lvl4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4pPr>
            <a:lvl5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3C174-ECDD-4CA6-BDA2-D225C40942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39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Click to edit title text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32861C-37CD-4A46-A657-1997ACC07C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199" y="3740750"/>
            <a:ext cx="8010525" cy="61214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FAC326-A8F4-44D5-A0A1-507C4FE8F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0378" y="3740750"/>
            <a:ext cx="8010525" cy="61214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138EC-9D35-4AF2-8B98-E58808A7A6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2DC6-D9E9-499C-913F-FC2CC81F9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050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8030D6-B001-4EEB-A724-793ABE6B0F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8509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80693-2B00-4ED0-B46C-FA0BA665D50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53FDEE-5D47-4BF4-8090-D2C25668FA1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50221-4687-4074-9093-00271C4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D9F67-D025-4D1A-8E15-2FA391FE8A1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2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OO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98B0B4D-C169-4B4D-8616-19553ADD6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646" y="578983"/>
            <a:ext cx="6550809" cy="3724970"/>
          </a:xfrm>
          <a:prstGeom prst="rect">
            <a:avLst/>
          </a:prstGeom>
        </p:spPr>
      </p:pic>
      <p:pic>
        <p:nvPicPr>
          <p:cNvPr id="7" name="Picture 6" descr="A picture containing text, clock, sign&#10;&#10;Description automatically generated">
            <a:extLst>
              <a:ext uri="{FF2B5EF4-FFF2-40B4-BE49-F238E27FC236}">
                <a16:creationId xmlns:a16="http://schemas.microsoft.com/office/drawing/2014/main" id="{A6C7E88A-9530-4A61-9B7E-3F90DC209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558" y="9929268"/>
            <a:ext cx="3080984" cy="751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946FB2-74FC-4352-A42A-AAB4A9D8E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6853" y="4790579"/>
            <a:ext cx="13070393" cy="3607200"/>
          </a:xfrm>
          <a:prstGeom prst="rect">
            <a:avLst/>
          </a:prstGeom>
        </p:spPr>
        <p:txBody>
          <a:bodyPr>
            <a:noAutofit/>
          </a:bodyPr>
          <a:lstStyle>
            <a:lvl1pPr marL="14400" algn="ctr">
              <a:lnSpc>
                <a:spcPts val="19000"/>
              </a:lnSpc>
              <a:spcBef>
                <a:spcPts val="140"/>
              </a:spcBef>
              <a:defRPr sz="19000" baseline="0"/>
            </a:lvl1pPr>
          </a:lstStyle>
          <a:p>
            <a:r>
              <a:rPr lang="en-US" dirty="0"/>
              <a:t>Click to edit title text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BLK &amp; W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E7C2AB-A7E8-449B-8818-9615391E4BE5}"/>
              </a:ext>
            </a:extLst>
          </p:cNvPr>
          <p:cNvSpPr/>
          <p:nvPr userDrawn="1"/>
        </p:nvSpPr>
        <p:spPr>
          <a:xfrm>
            <a:off x="10052050" y="0"/>
            <a:ext cx="10052050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 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2DC6-D9E9-499C-913F-FC2CC81F9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050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8030D6-B001-4EEB-A724-793ABE6B0F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8509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FDE5B-BC04-468D-AD98-669E975CCB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4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WH &amp; B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E7C2AB-A7E8-449B-8818-9615391E4BE5}"/>
              </a:ext>
            </a:extLst>
          </p:cNvPr>
          <p:cNvSpPr/>
          <p:nvPr userDrawn="1"/>
        </p:nvSpPr>
        <p:spPr>
          <a:xfrm>
            <a:off x="0" y="0"/>
            <a:ext cx="10052050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071643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own  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2DC6-D9E9-499C-913F-FC2CC81F9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050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8030D6-B001-4EEB-A724-793ABE6B0F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8509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8E050-B13D-4D81-BD7E-32A798EE3F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32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QUESTION MAR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32861C-37CD-4A46-A657-1997ACC07C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199" y="3740750"/>
            <a:ext cx="8010525" cy="61214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7B92D116-BDE5-416B-977F-50F963ED2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74" y="1447200"/>
            <a:ext cx="8424936" cy="841884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2BA47-D2CE-4E29-B3DD-E438A5F584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1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QUESTION MARK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9632FCF4-381D-40B5-AE97-4D85F00F21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74" y="1447200"/>
            <a:ext cx="8424936" cy="84188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2324F88-3A1C-4937-BE7A-A3548916EA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199" y="3740750"/>
            <a:ext cx="8010525" cy="612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42E3D-03C9-40C9-81E1-2E9F5F0E15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81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TIC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32861C-37CD-4A46-A657-1997ACC07C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199" y="3740750"/>
            <a:ext cx="8010525" cy="61214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AFBE7B2-50D8-4982-8871-1C396FC21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90" y="2270299"/>
            <a:ext cx="8383937" cy="83839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BAA5-DB62-4BF1-97AE-8D9CB15080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25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TICK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2324F88-3A1C-4937-BE7A-A3548916EA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199" y="3740750"/>
            <a:ext cx="8010525" cy="612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2B32BB9-34EE-4711-8F46-C9D5E6CF5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90" y="2270299"/>
            <a:ext cx="8383937" cy="838393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2A42B-9FF3-421D-AE3A-B5676A46FEA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153FDEE-5D47-4BF4-8090-D2C25668FA1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FB735-FED8-4AA0-8A8A-04DE14FE4C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7F018-299E-4DF6-84FF-D89047F2B2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133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QUOT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F6F43B-581F-49DD-9CF9-C526354A33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463" y="3854450"/>
            <a:ext cx="8010525" cy="612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A9931-058F-40F0-BE9D-2D9248F642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70E4FC-9647-4C98-BF4A-2777CF193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88675" y="4934595"/>
            <a:ext cx="7732713" cy="3313112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your own quote to add another voice, e.g. service user, partner, colleague to represent their view and then close the quote.”</a:t>
            </a:r>
          </a:p>
        </p:txBody>
      </p:sp>
      <p:pic>
        <p:nvPicPr>
          <p:cNvPr id="10" name="Picture 9" descr="A picture containing text, dark, lit&#10;&#10;Description automatically generated">
            <a:extLst>
              <a:ext uri="{FF2B5EF4-FFF2-40B4-BE49-F238E27FC236}">
                <a16:creationId xmlns:a16="http://schemas.microsoft.com/office/drawing/2014/main" id="{D3DE6E50-F68B-4347-8D8B-DBE50C7C3E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138" y="3638451"/>
            <a:ext cx="684000" cy="1104271"/>
          </a:xfrm>
          <a:prstGeom prst="rect">
            <a:avLst/>
          </a:prstGeom>
        </p:spPr>
      </p:pic>
      <p:pic>
        <p:nvPicPr>
          <p:cNvPr id="13" name="Picture 12" descr="A picture containing text, dark, lit&#10;&#10;Description automatically generated">
            <a:extLst>
              <a:ext uri="{FF2B5EF4-FFF2-40B4-BE49-F238E27FC236}">
                <a16:creationId xmlns:a16="http://schemas.microsoft.com/office/drawing/2014/main" id="{DC6D9AE7-2CEE-4002-BBFC-4034F136B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274" y="3638451"/>
            <a:ext cx="684000" cy="11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71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E7E4E-0AE3-411A-BE43-638496FDF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463" y="3782467"/>
            <a:ext cx="8010525" cy="6193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F6B23-CE9A-4214-84B2-14CB9E8C67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A7AAADF-FFA8-489B-8C0D-EB77B93BE8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88675" y="4934595"/>
            <a:ext cx="7732713" cy="3313112"/>
          </a:xfr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your own quote to add another voice, e.g. service user, partner, colleague to represent their view and then close the quote.”</a:t>
            </a:r>
          </a:p>
        </p:txBody>
      </p:sp>
      <p:pic>
        <p:nvPicPr>
          <p:cNvPr id="8" name="Picture 7" descr="A picture containing text, dark, lit&#10;&#10;Description automatically generated">
            <a:extLst>
              <a:ext uri="{FF2B5EF4-FFF2-40B4-BE49-F238E27FC236}">
                <a16:creationId xmlns:a16="http://schemas.microsoft.com/office/drawing/2014/main" id="{8D971BA9-FBB1-4099-971D-307727F5E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138" y="3638451"/>
            <a:ext cx="684000" cy="1104271"/>
          </a:xfrm>
          <a:prstGeom prst="rect">
            <a:avLst/>
          </a:prstGeom>
        </p:spPr>
      </p:pic>
      <p:pic>
        <p:nvPicPr>
          <p:cNvPr id="9" name="Picture 8" descr="A picture containing text, dark, lit&#10;&#10;Description automatically generated">
            <a:extLst>
              <a:ext uri="{FF2B5EF4-FFF2-40B4-BE49-F238E27FC236}">
                <a16:creationId xmlns:a16="http://schemas.microsoft.com/office/drawing/2014/main" id="{2EAF344B-DF47-47F7-8EA3-E82503F4F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202" y="3662007"/>
            <a:ext cx="684000" cy="11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0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LONG TITL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686124"/>
            <a:ext cx="18037703" cy="187220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Your Own Long title text 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591145F-4DE9-44D0-A012-8B6F5EE33C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888" y="2978803"/>
            <a:ext cx="8010525" cy="6912768"/>
          </a:xfrm>
        </p:spPr>
        <p:txBody>
          <a:bodyPr>
            <a:normAutofit/>
          </a:bodyPr>
          <a:lstStyle>
            <a:lvl1pPr marL="620713" indent="-620713">
              <a:defRPr sz="4400">
                <a:solidFill>
                  <a:schemeClr val="bg1"/>
                </a:solidFill>
              </a:defRPr>
            </a:lvl1pPr>
            <a:lvl2pPr marL="1158875" indent="-538163">
              <a:defRPr sz="4000">
                <a:solidFill>
                  <a:schemeClr val="bg1"/>
                </a:solidFill>
              </a:defRPr>
            </a:lvl2pPr>
            <a:lvl3pPr marL="1616075" indent="-457200">
              <a:defRPr sz="3600">
                <a:solidFill>
                  <a:schemeClr val="bg1"/>
                </a:solidFill>
              </a:defRPr>
            </a:lvl3pPr>
            <a:lvl4pPr marL="2057400" indent="-358775">
              <a:defRPr sz="3200">
                <a:solidFill>
                  <a:schemeClr val="bg1"/>
                </a:solidFill>
              </a:defRPr>
            </a:lvl4pPr>
            <a:lvl5pPr marL="2416175" indent="-358775"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159C3B5-CF89-4F1B-BEBA-E6FC8094F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49687" y="2978803"/>
            <a:ext cx="8010525" cy="6912768"/>
          </a:xfrm>
        </p:spPr>
        <p:txBody>
          <a:bodyPr>
            <a:normAutofit/>
          </a:bodyPr>
          <a:lstStyle>
            <a:lvl1pPr marL="620713" indent="-620713">
              <a:defRPr sz="4400">
                <a:solidFill>
                  <a:schemeClr val="bg1"/>
                </a:solidFill>
              </a:defRPr>
            </a:lvl1pPr>
            <a:lvl2pPr marL="1158875" indent="-538163">
              <a:defRPr sz="4000">
                <a:solidFill>
                  <a:schemeClr val="bg1"/>
                </a:solidFill>
              </a:defRPr>
            </a:lvl2pPr>
            <a:lvl3pPr marL="1616075" indent="-457200">
              <a:defRPr sz="3600">
                <a:solidFill>
                  <a:schemeClr val="bg1"/>
                </a:solidFill>
              </a:defRPr>
            </a:lvl3pPr>
            <a:lvl4pPr marL="2057400" indent="-358775">
              <a:defRPr sz="3200">
                <a:solidFill>
                  <a:schemeClr val="bg1"/>
                </a:solidFill>
              </a:defRPr>
            </a:lvl4pPr>
            <a:lvl5pPr marL="2416175" indent="-358775"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3393-0673-4F87-955F-C85C17BD71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46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LONG TITL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686124"/>
            <a:ext cx="18037703" cy="187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long title text 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FFBC6B1-1CC3-43BF-8897-6A20BD0E5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888" y="2978803"/>
            <a:ext cx="8010525" cy="6912768"/>
          </a:xfrm>
        </p:spPr>
        <p:txBody>
          <a:bodyPr>
            <a:normAutofit/>
          </a:bodyPr>
          <a:lstStyle>
            <a:lvl1pPr marL="620713" indent="-620713">
              <a:defRPr sz="4400">
                <a:solidFill>
                  <a:schemeClr val="tx1"/>
                </a:solidFill>
              </a:defRPr>
            </a:lvl1pPr>
            <a:lvl2pPr marL="1158875" indent="-538163">
              <a:defRPr sz="4000">
                <a:solidFill>
                  <a:schemeClr val="tx1"/>
                </a:solidFill>
              </a:defRPr>
            </a:lvl2pPr>
            <a:lvl3pPr marL="1616075" indent="-457200">
              <a:defRPr sz="3600">
                <a:solidFill>
                  <a:schemeClr val="tx1"/>
                </a:solidFill>
              </a:defRPr>
            </a:lvl3pPr>
            <a:lvl4pPr marL="2057400" indent="-358775">
              <a:defRPr sz="3200">
                <a:solidFill>
                  <a:schemeClr val="tx1"/>
                </a:solidFill>
              </a:defRPr>
            </a:lvl4pPr>
            <a:lvl5pPr marL="2416175" indent="-358775"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FAE884D-9432-434A-AE1F-6472C9BF9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49687" y="2978803"/>
            <a:ext cx="8010525" cy="6912768"/>
          </a:xfrm>
        </p:spPr>
        <p:txBody>
          <a:bodyPr>
            <a:normAutofit/>
          </a:bodyPr>
          <a:lstStyle>
            <a:lvl1pPr marL="620713" indent="-620713">
              <a:defRPr sz="4400">
                <a:solidFill>
                  <a:schemeClr val="tx1"/>
                </a:solidFill>
              </a:defRPr>
            </a:lvl1pPr>
            <a:lvl2pPr marL="1158875" indent="-538163">
              <a:defRPr sz="4000">
                <a:solidFill>
                  <a:schemeClr val="tx1"/>
                </a:solidFill>
              </a:defRPr>
            </a:lvl2pPr>
            <a:lvl3pPr marL="1616075" indent="-457200">
              <a:defRPr sz="3600">
                <a:solidFill>
                  <a:schemeClr val="tx1"/>
                </a:solidFill>
              </a:defRPr>
            </a:lvl3pPr>
            <a:lvl4pPr marL="2057400" indent="-358775">
              <a:defRPr sz="3200">
                <a:solidFill>
                  <a:schemeClr val="tx1"/>
                </a:solidFill>
              </a:defRPr>
            </a:lvl4pPr>
            <a:lvl5pPr marL="2416175" indent="-358775"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D2606-FD07-4722-9378-08E24BBB47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6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LI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69E-EFB8-447F-AADC-F20B8F461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857600"/>
            <a:ext cx="13123306" cy="3963600"/>
          </a:xfrm>
          <a:prstGeom prst="rect">
            <a:avLst/>
          </a:prstGeom>
        </p:spPr>
        <p:txBody>
          <a:bodyPr>
            <a:noAutofit/>
          </a:bodyPr>
          <a:lstStyle>
            <a:lvl1pPr marL="14400">
              <a:lnSpc>
                <a:spcPts val="14800"/>
              </a:lnSpc>
              <a:spcBef>
                <a:spcPts val="0"/>
              </a:spcBef>
              <a:defRPr sz="14800" baseline="0"/>
            </a:lvl1pPr>
          </a:lstStyle>
          <a:p>
            <a:r>
              <a:rPr lang="en-GB" dirty="0"/>
              <a:t>Click to Edit Your own TITLE </a:t>
            </a:r>
          </a:p>
        </p:txBody>
      </p:sp>
      <p:sp>
        <p:nvSpPr>
          <p:cNvPr id="5" name="object 40">
            <a:extLst>
              <a:ext uri="{FF2B5EF4-FFF2-40B4-BE49-F238E27FC236}">
                <a16:creationId xmlns:a16="http://schemas.microsoft.com/office/drawing/2014/main" id="{6C989DA8-DFB4-45CA-A804-6982F5C3BF3B}"/>
              </a:ext>
            </a:extLst>
          </p:cNvPr>
          <p:cNvSpPr/>
          <p:nvPr userDrawn="1"/>
        </p:nvSpPr>
        <p:spPr>
          <a:xfrm>
            <a:off x="1034387" y="5654675"/>
            <a:ext cx="14815322" cy="1162164"/>
          </a:xfrm>
          <a:custGeom>
            <a:avLst/>
            <a:gdLst/>
            <a:ahLst/>
            <a:cxnLst/>
            <a:rect l="l" t="t" r="r" b="b"/>
            <a:pathLst>
              <a:path w="2723515" h="306704">
                <a:moveTo>
                  <a:pt x="79260" y="290195"/>
                </a:moveTo>
                <a:lnTo>
                  <a:pt x="78740" y="289433"/>
                </a:lnTo>
                <a:lnTo>
                  <a:pt x="76098" y="287985"/>
                </a:lnTo>
                <a:lnTo>
                  <a:pt x="73812" y="287350"/>
                </a:lnTo>
                <a:lnTo>
                  <a:pt x="62204" y="287197"/>
                </a:lnTo>
                <a:lnTo>
                  <a:pt x="55537" y="287528"/>
                </a:lnTo>
                <a:lnTo>
                  <a:pt x="55816" y="287528"/>
                </a:lnTo>
                <a:lnTo>
                  <a:pt x="54000" y="287578"/>
                </a:lnTo>
                <a:lnTo>
                  <a:pt x="39408" y="287096"/>
                </a:lnTo>
                <a:lnTo>
                  <a:pt x="36893" y="286092"/>
                </a:lnTo>
                <a:lnTo>
                  <a:pt x="36017" y="285902"/>
                </a:lnTo>
                <a:lnTo>
                  <a:pt x="27178" y="285750"/>
                </a:lnTo>
                <a:lnTo>
                  <a:pt x="25742" y="285356"/>
                </a:lnTo>
                <a:lnTo>
                  <a:pt x="23660" y="284060"/>
                </a:lnTo>
                <a:lnTo>
                  <a:pt x="22771" y="283895"/>
                </a:lnTo>
                <a:lnTo>
                  <a:pt x="17449" y="283641"/>
                </a:lnTo>
                <a:lnTo>
                  <a:pt x="17030" y="283324"/>
                </a:lnTo>
                <a:lnTo>
                  <a:pt x="17297" y="282740"/>
                </a:lnTo>
                <a:lnTo>
                  <a:pt x="17614" y="282536"/>
                </a:lnTo>
                <a:lnTo>
                  <a:pt x="18465" y="282333"/>
                </a:lnTo>
                <a:lnTo>
                  <a:pt x="19088" y="282346"/>
                </a:lnTo>
                <a:lnTo>
                  <a:pt x="20370" y="282003"/>
                </a:lnTo>
                <a:lnTo>
                  <a:pt x="11239" y="280162"/>
                </a:lnTo>
                <a:lnTo>
                  <a:pt x="6121" y="280987"/>
                </a:lnTo>
                <a:lnTo>
                  <a:pt x="5410" y="281533"/>
                </a:lnTo>
                <a:lnTo>
                  <a:pt x="3200" y="285889"/>
                </a:lnTo>
                <a:lnTo>
                  <a:pt x="3619" y="286867"/>
                </a:lnTo>
                <a:lnTo>
                  <a:pt x="5334" y="288671"/>
                </a:lnTo>
                <a:lnTo>
                  <a:pt x="6311" y="289255"/>
                </a:lnTo>
                <a:lnTo>
                  <a:pt x="9080" y="289560"/>
                </a:lnTo>
                <a:lnTo>
                  <a:pt x="10655" y="289369"/>
                </a:lnTo>
                <a:lnTo>
                  <a:pt x="13462" y="290626"/>
                </a:lnTo>
                <a:lnTo>
                  <a:pt x="14909" y="290906"/>
                </a:lnTo>
                <a:lnTo>
                  <a:pt x="49009" y="291147"/>
                </a:lnTo>
                <a:lnTo>
                  <a:pt x="50368" y="290563"/>
                </a:lnTo>
                <a:lnTo>
                  <a:pt x="52158" y="289382"/>
                </a:lnTo>
                <a:lnTo>
                  <a:pt x="55143" y="289229"/>
                </a:lnTo>
                <a:lnTo>
                  <a:pt x="57899" y="288886"/>
                </a:lnTo>
                <a:lnTo>
                  <a:pt x="60426" y="290283"/>
                </a:lnTo>
                <a:lnTo>
                  <a:pt x="61544" y="290753"/>
                </a:lnTo>
                <a:lnTo>
                  <a:pt x="72440" y="291439"/>
                </a:lnTo>
                <a:lnTo>
                  <a:pt x="77584" y="290995"/>
                </a:lnTo>
                <a:lnTo>
                  <a:pt x="78778" y="290753"/>
                </a:lnTo>
                <a:lnTo>
                  <a:pt x="79260" y="290195"/>
                </a:lnTo>
                <a:close/>
              </a:path>
              <a:path w="2723515" h="306704">
                <a:moveTo>
                  <a:pt x="230212" y="287147"/>
                </a:moveTo>
                <a:lnTo>
                  <a:pt x="228777" y="286067"/>
                </a:lnTo>
                <a:lnTo>
                  <a:pt x="227342" y="285788"/>
                </a:lnTo>
                <a:lnTo>
                  <a:pt x="199123" y="285648"/>
                </a:lnTo>
                <a:lnTo>
                  <a:pt x="174879" y="285648"/>
                </a:lnTo>
                <a:lnTo>
                  <a:pt x="167500" y="285877"/>
                </a:lnTo>
                <a:lnTo>
                  <a:pt x="167055" y="286308"/>
                </a:lnTo>
                <a:lnTo>
                  <a:pt x="167170" y="286969"/>
                </a:lnTo>
                <a:lnTo>
                  <a:pt x="167436" y="287235"/>
                </a:lnTo>
                <a:lnTo>
                  <a:pt x="171208" y="289115"/>
                </a:lnTo>
                <a:lnTo>
                  <a:pt x="174193" y="289153"/>
                </a:lnTo>
                <a:lnTo>
                  <a:pt x="179603" y="289001"/>
                </a:lnTo>
                <a:lnTo>
                  <a:pt x="180162" y="288658"/>
                </a:lnTo>
                <a:lnTo>
                  <a:pt x="183324" y="287235"/>
                </a:lnTo>
                <a:lnTo>
                  <a:pt x="185940" y="287121"/>
                </a:lnTo>
                <a:lnTo>
                  <a:pt x="189318" y="288912"/>
                </a:lnTo>
                <a:lnTo>
                  <a:pt x="190182" y="289153"/>
                </a:lnTo>
                <a:lnTo>
                  <a:pt x="217754" y="289280"/>
                </a:lnTo>
                <a:lnTo>
                  <a:pt x="219887" y="289445"/>
                </a:lnTo>
                <a:lnTo>
                  <a:pt x="222643" y="290817"/>
                </a:lnTo>
                <a:lnTo>
                  <a:pt x="223570" y="290804"/>
                </a:lnTo>
                <a:lnTo>
                  <a:pt x="226402" y="291007"/>
                </a:lnTo>
                <a:lnTo>
                  <a:pt x="228028" y="290461"/>
                </a:lnTo>
                <a:lnTo>
                  <a:pt x="229844" y="288620"/>
                </a:lnTo>
                <a:lnTo>
                  <a:pt x="230212" y="287147"/>
                </a:lnTo>
                <a:close/>
              </a:path>
              <a:path w="2723515" h="306704">
                <a:moveTo>
                  <a:pt x="262293" y="288302"/>
                </a:moveTo>
                <a:lnTo>
                  <a:pt x="261810" y="287705"/>
                </a:lnTo>
                <a:lnTo>
                  <a:pt x="257060" y="287197"/>
                </a:lnTo>
                <a:lnTo>
                  <a:pt x="252526" y="287566"/>
                </a:lnTo>
                <a:lnTo>
                  <a:pt x="247129" y="287223"/>
                </a:lnTo>
                <a:lnTo>
                  <a:pt x="246214" y="287235"/>
                </a:lnTo>
                <a:lnTo>
                  <a:pt x="244386" y="287185"/>
                </a:lnTo>
                <a:lnTo>
                  <a:pt x="243547" y="286829"/>
                </a:lnTo>
                <a:lnTo>
                  <a:pt x="241566" y="285775"/>
                </a:lnTo>
                <a:lnTo>
                  <a:pt x="240449" y="286029"/>
                </a:lnTo>
                <a:lnTo>
                  <a:pt x="238239" y="287223"/>
                </a:lnTo>
                <a:lnTo>
                  <a:pt x="237159" y="287223"/>
                </a:lnTo>
                <a:lnTo>
                  <a:pt x="234772" y="286296"/>
                </a:lnTo>
                <a:lnTo>
                  <a:pt x="234264" y="286600"/>
                </a:lnTo>
                <a:lnTo>
                  <a:pt x="234099" y="288251"/>
                </a:lnTo>
                <a:lnTo>
                  <a:pt x="234353" y="288696"/>
                </a:lnTo>
                <a:lnTo>
                  <a:pt x="235635" y="289013"/>
                </a:lnTo>
                <a:lnTo>
                  <a:pt x="236220" y="289204"/>
                </a:lnTo>
                <a:lnTo>
                  <a:pt x="248259" y="289407"/>
                </a:lnTo>
                <a:lnTo>
                  <a:pt x="261467" y="289128"/>
                </a:lnTo>
                <a:lnTo>
                  <a:pt x="262102" y="288607"/>
                </a:lnTo>
                <a:lnTo>
                  <a:pt x="262293" y="288302"/>
                </a:lnTo>
                <a:close/>
              </a:path>
              <a:path w="2723515" h="306704">
                <a:moveTo>
                  <a:pt x="299605" y="291630"/>
                </a:moveTo>
                <a:lnTo>
                  <a:pt x="299339" y="289801"/>
                </a:lnTo>
                <a:lnTo>
                  <a:pt x="298627" y="289204"/>
                </a:lnTo>
                <a:lnTo>
                  <a:pt x="293979" y="289166"/>
                </a:lnTo>
                <a:lnTo>
                  <a:pt x="290309" y="289039"/>
                </a:lnTo>
                <a:lnTo>
                  <a:pt x="284111" y="289242"/>
                </a:lnTo>
                <a:lnTo>
                  <a:pt x="281825" y="288975"/>
                </a:lnTo>
                <a:lnTo>
                  <a:pt x="279831" y="286867"/>
                </a:lnTo>
                <a:lnTo>
                  <a:pt x="278282" y="285851"/>
                </a:lnTo>
                <a:lnTo>
                  <a:pt x="277114" y="285623"/>
                </a:lnTo>
                <a:lnTo>
                  <a:pt x="275856" y="285648"/>
                </a:lnTo>
                <a:lnTo>
                  <a:pt x="274650" y="285737"/>
                </a:lnTo>
                <a:lnTo>
                  <a:pt x="273469" y="285991"/>
                </a:lnTo>
                <a:lnTo>
                  <a:pt x="272973" y="286346"/>
                </a:lnTo>
                <a:lnTo>
                  <a:pt x="272288" y="287388"/>
                </a:lnTo>
                <a:lnTo>
                  <a:pt x="272592" y="288798"/>
                </a:lnTo>
                <a:lnTo>
                  <a:pt x="274307" y="290118"/>
                </a:lnTo>
                <a:lnTo>
                  <a:pt x="275590" y="290880"/>
                </a:lnTo>
                <a:lnTo>
                  <a:pt x="277202" y="290918"/>
                </a:lnTo>
                <a:lnTo>
                  <a:pt x="293966" y="291007"/>
                </a:lnTo>
                <a:lnTo>
                  <a:pt x="295148" y="291287"/>
                </a:lnTo>
                <a:lnTo>
                  <a:pt x="296786" y="292163"/>
                </a:lnTo>
                <a:lnTo>
                  <a:pt x="297332" y="292277"/>
                </a:lnTo>
                <a:lnTo>
                  <a:pt x="298907" y="292315"/>
                </a:lnTo>
                <a:lnTo>
                  <a:pt x="299605" y="291630"/>
                </a:lnTo>
                <a:close/>
              </a:path>
              <a:path w="2723515" h="306704">
                <a:moveTo>
                  <a:pt x="306997" y="291909"/>
                </a:moveTo>
                <a:lnTo>
                  <a:pt x="306882" y="290918"/>
                </a:lnTo>
                <a:lnTo>
                  <a:pt x="306870" y="290372"/>
                </a:lnTo>
                <a:lnTo>
                  <a:pt x="306603" y="289852"/>
                </a:lnTo>
                <a:lnTo>
                  <a:pt x="305257" y="289293"/>
                </a:lnTo>
                <a:lnTo>
                  <a:pt x="304139" y="289864"/>
                </a:lnTo>
                <a:lnTo>
                  <a:pt x="303669" y="291477"/>
                </a:lnTo>
                <a:lnTo>
                  <a:pt x="304177" y="292125"/>
                </a:lnTo>
                <a:lnTo>
                  <a:pt x="305257" y="292303"/>
                </a:lnTo>
                <a:lnTo>
                  <a:pt x="306336" y="292468"/>
                </a:lnTo>
                <a:lnTo>
                  <a:pt x="306997" y="291909"/>
                </a:lnTo>
                <a:close/>
              </a:path>
              <a:path w="2723515" h="306704">
                <a:moveTo>
                  <a:pt x="692696" y="6235"/>
                </a:moveTo>
                <a:lnTo>
                  <a:pt x="692353" y="5638"/>
                </a:lnTo>
                <a:lnTo>
                  <a:pt x="692061" y="5486"/>
                </a:lnTo>
                <a:lnTo>
                  <a:pt x="691819" y="5435"/>
                </a:lnTo>
                <a:lnTo>
                  <a:pt x="691261" y="5295"/>
                </a:lnTo>
                <a:lnTo>
                  <a:pt x="690740" y="5499"/>
                </a:lnTo>
                <a:lnTo>
                  <a:pt x="690435" y="6007"/>
                </a:lnTo>
                <a:lnTo>
                  <a:pt x="690740" y="6438"/>
                </a:lnTo>
                <a:lnTo>
                  <a:pt x="690968" y="6565"/>
                </a:lnTo>
                <a:lnTo>
                  <a:pt x="691172" y="6667"/>
                </a:lnTo>
                <a:lnTo>
                  <a:pt x="691476" y="6718"/>
                </a:lnTo>
                <a:lnTo>
                  <a:pt x="692404" y="6565"/>
                </a:lnTo>
                <a:lnTo>
                  <a:pt x="692696" y="6235"/>
                </a:lnTo>
                <a:close/>
              </a:path>
              <a:path w="2723515" h="306704">
                <a:moveTo>
                  <a:pt x="831672" y="4356"/>
                </a:moveTo>
                <a:lnTo>
                  <a:pt x="831291" y="3797"/>
                </a:lnTo>
                <a:lnTo>
                  <a:pt x="830999" y="3556"/>
                </a:lnTo>
                <a:lnTo>
                  <a:pt x="829881" y="3479"/>
                </a:lnTo>
                <a:lnTo>
                  <a:pt x="829005" y="3517"/>
                </a:lnTo>
                <a:lnTo>
                  <a:pt x="828128" y="3517"/>
                </a:lnTo>
                <a:lnTo>
                  <a:pt x="828128" y="3390"/>
                </a:lnTo>
                <a:lnTo>
                  <a:pt x="825792" y="3378"/>
                </a:lnTo>
                <a:lnTo>
                  <a:pt x="824344" y="3403"/>
                </a:lnTo>
                <a:lnTo>
                  <a:pt x="824052" y="3429"/>
                </a:lnTo>
                <a:lnTo>
                  <a:pt x="823201" y="3606"/>
                </a:lnTo>
                <a:lnTo>
                  <a:pt x="822731" y="3898"/>
                </a:lnTo>
                <a:lnTo>
                  <a:pt x="822325" y="4318"/>
                </a:lnTo>
                <a:lnTo>
                  <a:pt x="822731" y="4775"/>
                </a:lnTo>
                <a:lnTo>
                  <a:pt x="823214" y="5156"/>
                </a:lnTo>
                <a:lnTo>
                  <a:pt x="826084" y="5156"/>
                </a:lnTo>
                <a:lnTo>
                  <a:pt x="830757" y="5067"/>
                </a:lnTo>
                <a:lnTo>
                  <a:pt x="831392" y="4737"/>
                </a:lnTo>
                <a:lnTo>
                  <a:pt x="831672" y="4356"/>
                </a:lnTo>
                <a:close/>
              </a:path>
              <a:path w="2723515" h="306704">
                <a:moveTo>
                  <a:pt x="844575" y="4432"/>
                </a:moveTo>
                <a:lnTo>
                  <a:pt x="844143" y="3860"/>
                </a:lnTo>
                <a:lnTo>
                  <a:pt x="843876" y="3606"/>
                </a:lnTo>
                <a:lnTo>
                  <a:pt x="842213" y="3467"/>
                </a:lnTo>
                <a:lnTo>
                  <a:pt x="840752" y="3086"/>
                </a:lnTo>
                <a:lnTo>
                  <a:pt x="839139" y="3898"/>
                </a:lnTo>
                <a:lnTo>
                  <a:pt x="838936" y="4140"/>
                </a:lnTo>
                <a:lnTo>
                  <a:pt x="838720" y="4318"/>
                </a:lnTo>
                <a:lnTo>
                  <a:pt x="838936" y="4508"/>
                </a:lnTo>
                <a:lnTo>
                  <a:pt x="839127" y="4737"/>
                </a:lnTo>
                <a:lnTo>
                  <a:pt x="840155" y="5283"/>
                </a:lnTo>
                <a:lnTo>
                  <a:pt x="841006" y="5334"/>
                </a:lnTo>
                <a:lnTo>
                  <a:pt x="841349" y="5295"/>
                </a:lnTo>
                <a:lnTo>
                  <a:pt x="842467" y="5194"/>
                </a:lnTo>
                <a:lnTo>
                  <a:pt x="843076" y="5232"/>
                </a:lnTo>
                <a:lnTo>
                  <a:pt x="844334" y="4851"/>
                </a:lnTo>
                <a:lnTo>
                  <a:pt x="844575" y="4432"/>
                </a:lnTo>
                <a:close/>
              </a:path>
              <a:path w="2723515" h="306704">
                <a:moveTo>
                  <a:pt x="934288" y="2933"/>
                </a:moveTo>
                <a:lnTo>
                  <a:pt x="934161" y="2286"/>
                </a:lnTo>
                <a:lnTo>
                  <a:pt x="933831" y="2082"/>
                </a:lnTo>
                <a:lnTo>
                  <a:pt x="933589" y="2006"/>
                </a:lnTo>
                <a:lnTo>
                  <a:pt x="933335" y="1917"/>
                </a:lnTo>
                <a:lnTo>
                  <a:pt x="932992" y="1879"/>
                </a:lnTo>
                <a:lnTo>
                  <a:pt x="931989" y="2273"/>
                </a:lnTo>
                <a:lnTo>
                  <a:pt x="931900" y="2679"/>
                </a:lnTo>
                <a:lnTo>
                  <a:pt x="932459" y="3035"/>
                </a:lnTo>
                <a:lnTo>
                  <a:pt x="932675" y="3162"/>
                </a:lnTo>
                <a:lnTo>
                  <a:pt x="932967" y="3225"/>
                </a:lnTo>
                <a:lnTo>
                  <a:pt x="933221" y="3225"/>
                </a:lnTo>
                <a:lnTo>
                  <a:pt x="933907" y="3213"/>
                </a:lnTo>
                <a:lnTo>
                  <a:pt x="934288" y="2933"/>
                </a:lnTo>
                <a:close/>
              </a:path>
              <a:path w="2723515" h="306704">
                <a:moveTo>
                  <a:pt x="939787" y="2336"/>
                </a:moveTo>
                <a:lnTo>
                  <a:pt x="939444" y="2057"/>
                </a:lnTo>
                <a:lnTo>
                  <a:pt x="938796" y="1993"/>
                </a:lnTo>
                <a:lnTo>
                  <a:pt x="938555" y="2057"/>
                </a:lnTo>
                <a:lnTo>
                  <a:pt x="938263" y="2057"/>
                </a:lnTo>
                <a:lnTo>
                  <a:pt x="938072" y="2184"/>
                </a:lnTo>
                <a:lnTo>
                  <a:pt x="937895" y="2286"/>
                </a:lnTo>
                <a:lnTo>
                  <a:pt x="937653" y="2590"/>
                </a:lnTo>
                <a:lnTo>
                  <a:pt x="937958" y="3251"/>
                </a:lnTo>
                <a:lnTo>
                  <a:pt x="938466" y="3429"/>
                </a:lnTo>
                <a:lnTo>
                  <a:pt x="939063" y="3200"/>
                </a:lnTo>
                <a:lnTo>
                  <a:pt x="939292" y="3124"/>
                </a:lnTo>
                <a:lnTo>
                  <a:pt x="939596" y="2946"/>
                </a:lnTo>
                <a:lnTo>
                  <a:pt x="939647" y="2768"/>
                </a:lnTo>
                <a:lnTo>
                  <a:pt x="939787" y="2336"/>
                </a:lnTo>
                <a:close/>
              </a:path>
              <a:path w="2723515" h="306704">
                <a:moveTo>
                  <a:pt x="992936" y="2578"/>
                </a:moveTo>
                <a:lnTo>
                  <a:pt x="992720" y="2400"/>
                </a:lnTo>
                <a:lnTo>
                  <a:pt x="992543" y="2159"/>
                </a:lnTo>
                <a:lnTo>
                  <a:pt x="990917" y="1397"/>
                </a:lnTo>
                <a:lnTo>
                  <a:pt x="989457" y="1714"/>
                </a:lnTo>
                <a:lnTo>
                  <a:pt x="987336" y="1955"/>
                </a:lnTo>
                <a:lnTo>
                  <a:pt x="987082" y="2489"/>
                </a:lnTo>
                <a:lnTo>
                  <a:pt x="987336" y="2832"/>
                </a:lnTo>
                <a:lnTo>
                  <a:pt x="987475" y="3048"/>
                </a:lnTo>
                <a:lnTo>
                  <a:pt x="987755" y="3263"/>
                </a:lnTo>
                <a:lnTo>
                  <a:pt x="988568" y="3403"/>
                </a:lnTo>
                <a:lnTo>
                  <a:pt x="989164" y="3378"/>
                </a:lnTo>
                <a:lnTo>
                  <a:pt x="990155" y="3441"/>
                </a:lnTo>
                <a:lnTo>
                  <a:pt x="990600" y="3378"/>
                </a:lnTo>
                <a:lnTo>
                  <a:pt x="991450" y="3276"/>
                </a:lnTo>
                <a:lnTo>
                  <a:pt x="992276" y="3098"/>
                </a:lnTo>
                <a:lnTo>
                  <a:pt x="992517" y="3035"/>
                </a:lnTo>
                <a:lnTo>
                  <a:pt x="992708" y="2755"/>
                </a:lnTo>
                <a:lnTo>
                  <a:pt x="992936" y="2578"/>
                </a:lnTo>
                <a:close/>
              </a:path>
              <a:path w="2723515" h="306704">
                <a:moveTo>
                  <a:pt x="1055522" y="1257"/>
                </a:moveTo>
                <a:lnTo>
                  <a:pt x="1055357" y="723"/>
                </a:lnTo>
                <a:lnTo>
                  <a:pt x="1054747" y="508"/>
                </a:lnTo>
                <a:lnTo>
                  <a:pt x="1053909" y="190"/>
                </a:lnTo>
                <a:lnTo>
                  <a:pt x="1052880" y="647"/>
                </a:lnTo>
                <a:lnTo>
                  <a:pt x="1052601" y="1600"/>
                </a:lnTo>
                <a:lnTo>
                  <a:pt x="1052664" y="1892"/>
                </a:lnTo>
                <a:lnTo>
                  <a:pt x="1052664" y="2273"/>
                </a:lnTo>
                <a:lnTo>
                  <a:pt x="1052868" y="2844"/>
                </a:lnTo>
                <a:lnTo>
                  <a:pt x="1053922" y="3390"/>
                </a:lnTo>
                <a:lnTo>
                  <a:pt x="1055319" y="2895"/>
                </a:lnTo>
                <a:lnTo>
                  <a:pt x="1055497" y="2387"/>
                </a:lnTo>
                <a:lnTo>
                  <a:pt x="1055522" y="1841"/>
                </a:lnTo>
                <a:lnTo>
                  <a:pt x="1055522" y="1257"/>
                </a:lnTo>
                <a:close/>
              </a:path>
              <a:path w="2723515" h="306704">
                <a:moveTo>
                  <a:pt x="1075740" y="1854"/>
                </a:moveTo>
                <a:lnTo>
                  <a:pt x="1075321" y="749"/>
                </a:lnTo>
                <a:lnTo>
                  <a:pt x="1074826" y="393"/>
                </a:lnTo>
                <a:lnTo>
                  <a:pt x="1073048" y="0"/>
                </a:lnTo>
                <a:lnTo>
                  <a:pt x="1071841" y="0"/>
                </a:lnTo>
                <a:lnTo>
                  <a:pt x="1067523" y="2755"/>
                </a:lnTo>
                <a:lnTo>
                  <a:pt x="1068057" y="2984"/>
                </a:lnTo>
                <a:lnTo>
                  <a:pt x="1068565" y="3289"/>
                </a:lnTo>
                <a:lnTo>
                  <a:pt x="1069695" y="3556"/>
                </a:lnTo>
                <a:lnTo>
                  <a:pt x="1070317" y="3517"/>
                </a:lnTo>
                <a:lnTo>
                  <a:pt x="1071600" y="3594"/>
                </a:lnTo>
                <a:lnTo>
                  <a:pt x="1072121" y="3543"/>
                </a:lnTo>
                <a:lnTo>
                  <a:pt x="1073315" y="3454"/>
                </a:lnTo>
                <a:lnTo>
                  <a:pt x="1074750" y="3251"/>
                </a:lnTo>
                <a:lnTo>
                  <a:pt x="1074978" y="2984"/>
                </a:lnTo>
                <a:lnTo>
                  <a:pt x="1075575" y="2387"/>
                </a:lnTo>
                <a:lnTo>
                  <a:pt x="1075740" y="1854"/>
                </a:lnTo>
                <a:close/>
              </a:path>
              <a:path w="2723515" h="306704">
                <a:moveTo>
                  <a:pt x="1080846" y="2425"/>
                </a:moveTo>
                <a:lnTo>
                  <a:pt x="1080744" y="1841"/>
                </a:lnTo>
                <a:lnTo>
                  <a:pt x="1080389" y="1435"/>
                </a:lnTo>
                <a:lnTo>
                  <a:pt x="1078953" y="520"/>
                </a:lnTo>
                <a:lnTo>
                  <a:pt x="1078280" y="762"/>
                </a:lnTo>
                <a:lnTo>
                  <a:pt x="1078128" y="1701"/>
                </a:lnTo>
                <a:lnTo>
                  <a:pt x="1078052" y="2311"/>
                </a:lnTo>
                <a:lnTo>
                  <a:pt x="1078242" y="2794"/>
                </a:lnTo>
                <a:lnTo>
                  <a:pt x="1079411" y="3302"/>
                </a:lnTo>
                <a:lnTo>
                  <a:pt x="1079969" y="3276"/>
                </a:lnTo>
                <a:lnTo>
                  <a:pt x="1080630" y="2870"/>
                </a:lnTo>
                <a:lnTo>
                  <a:pt x="1080719" y="2616"/>
                </a:lnTo>
                <a:lnTo>
                  <a:pt x="1080846" y="2425"/>
                </a:lnTo>
                <a:close/>
              </a:path>
              <a:path w="2723515" h="306704">
                <a:moveTo>
                  <a:pt x="1106614" y="2463"/>
                </a:moveTo>
                <a:lnTo>
                  <a:pt x="1105331" y="1816"/>
                </a:lnTo>
                <a:lnTo>
                  <a:pt x="1104811" y="1892"/>
                </a:lnTo>
                <a:lnTo>
                  <a:pt x="1104315" y="2387"/>
                </a:lnTo>
                <a:lnTo>
                  <a:pt x="1104277" y="2692"/>
                </a:lnTo>
                <a:lnTo>
                  <a:pt x="1104696" y="3225"/>
                </a:lnTo>
                <a:lnTo>
                  <a:pt x="1105204" y="3327"/>
                </a:lnTo>
                <a:lnTo>
                  <a:pt x="1105763" y="3111"/>
                </a:lnTo>
                <a:lnTo>
                  <a:pt x="1106589" y="2832"/>
                </a:lnTo>
                <a:lnTo>
                  <a:pt x="1106614" y="2463"/>
                </a:lnTo>
                <a:close/>
              </a:path>
              <a:path w="2723515" h="306704">
                <a:moveTo>
                  <a:pt x="1172972" y="2946"/>
                </a:moveTo>
                <a:lnTo>
                  <a:pt x="1172768" y="2489"/>
                </a:lnTo>
                <a:lnTo>
                  <a:pt x="1172159" y="2235"/>
                </a:lnTo>
                <a:lnTo>
                  <a:pt x="1171930" y="2120"/>
                </a:lnTo>
                <a:lnTo>
                  <a:pt x="1171651" y="2057"/>
                </a:lnTo>
                <a:lnTo>
                  <a:pt x="1171397" y="2044"/>
                </a:lnTo>
                <a:lnTo>
                  <a:pt x="1170749" y="1981"/>
                </a:lnTo>
                <a:lnTo>
                  <a:pt x="1170305" y="2209"/>
                </a:lnTo>
                <a:lnTo>
                  <a:pt x="1170216" y="2705"/>
                </a:lnTo>
                <a:lnTo>
                  <a:pt x="1170178" y="2933"/>
                </a:lnTo>
                <a:lnTo>
                  <a:pt x="1170343" y="3238"/>
                </a:lnTo>
                <a:lnTo>
                  <a:pt x="1171295" y="4356"/>
                </a:lnTo>
                <a:lnTo>
                  <a:pt x="1172032" y="4635"/>
                </a:lnTo>
                <a:lnTo>
                  <a:pt x="1172616" y="4025"/>
                </a:lnTo>
                <a:lnTo>
                  <a:pt x="1172705" y="3771"/>
                </a:lnTo>
                <a:lnTo>
                  <a:pt x="1172819" y="3543"/>
                </a:lnTo>
                <a:lnTo>
                  <a:pt x="1172972" y="2946"/>
                </a:lnTo>
                <a:close/>
              </a:path>
              <a:path w="2723515" h="306704">
                <a:moveTo>
                  <a:pt x="1212494" y="4178"/>
                </a:moveTo>
                <a:lnTo>
                  <a:pt x="1212164" y="3708"/>
                </a:lnTo>
                <a:lnTo>
                  <a:pt x="1210284" y="3454"/>
                </a:lnTo>
                <a:lnTo>
                  <a:pt x="1209103" y="3467"/>
                </a:lnTo>
                <a:lnTo>
                  <a:pt x="1208354" y="3441"/>
                </a:lnTo>
                <a:lnTo>
                  <a:pt x="1206754" y="3441"/>
                </a:lnTo>
                <a:lnTo>
                  <a:pt x="1205572" y="3416"/>
                </a:lnTo>
                <a:lnTo>
                  <a:pt x="1204137" y="3454"/>
                </a:lnTo>
                <a:lnTo>
                  <a:pt x="1203439" y="3937"/>
                </a:lnTo>
                <a:lnTo>
                  <a:pt x="1203286" y="4152"/>
                </a:lnTo>
                <a:lnTo>
                  <a:pt x="1203109" y="4330"/>
                </a:lnTo>
                <a:lnTo>
                  <a:pt x="1203325" y="4508"/>
                </a:lnTo>
                <a:lnTo>
                  <a:pt x="1203528" y="4775"/>
                </a:lnTo>
                <a:lnTo>
                  <a:pt x="1206385" y="5588"/>
                </a:lnTo>
                <a:lnTo>
                  <a:pt x="1209014" y="4940"/>
                </a:lnTo>
                <a:lnTo>
                  <a:pt x="1211872" y="4978"/>
                </a:lnTo>
                <a:lnTo>
                  <a:pt x="1212202" y="4711"/>
                </a:lnTo>
                <a:lnTo>
                  <a:pt x="1212494" y="4178"/>
                </a:lnTo>
                <a:close/>
              </a:path>
              <a:path w="2723515" h="306704">
                <a:moveTo>
                  <a:pt x="1293126" y="6286"/>
                </a:moveTo>
                <a:lnTo>
                  <a:pt x="1292987" y="5905"/>
                </a:lnTo>
                <a:lnTo>
                  <a:pt x="1292771" y="5321"/>
                </a:lnTo>
                <a:lnTo>
                  <a:pt x="1292110" y="5156"/>
                </a:lnTo>
                <a:lnTo>
                  <a:pt x="1291424" y="5257"/>
                </a:lnTo>
                <a:lnTo>
                  <a:pt x="1291120" y="5270"/>
                </a:lnTo>
                <a:lnTo>
                  <a:pt x="1290815" y="5270"/>
                </a:lnTo>
                <a:lnTo>
                  <a:pt x="1290510" y="5308"/>
                </a:lnTo>
                <a:lnTo>
                  <a:pt x="1289837" y="5384"/>
                </a:lnTo>
                <a:lnTo>
                  <a:pt x="1289215" y="5753"/>
                </a:lnTo>
                <a:lnTo>
                  <a:pt x="1289354" y="6159"/>
                </a:lnTo>
                <a:lnTo>
                  <a:pt x="1289558" y="6743"/>
                </a:lnTo>
                <a:lnTo>
                  <a:pt x="1290256" y="6883"/>
                </a:lnTo>
                <a:lnTo>
                  <a:pt x="1291221" y="6743"/>
                </a:lnTo>
                <a:lnTo>
                  <a:pt x="1291526" y="6769"/>
                </a:lnTo>
                <a:lnTo>
                  <a:pt x="1292529" y="6642"/>
                </a:lnTo>
                <a:lnTo>
                  <a:pt x="1293126" y="6286"/>
                </a:lnTo>
                <a:close/>
              </a:path>
              <a:path w="2723515" h="306704">
                <a:moveTo>
                  <a:pt x="1391945" y="7708"/>
                </a:moveTo>
                <a:lnTo>
                  <a:pt x="1391742" y="7493"/>
                </a:lnTo>
                <a:lnTo>
                  <a:pt x="1391602" y="7239"/>
                </a:lnTo>
                <a:lnTo>
                  <a:pt x="1391373" y="7150"/>
                </a:lnTo>
                <a:lnTo>
                  <a:pt x="1391145" y="7061"/>
                </a:lnTo>
                <a:lnTo>
                  <a:pt x="1390827" y="7086"/>
                </a:lnTo>
                <a:lnTo>
                  <a:pt x="1390357" y="7239"/>
                </a:lnTo>
                <a:lnTo>
                  <a:pt x="1390053" y="7416"/>
                </a:lnTo>
                <a:lnTo>
                  <a:pt x="1389888" y="8026"/>
                </a:lnTo>
                <a:lnTo>
                  <a:pt x="1390243" y="8305"/>
                </a:lnTo>
                <a:lnTo>
                  <a:pt x="1390891" y="8331"/>
                </a:lnTo>
                <a:lnTo>
                  <a:pt x="1391500" y="8382"/>
                </a:lnTo>
                <a:lnTo>
                  <a:pt x="1391856" y="8128"/>
                </a:lnTo>
                <a:lnTo>
                  <a:pt x="1391945" y="7708"/>
                </a:lnTo>
                <a:close/>
              </a:path>
              <a:path w="2723515" h="306704">
                <a:moveTo>
                  <a:pt x="1441665" y="7581"/>
                </a:moveTo>
                <a:lnTo>
                  <a:pt x="1441272" y="7200"/>
                </a:lnTo>
                <a:lnTo>
                  <a:pt x="1440662" y="6997"/>
                </a:lnTo>
                <a:lnTo>
                  <a:pt x="1440002" y="6794"/>
                </a:lnTo>
                <a:lnTo>
                  <a:pt x="1439443" y="6959"/>
                </a:lnTo>
                <a:lnTo>
                  <a:pt x="1439176" y="7556"/>
                </a:lnTo>
                <a:lnTo>
                  <a:pt x="1438998" y="7975"/>
                </a:lnTo>
                <a:lnTo>
                  <a:pt x="1439354" y="8331"/>
                </a:lnTo>
                <a:lnTo>
                  <a:pt x="1440662" y="8712"/>
                </a:lnTo>
                <a:lnTo>
                  <a:pt x="1441234" y="8572"/>
                </a:lnTo>
                <a:lnTo>
                  <a:pt x="1441665" y="7581"/>
                </a:lnTo>
                <a:close/>
              </a:path>
              <a:path w="2723515" h="306704">
                <a:moveTo>
                  <a:pt x="1452384" y="270954"/>
                </a:moveTo>
                <a:lnTo>
                  <a:pt x="1452206" y="270814"/>
                </a:lnTo>
                <a:lnTo>
                  <a:pt x="1452029" y="270560"/>
                </a:lnTo>
                <a:lnTo>
                  <a:pt x="1451787" y="270471"/>
                </a:lnTo>
                <a:lnTo>
                  <a:pt x="1451546" y="270408"/>
                </a:lnTo>
                <a:lnTo>
                  <a:pt x="1451229" y="270408"/>
                </a:lnTo>
                <a:lnTo>
                  <a:pt x="1450987" y="270497"/>
                </a:lnTo>
                <a:lnTo>
                  <a:pt x="1450289" y="270764"/>
                </a:lnTo>
                <a:lnTo>
                  <a:pt x="1450149" y="271132"/>
                </a:lnTo>
                <a:lnTo>
                  <a:pt x="1450568" y="271487"/>
                </a:lnTo>
                <a:lnTo>
                  <a:pt x="1450746" y="271640"/>
                </a:lnTo>
                <a:lnTo>
                  <a:pt x="1451025" y="271716"/>
                </a:lnTo>
                <a:lnTo>
                  <a:pt x="1451279" y="271729"/>
                </a:lnTo>
                <a:lnTo>
                  <a:pt x="1451889" y="271780"/>
                </a:lnTo>
                <a:lnTo>
                  <a:pt x="1452257" y="271513"/>
                </a:lnTo>
                <a:lnTo>
                  <a:pt x="1452384" y="270954"/>
                </a:lnTo>
                <a:close/>
              </a:path>
              <a:path w="2723515" h="306704">
                <a:moveTo>
                  <a:pt x="1593596" y="9677"/>
                </a:moveTo>
                <a:lnTo>
                  <a:pt x="1593570" y="9271"/>
                </a:lnTo>
                <a:lnTo>
                  <a:pt x="1593253" y="8991"/>
                </a:lnTo>
                <a:lnTo>
                  <a:pt x="1591945" y="8407"/>
                </a:lnTo>
                <a:lnTo>
                  <a:pt x="1591030" y="8966"/>
                </a:lnTo>
                <a:lnTo>
                  <a:pt x="1590497" y="10312"/>
                </a:lnTo>
                <a:lnTo>
                  <a:pt x="1591297" y="10363"/>
                </a:lnTo>
                <a:lnTo>
                  <a:pt x="1592186" y="10426"/>
                </a:lnTo>
                <a:lnTo>
                  <a:pt x="1593265" y="9969"/>
                </a:lnTo>
                <a:lnTo>
                  <a:pt x="1593596" y="9677"/>
                </a:lnTo>
                <a:close/>
              </a:path>
              <a:path w="2723515" h="306704">
                <a:moveTo>
                  <a:pt x="1609801" y="9194"/>
                </a:moveTo>
                <a:lnTo>
                  <a:pt x="1609445" y="8915"/>
                </a:lnTo>
                <a:lnTo>
                  <a:pt x="1608772" y="8851"/>
                </a:lnTo>
                <a:lnTo>
                  <a:pt x="1608137" y="8851"/>
                </a:lnTo>
                <a:lnTo>
                  <a:pt x="1607591" y="9131"/>
                </a:lnTo>
                <a:lnTo>
                  <a:pt x="1607832" y="10198"/>
                </a:lnTo>
                <a:lnTo>
                  <a:pt x="1608455" y="10375"/>
                </a:lnTo>
                <a:lnTo>
                  <a:pt x="1609090" y="10121"/>
                </a:lnTo>
                <a:lnTo>
                  <a:pt x="1609331" y="10045"/>
                </a:lnTo>
                <a:lnTo>
                  <a:pt x="1609636" y="9842"/>
                </a:lnTo>
                <a:lnTo>
                  <a:pt x="1609801" y="9194"/>
                </a:lnTo>
                <a:close/>
              </a:path>
              <a:path w="2723515" h="306704">
                <a:moveTo>
                  <a:pt x="1618996" y="9664"/>
                </a:moveTo>
                <a:lnTo>
                  <a:pt x="1618754" y="9258"/>
                </a:lnTo>
                <a:lnTo>
                  <a:pt x="1618653" y="9080"/>
                </a:lnTo>
                <a:lnTo>
                  <a:pt x="1618361" y="8940"/>
                </a:lnTo>
                <a:lnTo>
                  <a:pt x="1618132" y="8890"/>
                </a:lnTo>
                <a:lnTo>
                  <a:pt x="1617560" y="8763"/>
                </a:lnTo>
                <a:lnTo>
                  <a:pt x="1617065" y="8953"/>
                </a:lnTo>
                <a:lnTo>
                  <a:pt x="1616748" y="9448"/>
                </a:lnTo>
                <a:lnTo>
                  <a:pt x="1617052" y="9855"/>
                </a:lnTo>
                <a:lnTo>
                  <a:pt x="1617281" y="9982"/>
                </a:lnTo>
                <a:lnTo>
                  <a:pt x="1617497" y="10096"/>
                </a:lnTo>
                <a:lnTo>
                  <a:pt x="1617802" y="10134"/>
                </a:lnTo>
                <a:lnTo>
                  <a:pt x="1618030" y="10096"/>
                </a:lnTo>
                <a:lnTo>
                  <a:pt x="1618703" y="9994"/>
                </a:lnTo>
                <a:lnTo>
                  <a:pt x="1618996" y="9664"/>
                </a:lnTo>
                <a:close/>
              </a:path>
              <a:path w="2723515" h="306704">
                <a:moveTo>
                  <a:pt x="1662861" y="9258"/>
                </a:moveTo>
                <a:lnTo>
                  <a:pt x="1662391" y="8851"/>
                </a:lnTo>
                <a:lnTo>
                  <a:pt x="1661223" y="8661"/>
                </a:lnTo>
                <a:lnTo>
                  <a:pt x="1660626" y="8648"/>
                </a:lnTo>
                <a:lnTo>
                  <a:pt x="1659483" y="8826"/>
                </a:lnTo>
                <a:lnTo>
                  <a:pt x="1658962" y="9245"/>
                </a:lnTo>
                <a:lnTo>
                  <a:pt x="1659089" y="9601"/>
                </a:lnTo>
                <a:lnTo>
                  <a:pt x="1659293" y="10134"/>
                </a:lnTo>
                <a:lnTo>
                  <a:pt x="1659877" y="10325"/>
                </a:lnTo>
                <a:lnTo>
                  <a:pt x="1660486" y="10287"/>
                </a:lnTo>
                <a:lnTo>
                  <a:pt x="1660766" y="10287"/>
                </a:lnTo>
                <a:lnTo>
                  <a:pt x="1661045" y="10274"/>
                </a:lnTo>
                <a:lnTo>
                  <a:pt x="1661325" y="10287"/>
                </a:lnTo>
                <a:lnTo>
                  <a:pt x="1661934" y="10325"/>
                </a:lnTo>
                <a:lnTo>
                  <a:pt x="1662518" y="10147"/>
                </a:lnTo>
                <a:lnTo>
                  <a:pt x="1662861" y="9258"/>
                </a:lnTo>
                <a:close/>
              </a:path>
              <a:path w="2723515" h="306704">
                <a:moveTo>
                  <a:pt x="2309063" y="24815"/>
                </a:moveTo>
                <a:lnTo>
                  <a:pt x="2308695" y="24422"/>
                </a:lnTo>
                <a:lnTo>
                  <a:pt x="2307386" y="24193"/>
                </a:lnTo>
                <a:lnTo>
                  <a:pt x="2306777" y="24269"/>
                </a:lnTo>
                <a:lnTo>
                  <a:pt x="2306180" y="24269"/>
                </a:lnTo>
                <a:lnTo>
                  <a:pt x="2305570" y="24269"/>
                </a:lnTo>
                <a:lnTo>
                  <a:pt x="2304961" y="24218"/>
                </a:lnTo>
                <a:lnTo>
                  <a:pt x="2304097" y="24333"/>
                </a:lnTo>
                <a:lnTo>
                  <a:pt x="2303754" y="24561"/>
                </a:lnTo>
                <a:lnTo>
                  <a:pt x="2303500" y="25158"/>
                </a:lnTo>
                <a:lnTo>
                  <a:pt x="2303869" y="25603"/>
                </a:lnTo>
                <a:lnTo>
                  <a:pt x="2304580" y="25654"/>
                </a:lnTo>
                <a:lnTo>
                  <a:pt x="2305774" y="25768"/>
                </a:lnTo>
                <a:lnTo>
                  <a:pt x="2308441" y="25654"/>
                </a:lnTo>
                <a:lnTo>
                  <a:pt x="2308796" y="25412"/>
                </a:lnTo>
                <a:lnTo>
                  <a:pt x="2309063" y="24815"/>
                </a:lnTo>
                <a:close/>
              </a:path>
              <a:path w="2723515" h="306704">
                <a:moveTo>
                  <a:pt x="2470531" y="24853"/>
                </a:moveTo>
                <a:lnTo>
                  <a:pt x="2469223" y="24218"/>
                </a:lnTo>
                <a:lnTo>
                  <a:pt x="2468702" y="24307"/>
                </a:lnTo>
                <a:lnTo>
                  <a:pt x="2468194" y="24790"/>
                </a:lnTo>
                <a:lnTo>
                  <a:pt x="2468181" y="25107"/>
                </a:lnTo>
                <a:lnTo>
                  <a:pt x="2468613" y="25641"/>
                </a:lnTo>
                <a:lnTo>
                  <a:pt x="2469121" y="25755"/>
                </a:lnTo>
                <a:lnTo>
                  <a:pt x="2470505" y="25247"/>
                </a:lnTo>
                <a:lnTo>
                  <a:pt x="2470531" y="24853"/>
                </a:lnTo>
                <a:close/>
              </a:path>
              <a:path w="2723515" h="306704">
                <a:moveTo>
                  <a:pt x="2492311" y="301993"/>
                </a:moveTo>
                <a:lnTo>
                  <a:pt x="2491917" y="301637"/>
                </a:lnTo>
                <a:lnTo>
                  <a:pt x="2490889" y="301459"/>
                </a:lnTo>
                <a:lnTo>
                  <a:pt x="2490076" y="301396"/>
                </a:lnTo>
                <a:lnTo>
                  <a:pt x="2489403" y="301320"/>
                </a:lnTo>
                <a:lnTo>
                  <a:pt x="2489619" y="301967"/>
                </a:lnTo>
                <a:lnTo>
                  <a:pt x="2490089" y="302539"/>
                </a:lnTo>
                <a:lnTo>
                  <a:pt x="2490952" y="302729"/>
                </a:lnTo>
                <a:lnTo>
                  <a:pt x="2491549" y="302869"/>
                </a:lnTo>
                <a:lnTo>
                  <a:pt x="2492019" y="302653"/>
                </a:lnTo>
                <a:lnTo>
                  <a:pt x="2492260" y="302082"/>
                </a:lnTo>
                <a:close/>
              </a:path>
              <a:path w="2723515" h="306704">
                <a:moveTo>
                  <a:pt x="2514498" y="290347"/>
                </a:moveTo>
                <a:lnTo>
                  <a:pt x="2514447" y="289890"/>
                </a:lnTo>
                <a:lnTo>
                  <a:pt x="2513533" y="289483"/>
                </a:lnTo>
                <a:lnTo>
                  <a:pt x="2513241" y="289471"/>
                </a:lnTo>
                <a:lnTo>
                  <a:pt x="2512974" y="289407"/>
                </a:lnTo>
                <a:lnTo>
                  <a:pt x="2512707" y="289471"/>
                </a:lnTo>
                <a:lnTo>
                  <a:pt x="2512377" y="289458"/>
                </a:lnTo>
                <a:lnTo>
                  <a:pt x="2511679" y="289890"/>
                </a:lnTo>
                <a:lnTo>
                  <a:pt x="2511209" y="290233"/>
                </a:lnTo>
                <a:lnTo>
                  <a:pt x="2510802" y="290601"/>
                </a:lnTo>
                <a:lnTo>
                  <a:pt x="2510320" y="291033"/>
                </a:lnTo>
                <a:lnTo>
                  <a:pt x="2510142" y="291528"/>
                </a:lnTo>
                <a:lnTo>
                  <a:pt x="2510612" y="292544"/>
                </a:lnTo>
                <a:lnTo>
                  <a:pt x="2511933" y="292595"/>
                </a:lnTo>
                <a:lnTo>
                  <a:pt x="2513114" y="291668"/>
                </a:lnTo>
                <a:lnTo>
                  <a:pt x="2513495" y="291261"/>
                </a:lnTo>
                <a:lnTo>
                  <a:pt x="2514498" y="290347"/>
                </a:lnTo>
                <a:close/>
              </a:path>
              <a:path w="2723515" h="306704">
                <a:moveTo>
                  <a:pt x="2541727" y="289877"/>
                </a:moveTo>
                <a:lnTo>
                  <a:pt x="2541549" y="289712"/>
                </a:lnTo>
                <a:lnTo>
                  <a:pt x="2541371" y="289458"/>
                </a:lnTo>
                <a:lnTo>
                  <a:pt x="2540876" y="289293"/>
                </a:lnTo>
                <a:lnTo>
                  <a:pt x="2540533" y="289331"/>
                </a:lnTo>
                <a:lnTo>
                  <a:pt x="2540279" y="289407"/>
                </a:lnTo>
                <a:lnTo>
                  <a:pt x="2539555" y="289687"/>
                </a:lnTo>
                <a:lnTo>
                  <a:pt x="2539403" y="290080"/>
                </a:lnTo>
                <a:lnTo>
                  <a:pt x="2540050" y="290601"/>
                </a:lnTo>
                <a:lnTo>
                  <a:pt x="2540355" y="290677"/>
                </a:lnTo>
                <a:lnTo>
                  <a:pt x="2541257" y="290715"/>
                </a:lnTo>
                <a:lnTo>
                  <a:pt x="2541625" y="290423"/>
                </a:lnTo>
                <a:lnTo>
                  <a:pt x="2541727" y="289877"/>
                </a:lnTo>
                <a:close/>
              </a:path>
              <a:path w="2723515" h="306704">
                <a:moveTo>
                  <a:pt x="2553271" y="288759"/>
                </a:moveTo>
                <a:lnTo>
                  <a:pt x="2552712" y="287959"/>
                </a:lnTo>
                <a:lnTo>
                  <a:pt x="2551861" y="287769"/>
                </a:lnTo>
                <a:lnTo>
                  <a:pt x="2551607" y="287705"/>
                </a:lnTo>
                <a:lnTo>
                  <a:pt x="2551328" y="287756"/>
                </a:lnTo>
                <a:lnTo>
                  <a:pt x="2551049" y="287756"/>
                </a:lnTo>
                <a:lnTo>
                  <a:pt x="2550820" y="287921"/>
                </a:lnTo>
                <a:lnTo>
                  <a:pt x="2550388" y="288074"/>
                </a:lnTo>
                <a:lnTo>
                  <a:pt x="2550426" y="288772"/>
                </a:lnTo>
                <a:lnTo>
                  <a:pt x="2550744" y="289242"/>
                </a:lnTo>
                <a:lnTo>
                  <a:pt x="2551607" y="289966"/>
                </a:lnTo>
                <a:lnTo>
                  <a:pt x="2552115" y="290233"/>
                </a:lnTo>
                <a:lnTo>
                  <a:pt x="2552814" y="290131"/>
                </a:lnTo>
                <a:lnTo>
                  <a:pt x="2553043" y="289788"/>
                </a:lnTo>
                <a:lnTo>
                  <a:pt x="2553271" y="288759"/>
                </a:lnTo>
                <a:close/>
              </a:path>
              <a:path w="2723515" h="306704">
                <a:moveTo>
                  <a:pt x="2562542" y="285661"/>
                </a:moveTo>
                <a:lnTo>
                  <a:pt x="2562034" y="285051"/>
                </a:lnTo>
                <a:lnTo>
                  <a:pt x="2561920" y="284924"/>
                </a:lnTo>
                <a:lnTo>
                  <a:pt x="2561653" y="284924"/>
                </a:lnTo>
                <a:lnTo>
                  <a:pt x="2561463" y="284861"/>
                </a:lnTo>
                <a:lnTo>
                  <a:pt x="2561298" y="285038"/>
                </a:lnTo>
                <a:lnTo>
                  <a:pt x="2561056" y="285203"/>
                </a:lnTo>
                <a:lnTo>
                  <a:pt x="2560980" y="285407"/>
                </a:lnTo>
                <a:lnTo>
                  <a:pt x="2560891" y="285635"/>
                </a:lnTo>
                <a:lnTo>
                  <a:pt x="2560878" y="285940"/>
                </a:lnTo>
                <a:lnTo>
                  <a:pt x="2560967" y="286169"/>
                </a:lnTo>
                <a:lnTo>
                  <a:pt x="2561056" y="286385"/>
                </a:lnTo>
                <a:lnTo>
                  <a:pt x="2561285" y="286651"/>
                </a:lnTo>
                <a:lnTo>
                  <a:pt x="2561513" y="286715"/>
                </a:lnTo>
                <a:lnTo>
                  <a:pt x="2562136" y="286880"/>
                </a:lnTo>
                <a:lnTo>
                  <a:pt x="2562542" y="285661"/>
                </a:lnTo>
                <a:close/>
              </a:path>
              <a:path w="2723515" h="306704">
                <a:moveTo>
                  <a:pt x="2569895" y="284962"/>
                </a:moveTo>
                <a:lnTo>
                  <a:pt x="2569299" y="284505"/>
                </a:lnTo>
                <a:lnTo>
                  <a:pt x="2567813" y="284187"/>
                </a:lnTo>
                <a:lnTo>
                  <a:pt x="2567355" y="284187"/>
                </a:lnTo>
                <a:lnTo>
                  <a:pt x="2566771" y="284149"/>
                </a:lnTo>
                <a:lnTo>
                  <a:pt x="2565946" y="284226"/>
                </a:lnTo>
                <a:lnTo>
                  <a:pt x="2565654" y="284416"/>
                </a:lnTo>
                <a:lnTo>
                  <a:pt x="2565108" y="284937"/>
                </a:lnTo>
                <a:lnTo>
                  <a:pt x="2565196" y="285419"/>
                </a:lnTo>
                <a:lnTo>
                  <a:pt x="2566212" y="286575"/>
                </a:lnTo>
                <a:lnTo>
                  <a:pt x="2566898" y="287020"/>
                </a:lnTo>
                <a:lnTo>
                  <a:pt x="2568473" y="287286"/>
                </a:lnTo>
                <a:lnTo>
                  <a:pt x="2569032" y="287108"/>
                </a:lnTo>
                <a:lnTo>
                  <a:pt x="2569895" y="284962"/>
                </a:lnTo>
                <a:close/>
              </a:path>
              <a:path w="2723515" h="306704">
                <a:moveTo>
                  <a:pt x="2593568" y="252768"/>
                </a:moveTo>
                <a:lnTo>
                  <a:pt x="2593352" y="251929"/>
                </a:lnTo>
                <a:lnTo>
                  <a:pt x="2591739" y="251345"/>
                </a:lnTo>
                <a:lnTo>
                  <a:pt x="2590889" y="251180"/>
                </a:lnTo>
                <a:lnTo>
                  <a:pt x="2589326" y="251561"/>
                </a:lnTo>
                <a:lnTo>
                  <a:pt x="2588996" y="251929"/>
                </a:lnTo>
                <a:lnTo>
                  <a:pt x="2588996" y="252412"/>
                </a:lnTo>
                <a:lnTo>
                  <a:pt x="2589123" y="252666"/>
                </a:lnTo>
                <a:lnTo>
                  <a:pt x="2589212" y="252945"/>
                </a:lnTo>
                <a:lnTo>
                  <a:pt x="2589974" y="253796"/>
                </a:lnTo>
                <a:lnTo>
                  <a:pt x="2590673" y="254279"/>
                </a:lnTo>
                <a:lnTo>
                  <a:pt x="2592260" y="254558"/>
                </a:lnTo>
                <a:lnTo>
                  <a:pt x="2592794" y="254368"/>
                </a:lnTo>
                <a:lnTo>
                  <a:pt x="2593568" y="252768"/>
                </a:lnTo>
                <a:close/>
              </a:path>
              <a:path w="2723515" h="306704">
                <a:moveTo>
                  <a:pt x="2602522" y="25196"/>
                </a:moveTo>
                <a:lnTo>
                  <a:pt x="2602382" y="24726"/>
                </a:lnTo>
                <a:lnTo>
                  <a:pt x="2601099" y="24320"/>
                </a:lnTo>
                <a:lnTo>
                  <a:pt x="2600502" y="24104"/>
                </a:lnTo>
                <a:lnTo>
                  <a:pt x="2591993" y="24028"/>
                </a:lnTo>
                <a:lnTo>
                  <a:pt x="2571546" y="24180"/>
                </a:lnTo>
                <a:lnTo>
                  <a:pt x="2568765" y="25565"/>
                </a:lnTo>
                <a:lnTo>
                  <a:pt x="2566670" y="25679"/>
                </a:lnTo>
                <a:lnTo>
                  <a:pt x="2564511" y="25679"/>
                </a:lnTo>
                <a:lnTo>
                  <a:pt x="2558719" y="25666"/>
                </a:lnTo>
                <a:lnTo>
                  <a:pt x="2547137" y="25730"/>
                </a:lnTo>
                <a:lnTo>
                  <a:pt x="2544699" y="25793"/>
                </a:lnTo>
                <a:lnTo>
                  <a:pt x="2542260" y="25857"/>
                </a:lnTo>
                <a:lnTo>
                  <a:pt x="2535237" y="25641"/>
                </a:lnTo>
                <a:lnTo>
                  <a:pt x="2530678" y="25869"/>
                </a:lnTo>
                <a:lnTo>
                  <a:pt x="2525509" y="25984"/>
                </a:lnTo>
                <a:lnTo>
                  <a:pt x="2524810" y="26225"/>
                </a:lnTo>
                <a:lnTo>
                  <a:pt x="2524468" y="26987"/>
                </a:lnTo>
                <a:lnTo>
                  <a:pt x="2524493" y="27889"/>
                </a:lnTo>
                <a:lnTo>
                  <a:pt x="2524988" y="28867"/>
                </a:lnTo>
                <a:lnTo>
                  <a:pt x="2525636" y="29083"/>
                </a:lnTo>
                <a:lnTo>
                  <a:pt x="2538476" y="29248"/>
                </a:lnTo>
                <a:lnTo>
                  <a:pt x="2539631" y="28917"/>
                </a:lnTo>
                <a:lnTo>
                  <a:pt x="2541511" y="27889"/>
                </a:lnTo>
                <a:lnTo>
                  <a:pt x="2542375" y="27647"/>
                </a:lnTo>
                <a:lnTo>
                  <a:pt x="2544534" y="27673"/>
                </a:lnTo>
                <a:lnTo>
                  <a:pt x="2544864" y="27647"/>
                </a:lnTo>
                <a:lnTo>
                  <a:pt x="2547010" y="27520"/>
                </a:lnTo>
                <a:lnTo>
                  <a:pt x="2548750" y="27825"/>
                </a:lnTo>
                <a:lnTo>
                  <a:pt x="2551620" y="29311"/>
                </a:lnTo>
                <a:lnTo>
                  <a:pt x="2552763" y="28740"/>
                </a:lnTo>
                <a:lnTo>
                  <a:pt x="2555278" y="27559"/>
                </a:lnTo>
                <a:lnTo>
                  <a:pt x="2555811" y="27520"/>
                </a:lnTo>
                <a:lnTo>
                  <a:pt x="2556751" y="27444"/>
                </a:lnTo>
                <a:lnTo>
                  <a:pt x="2558758" y="28409"/>
                </a:lnTo>
                <a:lnTo>
                  <a:pt x="2559304" y="28752"/>
                </a:lnTo>
                <a:lnTo>
                  <a:pt x="2561005" y="29400"/>
                </a:lnTo>
                <a:lnTo>
                  <a:pt x="2562212" y="29362"/>
                </a:lnTo>
                <a:lnTo>
                  <a:pt x="2566441" y="27736"/>
                </a:lnTo>
                <a:lnTo>
                  <a:pt x="2599740" y="27520"/>
                </a:lnTo>
                <a:lnTo>
                  <a:pt x="2600198" y="27444"/>
                </a:lnTo>
                <a:lnTo>
                  <a:pt x="2600591" y="27381"/>
                </a:lnTo>
                <a:lnTo>
                  <a:pt x="2602128" y="26987"/>
                </a:lnTo>
                <a:lnTo>
                  <a:pt x="2602319" y="26441"/>
                </a:lnTo>
                <a:lnTo>
                  <a:pt x="2602420" y="25857"/>
                </a:lnTo>
                <a:lnTo>
                  <a:pt x="2602446" y="25679"/>
                </a:lnTo>
                <a:lnTo>
                  <a:pt x="2602522" y="25196"/>
                </a:lnTo>
                <a:close/>
              </a:path>
              <a:path w="2723515" h="306704">
                <a:moveTo>
                  <a:pt x="2603881" y="126326"/>
                </a:moveTo>
                <a:lnTo>
                  <a:pt x="2603500" y="125806"/>
                </a:lnTo>
                <a:lnTo>
                  <a:pt x="2601366" y="125628"/>
                </a:lnTo>
                <a:lnTo>
                  <a:pt x="2599880" y="125717"/>
                </a:lnTo>
                <a:lnTo>
                  <a:pt x="2598407" y="125717"/>
                </a:lnTo>
                <a:lnTo>
                  <a:pt x="2595435" y="125755"/>
                </a:lnTo>
                <a:lnTo>
                  <a:pt x="2593695" y="125793"/>
                </a:lnTo>
                <a:lnTo>
                  <a:pt x="2593416" y="125958"/>
                </a:lnTo>
                <a:lnTo>
                  <a:pt x="2592997" y="126225"/>
                </a:lnTo>
                <a:lnTo>
                  <a:pt x="2592870" y="126441"/>
                </a:lnTo>
                <a:lnTo>
                  <a:pt x="2592717" y="126619"/>
                </a:lnTo>
                <a:lnTo>
                  <a:pt x="2592946" y="126796"/>
                </a:lnTo>
                <a:lnTo>
                  <a:pt x="2593162" y="127088"/>
                </a:lnTo>
                <a:lnTo>
                  <a:pt x="2596629" y="127520"/>
                </a:lnTo>
                <a:lnTo>
                  <a:pt x="2599855" y="127393"/>
                </a:lnTo>
                <a:lnTo>
                  <a:pt x="2603335" y="127165"/>
                </a:lnTo>
                <a:lnTo>
                  <a:pt x="2603665" y="126898"/>
                </a:lnTo>
                <a:lnTo>
                  <a:pt x="2603881" y="126326"/>
                </a:lnTo>
                <a:close/>
              </a:path>
              <a:path w="2723515" h="306704">
                <a:moveTo>
                  <a:pt x="2609431" y="126822"/>
                </a:moveTo>
                <a:lnTo>
                  <a:pt x="2609253" y="126174"/>
                </a:lnTo>
                <a:lnTo>
                  <a:pt x="2608948" y="125996"/>
                </a:lnTo>
                <a:lnTo>
                  <a:pt x="2608719" y="125920"/>
                </a:lnTo>
                <a:lnTo>
                  <a:pt x="2608465" y="125831"/>
                </a:lnTo>
                <a:lnTo>
                  <a:pt x="2608122" y="125806"/>
                </a:lnTo>
                <a:lnTo>
                  <a:pt x="2607132" y="126199"/>
                </a:lnTo>
                <a:lnTo>
                  <a:pt x="2607043" y="126593"/>
                </a:lnTo>
                <a:lnTo>
                  <a:pt x="2607627" y="126936"/>
                </a:lnTo>
                <a:lnTo>
                  <a:pt x="2607830" y="127063"/>
                </a:lnTo>
                <a:lnTo>
                  <a:pt x="2608122" y="127127"/>
                </a:lnTo>
                <a:lnTo>
                  <a:pt x="2608376" y="127114"/>
                </a:lnTo>
                <a:lnTo>
                  <a:pt x="2609050" y="127101"/>
                </a:lnTo>
                <a:lnTo>
                  <a:pt x="2609431" y="126822"/>
                </a:lnTo>
                <a:close/>
              </a:path>
              <a:path w="2723515" h="306704">
                <a:moveTo>
                  <a:pt x="2622219" y="24904"/>
                </a:moveTo>
                <a:lnTo>
                  <a:pt x="2621978" y="24739"/>
                </a:lnTo>
                <a:lnTo>
                  <a:pt x="2621750" y="24511"/>
                </a:lnTo>
                <a:lnTo>
                  <a:pt x="2619133" y="23533"/>
                </a:lnTo>
                <a:lnTo>
                  <a:pt x="2616670" y="24333"/>
                </a:lnTo>
                <a:lnTo>
                  <a:pt x="2613837" y="23926"/>
                </a:lnTo>
                <a:lnTo>
                  <a:pt x="2611526" y="24079"/>
                </a:lnTo>
                <a:lnTo>
                  <a:pt x="2608783" y="23774"/>
                </a:lnTo>
                <a:lnTo>
                  <a:pt x="2605786" y="24282"/>
                </a:lnTo>
                <a:lnTo>
                  <a:pt x="2604986" y="25146"/>
                </a:lnTo>
                <a:lnTo>
                  <a:pt x="2604833" y="25717"/>
                </a:lnTo>
                <a:lnTo>
                  <a:pt x="2605303" y="26809"/>
                </a:lnTo>
                <a:lnTo>
                  <a:pt x="2605824" y="27241"/>
                </a:lnTo>
                <a:lnTo>
                  <a:pt x="2607932" y="27419"/>
                </a:lnTo>
                <a:lnTo>
                  <a:pt x="2611894" y="27470"/>
                </a:lnTo>
                <a:lnTo>
                  <a:pt x="2612796" y="27266"/>
                </a:lnTo>
                <a:lnTo>
                  <a:pt x="2614955" y="26098"/>
                </a:lnTo>
                <a:lnTo>
                  <a:pt x="2616403" y="25831"/>
                </a:lnTo>
                <a:lnTo>
                  <a:pt x="2619171" y="26009"/>
                </a:lnTo>
                <a:lnTo>
                  <a:pt x="2620403" y="25984"/>
                </a:lnTo>
                <a:lnTo>
                  <a:pt x="2621800" y="25336"/>
                </a:lnTo>
                <a:lnTo>
                  <a:pt x="2621991" y="25095"/>
                </a:lnTo>
                <a:lnTo>
                  <a:pt x="2622219" y="24904"/>
                </a:lnTo>
                <a:close/>
              </a:path>
              <a:path w="2723515" h="306704">
                <a:moveTo>
                  <a:pt x="2627922" y="145084"/>
                </a:moveTo>
                <a:lnTo>
                  <a:pt x="2625864" y="143103"/>
                </a:lnTo>
                <a:lnTo>
                  <a:pt x="2625001" y="142849"/>
                </a:lnTo>
                <a:lnTo>
                  <a:pt x="2622016" y="144183"/>
                </a:lnTo>
                <a:lnTo>
                  <a:pt x="2620632" y="144551"/>
                </a:lnTo>
                <a:lnTo>
                  <a:pt x="2618346" y="144729"/>
                </a:lnTo>
                <a:lnTo>
                  <a:pt x="2618028" y="145148"/>
                </a:lnTo>
                <a:lnTo>
                  <a:pt x="2617508" y="146304"/>
                </a:lnTo>
                <a:lnTo>
                  <a:pt x="2618613" y="146405"/>
                </a:lnTo>
                <a:lnTo>
                  <a:pt x="2619794" y="146354"/>
                </a:lnTo>
                <a:lnTo>
                  <a:pt x="2621610" y="147472"/>
                </a:lnTo>
                <a:lnTo>
                  <a:pt x="2622385" y="147535"/>
                </a:lnTo>
                <a:lnTo>
                  <a:pt x="2624048" y="146748"/>
                </a:lnTo>
                <a:lnTo>
                  <a:pt x="2624950" y="146634"/>
                </a:lnTo>
                <a:lnTo>
                  <a:pt x="2626080" y="146342"/>
                </a:lnTo>
                <a:lnTo>
                  <a:pt x="2626385" y="146304"/>
                </a:lnTo>
                <a:lnTo>
                  <a:pt x="2627642" y="145999"/>
                </a:lnTo>
                <a:lnTo>
                  <a:pt x="2627922" y="145084"/>
                </a:lnTo>
                <a:close/>
              </a:path>
              <a:path w="2723515" h="306704">
                <a:moveTo>
                  <a:pt x="2629344" y="25044"/>
                </a:moveTo>
                <a:lnTo>
                  <a:pt x="2629217" y="24714"/>
                </a:lnTo>
                <a:lnTo>
                  <a:pt x="2628049" y="23990"/>
                </a:lnTo>
                <a:lnTo>
                  <a:pt x="2626969" y="23990"/>
                </a:lnTo>
                <a:lnTo>
                  <a:pt x="2625712" y="24599"/>
                </a:lnTo>
                <a:lnTo>
                  <a:pt x="2625598" y="24841"/>
                </a:lnTo>
                <a:lnTo>
                  <a:pt x="2625458" y="25006"/>
                </a:lnTo>
                <a:lnTo>
                  <a:pt x="2625661" y="25196"/>
                </a:lnTo>
                <a:lnTo>
                  <a:pt x="2625852" y="25514"/>
                </a:lnTo>
                <a:lnTo>
                  <a:pt x="2626080" y="25539"/>
                </a:lnTo>
                <a:lnTo>
                  <a:pt x="2626918" y="25628"/>
                </a:lnTo>
                <a:lnTo>
                  <a:pt x="2627769" y="25654"/>
                </a:lnTo>
                <a:lnTo>
                  <a:pt x="2628849" y="25603"/>
                </a:lnTo>
                <a:lnTo>
                  <a:pt x="2629116" y="25349"/>
                </a:lnTo>
                <a:lnTo>
                  <a:pt x="2629281" y="25133"/>
                </a:lnTo>
                <a:close/>
              </a:path>
              <a:path w="2723515" h="306704">
                <a:moveTo>
                  <a:pt x="2635478" y="239979"/>
                </a:moveTo>
                <a:lnTo>
                  <a:pt x="2634640" y="239585"/>
                </a:lnTo>
                <a:lnTo>
                  <a:pt x="2634094" y="239318"/>
                </a:lnTo>
                <a:lnTo>
                  <a:pt x="2633522" y="239407"/>
                </a:lnTo>
                <a:lnTo>
                  <a:pt x="2633002" y="239941"/>
                </a:lnTo>
                <a:lnTo>
                  <a:pt x="2632964" y="240271"/>
                </a:lnTo>
                <a:lnTo>
                  <a:pt x="2633446" y="240830"/>
                </a:lnTo>
                <a:lnTo>
                  <a:pt x="2633980" y="240944"/>
                </a:lnTo>
                <a:lnTo>
                  <a:pt x="2634577" y="240715"/>
                </a:lnTo>
                <a:lnTo>
                  <a:pt x="2635440" y="240385"/>
                </a:lnTo>
                <a:lnTo>
                  <a:pt x="2635478" y="239979"/>
                </a:lnTo>
                <a:close/>
              </a:path>
              <a:path w="2723515" h="306704">
                <a:moveTo>
                  <a:pt x="2638628" y="88925"/>
                </a:moveTo>
                <a:lnTo>
                  <a:pt x="2638260" y="87972"/>
                </a:lnTo>
                <a:lnTo>
                  <a:pt x="2637599" y="87807"/>
                </a:lnTo>
                <a:lnTo>
                  <a:pt x="2636926" y="87896"/>
                </a:lnTo>
                <a:lnTo>
                  <a:pt x="2636621" y="87922"/>
                </a:lnTo>
                <a:lnTo>
                  <a:pt x="2636304" y="87909"/>
                </a:lnTo>
                <a:lnTo>
                  <a:pt x="2635339" y="88049"/>
                </a:lnTo>
                <a:lnTo>
                  <a:pt x="2634754" y="88430"/>
                </a:lnTo>
                <a:lnTo>
                  <a:pt x="2635097" y="89420"/>
                </a:lnTo>
                <a:lnTo>
                  <a:pt x="2635770" y="89585"/>
                </a:lnTo>
                <a:lnTo>
                  <a:pt x="2636443" y="89458"/>
                </a:lnTo>
                <a:lnTo>
                  <a:pt x="2636748" y="89433"/>
                </a:lnTo>
                <a:lnTo>
                  <a:pt x="2637053" y="89433"/>
                </a:lnTo>
                <a:lnTo>
                  <a:pt x="2637345" y="89382"/>
                </a:lnTo>
                <a:lnTo>
                  <a:pt x="2638044" y="89281"/>
                </a:lnTo>
                <a:lnTo>
                  <a:pt x="2638628" y="88925"/>
                </a:lnTo>
                <a:close/>
              </a:path>
              <a:path w="2723515" h="306704">
                <a:moveTo>
                  <a:pt x="2639072" y="147421"/>
                </a:moveTo>
                <a:lnTo>
                  <a:pt x="2639009" y="146812"/>
                </a:lnTo>
                <a:lnTo>
                  <a:pt x="2636558" y="144589"/>
                </a:lnTo>
                <a:lnTo>
                  <a:pt x="2635250" y="144640"/>
                </a:lnTo>
                <a:lnTo>
                  <a:pt x="2633942" y="145465"/>
                </a:lnTo>
                <a:lnTo>
                  <a:pt x="2632760" y="145961"/>
                </a:lnTo>
                <a:lnTo>
                  <a:pt x="2631694" y="146443"/>
                </a:lnTo>
                <a:lnTo>
                  <a:pt x="2631300" y="146799"/>
                </a:lnTo>
                <a:lnTo>
                  <a:pt x="2631021" y="147066"/>
                </a:lnTo>
                <a:lnTo>
                  <a:pt x="2631122" y="147472"/>
                </a:lnTo>
                <a:lnTo>
                  <a:pt x="2631389" y="147713"/>
                </a:lnTo>
                <a:lnTo>
                  <a:pt x="2632405" y="148259"/>
                </a:lnTo>
                <a:lnTo>
                  <a:pt x="2633218" y="148602"/>
                </a:lnTo>
                <a:lnTo>
                  <a:pt x="2635758" y="149847"/>
                </a:lnTo>
                <a:lnTo>
                  <a:pt x="2636634" y="149720"/>
                </a:lnTo>
                <a:lnTo>
                  <a:pt x="2639072" y="147421"/>
                </a:lnTo>
                <a:close/>
              </a:path>
              <a:path w="2723515" h="306704">
                <a:moveTo>
                  <a:pt x="2647823" y="274243"/>
                </a:moveTo>
                <a:lnTo>
                  <a:pt x="2647416" y="273773"/>
                </a:lnTo>
                <a:lnTo>
                  <a:pt x="2630919" y="273672"/>
                </a:lnTo>
                <a:lnTo>
                  <a:pt x="2629738" y="273888"/>
                </a:lnTo>
                <a:lnTo>
                  <a:pt x="2627261" y="275107"/>
                </a:lnTo>
                <a:lnTo>
                  <a:pt x="2625725" y="275437"/>
                </a:lnTo>
                <a:lnTo>
                  <a:pt x="2620581" y="275132"/>
                </a:lnTo>
                <a:lnTo>
                  <a:pt x="2616949" y="275297"/>
                </a:lnTo>
                <a:lnTo>
                  <a:pt x="2612694" y="275170"/>
                </a:lnTo>
                <a:lnTo>
                  <a:pt x="2608923" y="274358"/>
                </a:lnTo>
                <a:lnTo>
                  <a:pt x="2606649" y="275145"/>
                </a:lnTo>
                <a:lnTo>
                  <a:pt x="2599296" y="275196"/>
                </a:lnTo>
                <a:lnTo>
                  <a:pt x="2597886" y="274751"/>
                </a:lnTo>
                <a:lnTo>
                  <a:pt x="2595016" y="273570"/>
                </a:lnTo>
                <a:lnTo>
                  <a:pt x="2593543" y="273748"/>
                </a:lnTo>
                <a:lnTo>
                  <a:pt x="2590457" y="275170"/>
                </a:lnTo>
                <a:lnTo>
                  <a:pt x="2584018" y="275501"/>
                </a:lnTo>
                <a:lnTo>
                  <a:pt x="2583180" y="275856"/>
                </a:lnTo>
                <a:lnTo>
                  <a:pt x="2581389" y="277075"/>
                </a:lnTo>
                <a:lnTo>
                  <a:pt x="2579065" y="277114"/>
                </a:lnTo>
                <a:lnTo>
                  <a:pt x="2579357" y="277990"/>
                </a:lnTo>
                <a:lnTo>
                  <a:pt x="2580017" y="278663"/>
                </a:lnTo>
                <a:lnTo>
                  <a:pt x="2589428" y="279234"/>
                </a:lnTo>
                <a:lnTo>
                  <a:pt x="2595803" y="278980"/>
                </a:lnTo>
                <a:lnTo>
                  <a:pt x="2606891" y="279146"/>
                </a:lnTo>
                <a:lnTo>
                  <a:pt x="2628290" y="278790"/>
                </a:lnTo>
                <a:lnTo>
                  <a:pt x="2629154" y="278536"/>
                </a:lnTo>
                <a:lnTo>
                  <a:pt x="2632633" y="277063"/>
                </a:lnTo>
                <a:lnTo>
                  <a:pt x="2635326" y="277063"/>
                </a:lnTo>
                <a:lnTo>
                  <a:pt x="2639682" y="278955"/>
                </a:lnTo>
                <a:lnTo>
                  <a:pt x="2643555" y="278599"/>
                </a:lnTo>
                <a:lnTo>
                  <a:pt x="2645460" y="277647"/>
                </a:lnTo>
                <a:lnTo>
                  <a:pt x="2646603" y="276694"/>
                </a:lnTo>
                <a:lnTo>
                  <a:pt x="2647708" y="275323"/>
                </a:lnTo>
                <a:lnTo>
                  <a:pt x="2647823" y="274243"/>
                </a:lnTo>
                <a:close/>
              </a:path>
              <a:path w="2723515" h="306704">
                <a:moveTo>
                  <a:pt x="2652293" y="53022"/>
                </a:moveTo>
                <a:lnTo>
                  <a:pt x="2651798" y="52070"/>
                </a:lnTo>
                <a:lnTo>
                  <a:pt x="2650375" y="51752"/>
                </a:lnTo>
                <a:lnTo>
                  <a:pt x="2649436" y="51536"/>
                </a:lnTo>
                <a:lnTo>
                  <a:pt x="2646616" y="53771"/>
                </a:lnTo>
                <a:lnTo>
                  <a:pt x="2647162" y="54813"/>
                </a:lnTo>
                <a:lnTo>
                  <a:pt x="2649385" y="55346"/>
                </a:lnTo>
                <a:lnTo>
                  <a:pt x="2650198" y="55105"/>
                </a:lnTo>
                <a:lnTo>
                  <a:pt x="2650985" y="54737"/>
                </a:lnTo>
                <a:lnTo>
                  <a:pt x="2651239" y="54610"/>
                </a:lnTo>
                <a:lnTo>
                  <a:pt x="2651468" y="54394"/>
                </a:lnTo>
                <a:lnTo>
                  <a:pt x="2652293" y="53022"/>
                </a:lnTo>
                <a:close/>
              </a:path>
              <a:path w="2723515" h="306704">
                <a:moveTo>
                  <a:pt x="2655138" y="180174"/>
                </a:moveTo>
                <a:lnTo>
                  <a:pt x="2653881" y="179197"/>
                </a:lnTo>
                <a:lnTo>
                  <a:pt x="2653652" y="179285"/>
                </a:lnTo>
                <a:lnTo>
                  <a:pt x="2653411" y="179362"/>
                </a:lnTo>
                <a:lnTo>
                  <a:pt x="2653055" y="179603"/>
                </a:lnTo>
                <a:lnTo>
                  <a:pt x="2653055" y="180225"/>
                </a:lnTo>
                <a:lnTo>
                  <a:pt x="2653474" y="180479"/>
                </a:lnTo>
                <a:lnTo>
                  <a:pt x="2654109" y="180467"/>
                </a:lnTo>
                <a:lnTo>
                  <a:pt x="2654770" y="180441"/>
                </a:lnTo>
                <a:lnTo>
                  <a:pt x="2655138" y="180174"/>
                </a:lnTo>
                <a:close/>
              </a:path>
              <a:path w="2723515" h="306704">
                <a:moveTo>
                  <a:pt x="2657564" y="103822"/>
                </a:moveTo>
                <a:lnTo>
                  <a:pt x="2657284" y="102628"/>
                </a:lnTo>
                <a:lnTo>
                  <a:pt x="2657094" y="102120"/>
                </a:lnTo>
                <a:lnTo>
                  <a:pt x="2655951" y="101701"/>
                </a:lnTo>
                <a:lnTo>
                  <a:pt x="2655366" y="101625"/>
                </a:lnTo>
                <a:lnTo>
                  <a:pt x="2654655" y="101460"/>
                </a:lnTo>
                <a:lnTo>
                  <a:pt x="2653919" y="101523"/>
                </a:lnTo>
                <a:lnTo>
                  <a:pt x="2653042" y="101587"/>
                </a:lnTo>
                <a:lnTo>
                  <a:pt x="2651341" y="101815"/>
                </a:lnTo>
                <a:lnTo>
                  <a:pt x="2650706" y="102704"/>
                </a:lnTo>
                <a:lnTo>
                  <a:pt x="2650934" y="104432"/>
                </a:lnTo>
                <a:lnTo>
                  <a:pt x="2651417" y="104787"/>
                </a:lnTo>
                <a:lnTo>
                  <a:pt x="2653703" y="105181"/>
                </a:lnTo>
                <a:lnTo>
                  <a:pt x="2654846" y="105092"/>
                </a:lnTo>
                <a:lnTo>
                  <a:pt x="2656268" y="104838"/>
                </a:lnTo>
                <a:lnTo>
                  <a:pt x="2656509" y="104648"/>
                </a:lnTo>
                <a:lnTo>
                  <a:pt x="2657424" y="104267"/>
                </a:lnTo>
                <a:lnTo>
                  <a:pt x="2657564" y="103822"/>
                </a:lnTo>
                <a:close/>
              </a:path>
              <a:path w="2723515" h="306704">
                <a:moveTo>
                  <a:pt x="2664358" y="118249"/>
                </a:moveTo>
                <a:lnTo>
                  <a:pt x="2664256" y="117779"/>
                </a:lnTo>
                <a:lnTo>
                  <a:pt x="2664206" y="117576"/>
                </a:lnTo>
                <a:lnTo>
                  <a:pt x="2663863" y="117373"/>
                </a:lnTo>
                <a:lnTo>
                  <a:pt x="2663609" y="117284"/>
                </a:lnTo>
                <a:lnTo>
                  <a:pt x="2663355" y="117195"/>
                </a:lnTo>
                <a:lnTo>
                  <a:pt x="2662986" y="117144"/>
                </a:lnTo>
                <a:lnTo>
                  <a:pt x="2662745" y="117246"/>
                </a:lnTo>
                <a:lnTo>
                  <a:pt x="2661945" y="117563"/>
                </a:lnTo>
                <a:lnTo>
                  <a:pt x="2661856" y="117995"/>
                </a:lnTo>
                <a:lnTo>
                  <a:pt x="2662656" y="118503"/>
                </a:lnTo>
                <a:lnTo>
                  <a:pt x="2662974" y="118567"/>
                </a:lnTo>
                <a:lnTo>
                  <a:pt x="2663240" y="118567"/>
                </a:lnTo>
                <a:lnTo>
                  <a:pt x="2663952" y="118554"/>
                </a:lnTo>
                <a:lnTo>
                  <a:pt x="2664358" y="118249"/>
                </a:lnTo>
                <a:close/>
              </a:path>
              <a:path w="2723515" h="306704">
                <a:moveTo>
                  <a:pt x="2666873" y="265099"/>
                </a:moveTo>
                <a:lnTo>
                  <a:pt x="2666009" y="263613"/>
                </a:lnTo>
                <a:lnTo>
                  <a:pt x="2662948" y="263194"/>
                </a:lnTo>
                <a:lnTo>
                  <a:pt x="2660510" y="263423"/>
                </a:lnTo>
                <a:lnTo>
                  <a:pt x="2656522" y="263309"/>
                </a:lnTo>
                <a:lnTo>
                  <a:pt x="2655100" y="263715"/>
                </a:lnTo>
                <a:lnTo>
                  <a:pt x="2653169" y="264553"/>
                </a:lnTo>
                <a:lnTo>
                  <a:pt x="2652598" y="264375"/>
                </a:lnTo>
                <a:lnTo>
                  <a:pt x="2651214" y="263652"/>
                </a:lnTo>
                <a:lnTo>
                  <a:pt x="2650337" y="263398"/>
                </a:lnTo>
                <a:lnTo>
                  <a:pt x="2644546" y="263321"/>
                </a:lnTo>
                <a:lnTo>
                  <a:pt x="2641803" y="264744"/>
                </a:lnTo>
                <a:lnTo>
                  <a:pt x="2641142" y="264820"/>
                </a:lnTo>
                <a:lnTo>
                  <a:pt x="2615895" y="267335"/>
                </a:lnTo>
                <a:lnTo>
                  <a:pt x="2616047" y="267817"/>
                </a:lnTo>
                <a:lnTo>
                  <a:pt x="2617851" y="268554"/>
                </a:lnTo>
                <a:lnTo>
                  <a:pt x="2629027" y="268439"/>
                </a:lnTo>
                <a:lnTo>
                  <a:pt x="2629649" y="268173"/>
                </a:lnTo>
                <a:lnTo>
                  <a:pt x="2631059" y="267347"/>
                </a:lnTo>
                <a:lnTo>
                  <a:pt x="2634157" y="268617"/>
                </a:lnTo>
                <a:lnTo>
                  <a:pt x="2635631" y="268719"/>
                </a:lnTo>
                <a:lnTo>
                  <a:pt x="2638450" y="267398"/>
                </a:lnTo>
                <a:lnTo>
                  <a:pt x="2639847" y="266941"/>
                </a:lnTo>
                <a:lnTo>
                  <a:pt x="2652382" y="267004"/>
                </a:lnTo>
                <a:lnTo>
                  <a:pt x="2658465" y="267042"/>
                </a:lnTo>
                <a:lnTo>
                  <a:pt x="2663952" y="266865"/>
                </a:lnTo>
                <a:lnTo>
                  <a:pt x="2665628" y="266522"/>
                </a:lnTo>
                <a:lnTo>
                  <a:pt x="2666873" y="265099"/>
                </a:lnTo>
                <a:close/>
              </a:path>
              <a:path w="2723515" h="306704">
                <a:moveTo>
                  <a:pt x="2668193" y="202031"/>
                </a:moveTo>
                <a:lnTo>
                  <a:pt x="2667851" y="201726"/>
                </a:lnTo>
                <a:lnTo>
                  <a:pt x="2667152" y="201625"/>
                </a:lnTo>
                <a:lnTo>
                  <a:pt x="2666885" y="201676"/>
                </a:lnTo>
                <a:lnTo>
                  <a:pt x="2666581" y="201676"/>
                </a:lnTo>
                <a:lnTo>
                  <a:pt x="2666365" y="201803"/>
                </a:lnTo>
                <a:lnTo>
                  <a:pt x="2666161" y="201917"/>
                </a:lnTo>
                <a:lnTo>
                  <a:pt x="2665882" y="202260"/>
                </a:lnTo>
                <a:lnTo>
                  <a:pt x="2666200" y="202971"/>
                </a:lnTo>
                <a:lnTo>
                  <a:pt x="2666746" y="203187"/>
                </a:lnTo>
                <a:lnTo>
                  <a:pt x="2667393" y="202984"/>
                </a:lnTo>
                <a:lnTo>
                  <a:pt x="2667635" y="202907"/>
                </a:lnTo>
                <a:lnTo>
                  <a:pt x="2667939" y="202692"/>
                </a:lnTo>
                <a:lnTo>
                  <a:pt x="2668016" y="202488"/>
                </a:lnTo>
                <a:lnTo>
                  <a:pt x="2668193" y="202031"/>
                </a:lnTo>
                <a:close/>
              </a:path>
              <a:path w="2723515" h="306704">
                <a:moveTo>
                  <a:pt x="2673566" y="276555"/>
                </a:moveTo>
                <a:lnTo>
                  <a:pt x="2673439" y="276098"/>
                </a:lnTo>
                <a:lnTo>
                  <a:pt x="2673388" y="275907"/>
                </a:lnTo>
                <a:lnTo>
                  <a:pt x="2673083" y="275704"/>
                </a:lnTo>
                <a:lnTo>
                  <a:pt x="2672854" y="275628"/>
                </a:lnTo>
                <a:lnTo>
                  <a:pt x="2672600" y="275551"/>
                </a:lnTo>
                <a:lnTo>
                  <a:pt x="2672257" y="275526"/>
                </a:lnTo>
                <a:lnTo>
                  <a:pt x="2672016" y="275628"/>
                </a:lnTo>
                <a:lnTo>
                  <a:pt x="2671254" y="275932"/>
                </a:lnTo>
                <a:lnTo>
                  <a:pt x="2671165" y="276352"/>
                </a:lnTo>
                <a:lnTo>
                  <a:pt x="2671965" y="276847"/>
                </a:lnTo>
                <a:lnTo>
                  <a:pt x="2672270" y="276898"/>
                </a:lnTo>
                <a:lnTo>
                  <a:pt x="2673210" y="276860"/>
                </a:lnTo>
                <a:lnTo>
                  <a:pt x="2673566" y="276555"/>
                </a:lnTo>
                <a:close/>
              </a:path>
              <a:path w="2723515" h="306704">
                <a:moveTo>
                  <a:pt x="2673591" y="167830"/>
                </a:moveTo>
                <a:lnTo>
                  <a:pt x="2673375" y="167640"/>
                </a:lnTo>
                <a:lnTo>
                  <a:pt x="2673172" y="167411"/>
                </a:lnTo>
                <a:lnTo>
                  <a:pt x="2671838" y="166776"/>
                </a:lnTo>
                <a:lnTo>
                  <a:pt x="2668193" y="166928"/>
                </a:lnTo>
                <a:lnTo>
                  <a:pt x="2667330" y="167563"/>
                </a:lnTo>
                <a:lnTo>
                  <a:pt x="2666949" y="168668"/>
                </a:lnTo>
                <a:lnTo>
                  <a:pt x="2668333" y="168706"/>
                </a:lnTo>
                <a:lnTo>
                  <a:pt x="2669819" y="168783"/>
                </a:lnTo>
                <a:lnTo>
                  <a:pt x="2671838" y="168757"/>
                </a:lnTo>
                <a:lnTo>
                  <a:pt x="2673197" y="168275"/>
                </a:lnTo>
                <a:lnTo>
                  <a:pt x="2673375" y="168008"/>
                </a:lnTo>
                <a:lnTo>
                  <a:pt x="2673591" y="167830"/>
                </a:lnTo>
                <a:close/>
              </a:path>
              <a:path w="2723515" h="306704">
                <a:moveTo>
                  <a:pt x="2675979" y="118770"/>
                </a:moveTo>
                <a:lnTo>
                  <a:pt x="2675737" y="117716"/>
                </a:lnTo>
                <a:lnTo>
                  <a:pt x="2675039" y="116890"/>
                </a:lnTo>
                <a:lnTo>
                  <a:pt x="2674048" y="116293"/>
                </a:lnTo>
                <a:lnTo>
                  <a:pt x="2673820" y="116141"/>
                </a:lnTo>
                <a:lnTo>
                  <a:pt x="2673477" y="116014"/>
                </a:lnTo>
                <a:lnTo>
                  <a:pt x="2673032" y="116116"/>
                </a:lnTo>
                <a:lnTo>
                  <a:pt x="2672804" y="116420"/>
                </a:lnTo>
                <a:lnTo>
                  <a:pt x="2672296" y="118275"/>
                </a:lnTo>
                <a:lnTo>
                  <a:pt x="2672410" y="119570"/>
                </a:lnTo>
                <a:lnTo>
                  <a:pt x="2673908" y="119888"/>
                </a:lnTo>
                <a:lnTo>
                  <a:pt x="2674556" y="119329"/>
                </a:lnTo>
                <a:lnTo>
                  <a:pt x="2675534" y="118859"/>
                </a:lnTo>
                <a:lnTo>
                  <a:pt x="2675826" y="118808"/>
                </a:lnTo>
                <a:lnTo>
                  <a:pt x="2675979" y="118770"/>
                </a:lnTo>
                <a:close/>
              </a:path>
              <a:path w="2723515" h="306704">
                <a:moveTo>
                  <a:pt x="2679115" y="119672"/>
                </a:moveTo>
                <a:lnTo>
                  <a:pt x="2678798" y="119075"/>
                </a:lnTo>
                <a:lnTo>
                  <a:pt x="2678290" y="118872"/>
                </a:lnTo>
                <a:lnTo>
                  <a:pt x="2677693" y="118872"/>
                </a:lnTo>
                <a:lnTo>
                  <a:pt x="2677134" y="118872"/>
                </a:lnTo>
                <a:lnTo>
                  <a:pt x="2676575" y="118846"/>
                </a:lnTo>
                <a:lnTo>
                  <a:pt x="2676118" y="118833"/>
                </a:lnTo>
                <a:lnTo>
                  <a:pt x="2676182" y="119291"/>
                </a:lnTo>
                <a:lnTo>
                  <a:pt x="2676474" y="119735"/>
                </a:lnTo>
                <a:lnTo>
                  <a:pt x="2677464" y="120294"/>
                </a:lnTo>
                <a:lnTo>
                  <a:pt x="2677998" y="120370"/>
                </a:lnTo>
                <a:lnTo>
                  <a:pt x="2678747" y="120027"/>
                </a:lnTo>
                <a:lnTo>
                  <a:pt x="2679115" y="119672"/>
                </a:lnTo>
                <a:close/>
              </a:path>
              <a:path w="2723515" h="306704">
                <a:moveTo>
                  <a:pt x="2686913" y="275183"/>
                </a:moveTo>
                <a:lnTo>
                  <a:pt x="2686824" y="274955"/>
                </a:lnTo>
                <a:lnTo>
                  <a:pt x="2686735" y="274726"/>
                </a:lnTo>
                <a:lnTo>
                  <a:pt x="2686481" y="274472"/>
                </a:lnTo>
                <a:lnTo>
                  <a:pt x="2686253" y="274396"/>
                </a:lnTo>
                <a:lnTo>
                  <a:pt x="2685567" y="274205"/>
                </a:lnTo>
                <a:lnTo>
                  <a:pt x="2685135" y="275437"/>
                </a:lnTo>
                <a:lnTo>
                  <a:pt x="2685669" y="276085"/>
                </a:lnTo>
                <a:lnTo>
                  <a:pt x="2685796" y="276225"/>
                </a:lnTo>
                <a:lnTo>
                  <a:pt x="2686062" y="276250"/>
                </a:lnTo>
                <a:lnTo>
                  <a:pt x="2686266" y="276326"/>
                </a:lnTo>
                <a:lnTo>
                  <a:pt x="2686443" y="276136"/>
                </a:lnTo>
                <a:lnTo>
                  <a:pt x="2686685" y="275971"/>
                </a:lnTo>
                <a:lnTo>
                  <a:pt x="2686862" y="275501"/>
                </a:lnTo>
                <a:lnTo>
                  <a:pt x="2686913" y="275183"/>
                </a:lnTo>
                <a:close/>
              </a:path>
              <a:path w="2723515" h="306704">
                <a:moveTo>
                  <a:pt x="2692577" y="201955"/>
                </a:moveTo>
                <a:lnTo>
                  <a:pt x="2692311" y="201066"/>
                </a:lnTo>
                <a:lnTo>
                  <a:pt x="2692222" y="200799"/>
                </a:lnTo>
                <a:lnTo>
                  <a:pt x="2691650" y="200253"/>
                </a:lnTo>
                <a:lnTo>
                  <a:pt x="2691130" y="200329"/>
                </a:lnTo>
                <a:lnTo>
                  <a:pt x="2690076" y="201091"/>
                </a:lnTo>
                <a:lnTo>
                  <a:pt x="2689771" y="201549"/>
                </a:lnTo>
                <a:lnTo>
                  <a:pt x="2689656" y="202120"/>
                </a:lnTo>
                <a:lnTo>
                  <a:pt x="2689796" y="202311"/>
                </a:lnTo>
                <a:lnTo>
                  <a:pt x="2689910" y="202565"/>
                </a:lnTo>
                <a:lnTo>
                  <a:pt x="2690101" y="202679"/>
                </a:lnTo>
                <a:lnTo>
                  <a:pt x="2690609" y="202984"/>
                </a:lnTo>
                <a:lnTo>
                  <a:pt x="2691168" y="202971"/>
                </a:lnTo>
                <a:lnTo>
                  <a:pt x="2691701" y="202717"/>
                </a:lnTo>
                <a:lnTo>
                  <a:pt x="2692323" y="202425"/>
                </a:lnTo>
                <a:lnTo>
                  <a:pt x="2692577" y="201955"/>
                </a:lnTo>
                <a:close/>
              </a:path>
              <a:path w="2723515" h="306704">
                <a:moveTo>
                  <a:pt x="2693492" y="178015"/>
                </a:moveTo>
                <a:lnTo>
                  <a:pt x="2693174" y="177495"/>
                </a:lnTo>
                <a:lnTo>
                  <a:pt x="2689148" y="176911"/>
                </a:lnTo>
                <a:lnTo>
                  <a:pt x="2683687" y="177126"/>
                </a:lnTo>
                <a:lnTo>
                  <a:pt x="2677604" y="177114"/>
                </a:lnTo>
                <a:lnTo>
                  <a:pt x="2669946" y="177228"/>
                </a:lnTo>
                <a:lnTo>
                  <a:pt x="2668765" y="176149"/>
                </a:lnTo>
                <a:lnTo>
                  <a:pt x="2667038" y="175742"/>
                </a:lnTo>
                <a:lnTo>
                  <a:pt x="2666669" y="175729"/>
                </a:lnTo>
                <a:lnTo>
                  <a:pt x="2665069" y="176441"/>
                </a:lnTo>
                <a:lnTo>
                  <a:pt x="2661742" y="178079"/>
                </a:lnTo>
                <a:lnTo>
                  <a:pt x="2661653" y="178600"/>
                </a:lnTo>
                <a:lnTo>
                  <a:pt x="2662301" y="180327"/>
                </a:lnTo>
                <a:lnTo>
                  <a:pt x="2663812" y="180695"/>
                </a:lnTo>
                <a:lnTo>
                  <a:pt x="2664739" y="180835"/>
                </a:lnTo>
                <a:lnTo>
                  <a:pt x="2668981" y="180797"/>
                </a:lnTo>
                <a:lnTo>
                  <a:pt x="2675940" y="180606"/>
                </a:lnTo>
                <a:lnTo>
                  <a:pt x="2676829" y="180378"/>
                </a:lnTo>
                <a:lnTo>
                  <a:pt x="2678696" y="179336"/>
                </a:lnTo>
                <a:lnTo>
                  <a:pt x="2680170" y="179057"/>
                </a:lnTo>
                <a:lnTo>
                  <a:pt x="2685351" y="179209"/>
                </a:lnTo>
                <a:lnTo>
                  <a:pt x="2688996" y="179476"/>
                </a:lnTo>
                <a:lnTo>
                  <a:pt x="2692870" y="178866"/>
                </a:lnTo>
                <a:lnTo>
                  <a:pt x="2693174" y="178600"/>
                </a:lnTo>
                <a:lnTo>
                  <a:pt x="2693492" y="178015"/>
                </a:lnTo>
                <a:close/>
              </a:path>
              <a:path w="2723515" h="306704">
                <a:moveTo>
                  <a:pt x="2697403" y="200761"/>
                </a:moveTo>
                <a:lnTo>
                  <a:pt x="2697022" y="200113"/>
                </a:lnTo>
                <a:lnTo>
                  <a:pt x="2696705" y="199961"/>
                </a:lnTo>
                <a:lnTo>
                  <a:pt x="2696451" y="199898"/>
                </a:lnTo>
                <a:lnTo>
                  <a:pt x="2695829" y="199745"/>
                </a:lnTo>
                <a:lnTo>
                  <a:pt x="2695283" y="199986"/>
                </a:lnTo>
                <a:lnTo>
                  <a:pt x="2694940" y="200533"/>
                </a:lnTo>
                <a:lnTo>
                  <a:pt x="2695283" y="201002"/>
                </a:lnTo>
                <a:lnTo>
                  <a:pt x="2695537" y="201129"/>
                </a:lnTo>
                <a:lnTo>
                  <a:pt x="2695765" y="201244"/>
                </a:lnTo>
                <a:lnTo>
                  <a:pt x="2696108" y="201295"/>
                </a:lnTo>
                <a:lnTo>
                  <a:pt x="2697099" y="201142"/>
                </a:lnTo>
                <a:lnTo>
                  <a:pt x="2697403" y="200761"/>
                </a:lnTo>
                <a:close/>
              </a:path>
              <a:path w="2723515" h="306704">
                <a:moveTo>
                  <a:pt x="2700947" y="224574"/>
                </a:moveTo>
                <a:lnTo>
                  <a:pt x="2700858" y="224053"/>
                </a:lnTo>
                <a:lnTo>
                  <a:pt x="2699054" y="222199"/>
                </a:lnTo>
                <a:lnTo>
                  <a:pt x="2697429" y="221818"/>
                </a:lnTo>
                <a:lnTo>
                  <a:pt x="2694940" y="222732"/>
                </a:lnTo>
                <a:lnTo>
                  <a:pt x="2694698" y="223240"/>
                </a:lnTo>
                <a:lnTo>
                  <a:pt x="2694762" y="223837"/>
                </a:lnTo>
                <a:lnTo>
                  <a:pt x="2694698" y="224726"/>
                </a:lnTo>
                <a:lnTo>
                  <a:pt x="2695308" y="225259"/>
                </a:lnTo>
                <a:lnTo>
                  <a:pt x="2697543" y="225628"/>
                </a:lnTo>
                <a:lnTo>
                  <a:pt x="2698712" y="225475"/>
                </a:lnTo>
                <a:lnTo>
                  <a:pt x="2700159" y="225323"/>
                </a:lnTo>
                <a:lnTo>
                  <a:pt x="2700477" y="225145"/>
                </a:lnTo>
                <a:lnTo>
                  <a:pt x="2700947" y="224574"/>
                </a:lnTo>
                <a:close/>
              </a:path>
              <a:path w="2723515" h="306704">
                <a:moveTo>
                  <a:pt x="2703461" y="177368"/>
                </a:moveTo>
                <a:lnTo>
                  <a:pt x="2702890" y="176187"/>
                </a:lnTo>
                <a:lnTo>
                  <a:pt x="2702344" y="176034"/>
                </a:lnTo>
                <a:lnTo>
                  <a:pt x="2701163" y="175971"/>
                </a:lnTo>
                <a:lnTo>
                  <a:pt x="2700578" y="176098"/>
                </a:lnTo>
                <a:lnTo>
                  <a:pt x="2700032" y="177406"/>
                </a:lnTo>
                <a:lnTo>
                  <a:pt x="2700528" y="178396"/>
                </a:lnTo>
                <a:lnTo>
                  <a:pt x="2701531" y="178638"/>
                </a:lnTo>
                <a:lnTo>
                  <a:pt x="2701836" y="178587"/>
                </a:lnTo>
                <a:lnTo>
                  <a:pt x="2702204" y="178587"/>
                </a:lnTo>
                <a:lnTo>
                  <a:pt x="2702839" y="178409"/>
                </a:lnTo>
                <a:lnTo>
                  <a:pt x="2703461" y="177368"/>
                </a:lnTo>
                <a:close/>
              </a:path>
              <a:path w="2723515" h="306704">
                <a:moveTo>
                  <a:pt x="2710027" y="107670"/>
                </a:moveTo>
                <a:lnTo>
                  <a:pt x="2709761" y="107264"/>
                </a:lnTo>
                <a:lnTo>
                  <a:pt x="2709634" y="107035"/>
                </a:lnTo>
                <a:lnTo>
                  <a:pt x="2709329" y="106832"/>
                </a:lnTo>
                <a:lnTo>
                  <a:pt x="2709062" y="106768"/>
                </a:lnTo>
                <a:lnTo>
                  <a:pt x="2708491" y="106654"/>
                </a:lnTo>
                <a:lnTo>
                  <a:pt x="2707894" y="106641"/>
                </a:lnTo>
                <a:lnTo>
                  <a:pt x="2707436" y="106578"/>
                </a:lnTo>
                <a:lnTo>
                  <a:pt x="2707005" y="106578"/>
                </a:lnTo>
                <a:lnTo>
                  <a:pt x="2706700" y="106527"/>
                </a:lnTo>
                <a:lnTo>
                  <a:pt x="2705849" y="106718"/>
                </a:lnTo>
                <a:lnTo>
                  <a:pt x="2705277" y="106870"/>
                </a:lnTo>
                <a:lnTo>
                  <a:pt x="2704109" y="107340"/>
                </a:lnTo>
                <a:lnTo>
                  <a:pt x="2703931" y="107835"/>
                </a:lnTo>
                <a:lnTo>
                  <a:pt x="2703906" y="109029"/>
                </a:lnTo>
                <a:lnTo>
                  <a:pt x="2704058" y="109524"/>
                </a:lnTo>
                <a:lnTo>
                  <a:pt x="2704719" y="109753"/>
                </a:lnTo>
                <a:lnTo>
                  <a:pt x="2706547" y="110439"/>
                </a:lnTo>
                <a:lnTo>
                  <a:pt x="2708173" y="110134"/>
                </a:lnTo>
                <a:lnTo>
                  <a:pt x="2709900" y="108191"/>
                </a:lnTo>
                <a:lnTo>
                  <a:pt x="2710027" y="107670"/>
                </a:lnTo>
                <a:close/>
              </a:path>
              <a:path w="2723515" h="306704">
                <a:moveTo>
                  <a:pt x="2710218" y="64833"/>
                </a:moveTo>
                <a:lnTo>
                  <a:pt x="2710015" y="64427"/>
                </a:lnTo>
                <a:lnTo>
                  <a:pt x="2709735" y="63906"/>
                </a:lnTo>
                <a:lnTo>
                  <a:pt x="2709100" y="63754"/>
                </a:lnTo>
                <a:lnTo>
                  <a:pt x="2708478" y="63842"/>
                </a:lnTo>
                <a:lnTo>
                  <a:pt x="2707881" y="63881"/>
                </a:lnTo>
                <a:lnTo>
                  <a:pt x="2707284" y="63842"/>
                </a:lnTo>
                <a:lnTo>
                  <a:pt x="2706128" y="64198"/>
                </a:lnTo>
                <a:lnTo>
                  <a:pt x="2705874" y="64693"/>
                </a:lnTo>
                <a:lnTo>
                  <a:pt x="2705570" y="65836"/>
                </a:lnTo>
                <a:lnTo>
                  <a:pt x="2705697" y="66357"/>
                </a:lnTo>
                <a:lnTo>
                  <a:pt x="2707182" y="66916"/>
                </a:lnTo>
                <a:lnTo>
                  <a:pt x="2708033" y="66890"/>
                </a:lnTo>
                <a:lnTo>
                  <a:pt x="2708783" y="66344"/>
                </a:lnTo>
                <a:lnTo>
                  <a:pt x="2709024" y="66179"/>
                </a:lnTo>
                <a:lnTo>
                  <a:pt x="2709888" y="65354"/>
                </a:lnTo>
                <a:lnTo>
                  <a:pt x="2710218" y="64833"/>
                </a:lnTo>
                <a:close/>
              </a:path>
              <a:path w="2723515" h="306704">
                <a:moveTo>
                  <a:pt x="2713698" y="131686"/>
                </a:moveTo>
                <a:lnTo>
                  <a:pt x="2710700" y="130860"/>
                </a:lnTo>
                <a:lnTo>
                  <a:pt x="2709722" y="131470"/>
                </a:lnTo>
                <a:lnTo>
                  <a:pt x="2710269" y="132448"/>
                </a:lnTo>
                <a:lnTo>
                  <a:pt x="2710815" y="132613"/>
                </a:lnTo>
                <a:lnTo>
                  <a:pt x="2711424" y="132499"/>
                </a:lnTo>
                <a:lnTo>
                  <a:pt x="2711970" y="132422"/>
                </a:lnTo>
                <a:lnTo>
                  <a:pt x="2712529" y="132397"/>
                </a:lnTo>
                <a:lnTo>
                  <a:pt x="2713291" y="132207"/>
                </a:lnTo>
                <a:lnTo>
                  <a:pt x="2713520" y="131965"/>
                </a:lnTo>
                <a:lnTo>
                  <a:pt x="2713698" y="131686"/>
                </a:lnTo>
                <a:close/>
              </a:path>
              <a:path w="2723515" h="306704">
                <a:moveTo>
                  <a:pt x="2720797" y="70485"/>
                </a:moveTo>
                <a:lnTo>
                  <a:pt x="2720492" y="69215"/>
                </a:lnTo>
                <a:lnTo>
                  <a:pt x="2691498" y="69215"/>
                </a:lnTo>
                <a:lnTo>
                  <a:pt x="2691993" y="66675"/>
                </a:lnTo>
                <a:lnTo>
                  <a:pt x="2685592" y="66675"/>
                </a:lnTo>
                <a:lnTo>
                  <a:pt x="2685110" y="69215"/>
                </a:lnTo>
                <a:lnTo>
                  <a:pt x="2683548" y="70485"/>
                </a:lnTo>
                <a:lnTo>
                  <a:pt x="2680525" y="70485"/>
                </a:lnTo>
                <a:lnTo>
                  <a:pt x="2681605" y="69215"/>
                </a:lnTo>
                <a:lnTo>
                  <a:pt x="2682849" y="69215"/>
                </a:lnTo>
                <a:lnTo>
                  <a:pt x="2683332" y="67945"/>
                </a:lnTo>
                <a:lnTo>
                  <a:pt x="2682583" y="66675"/>
                </a:lnTo>
                <a:lnTo>
                  <a:pt x="2682011" y="66675"/>
                </a:lnTo>
                <a:lnTo>
                  <a:pt x="2679890" y="65405"/>
                </a:lnTo>
                <a:lnTo>
                  <a:pt x="2678303" y="65405"/>
                </a:lnTo>
                <a:lnTo>
                  <a:pt x="2674645" y="67945"/>
                </a:lnTo>
                <a:lnTo>
                  <a:pt x="2667990" y="67945"/>
                </a:lnTo>
                <a:lnTo>
                  <a:pt x="2666606" y="66675"/>
                </a:lnTo>
                <a:lnTo>
                  <a:pt x="2666123" y="66675"/>
                </a:lnTo>
                <a:lnTo>
                  <a:pt x="2666123" y="70485"/>
                </a:lnTo>
                <a:lnTo>
                  <a:pt x="2665526" y="70485"/>
                </a:lnTo>
                <a:lnTo>
                  <a:pt x="2664231" y="71755"/>
                </a:lnTo>
                <a:lnTo>
                  <a:pt x="2661424" y="71755"/>
                </a:lnTo>
                <a:lnTo>
                  <a:pt x="2660789" y="70485"/>
                </a:lnTo>
                <a:lnTo>
                  <a:pt x="2660472" y="70485"/>
                </a:lnTo>
                <a:lnTo>
                  <a:pt x="2661031" y="69215"/>
                </a:lnTo>
                <a:lnTo>
                  <a:pt x="2665704" y="69215"/>
                </a:lnTo>
                <a:lnTo>
                  <a:pt x="2666123" y="70485"/>
                </a:lnTo>
                <a:lnTo>
                  <a:pt x="2666123" y="66675"/>
                </a:lnTo>
                <a:lnTo>
                  <a:pt x="2663825" y="67945"/>
                </a:lnTo>
                <a:lnTo>
                  <a:pt x="2654871" y="67945"/>
                </a:lnTo>
                <a:lnTo>
                  <a:pt x="2653284" y="70485"/>
                </a:lnTo>
                <a:lnTo>
                  <a:pt x="2652826" y="70485"/>
                </a:lnTo>
                <a:lnTo>
                  <a:pt x="2651455" y="67945"/>
                </a:lnTo>
                <a:lnTo>
                  <a:pt x="2625750" y="67945"/>
                </a:lnTo>
                <a:lnTo>
                  <a:pt x="2622931" y="69215"/>
                </a:lnTo>
                <a:lnTo>
                  <a:pt x="2618981" y="69215"/>
                </a:lnTo>
                <a:lnTo>
                  <a:pt x="2617914" y="67945"/>
                </a:lnTo>
                <a:lnTo>
                  <a:pt x="2617622" y="67945"/>
                </a:lnTo>
                <a:lnTo>
                  <a:pt x="2616746" y="66675"/>
                </a:lnTo>
                <a:lnTo>
                  <a:pt x="2616035" y="66675"/>
                </a:lnTo>
                <a:lnTo>
                  <a:pt x="2608618" y="65405"/>
                </a:lnTo>
                <a:lnTo>
                  <a:pt x="2602217" y="66675"/>
                </a:lnTo>
                <a:lnTo>
                  <a:pt x="2598788" y="66675"/>
                </a:lnTo>
                <a:lnTo>
                  <a:pt x="2598788" y="79375"/>
                </a:lnTo>
                <a:lnTo>
                  <a:pt x="2596286" y="79375"/>
                </a:lnTo>
                <a:lnTo>
                  <a:pt x="2596985" y="78105"/>
                </a:lnTo>
                <a:lnTo>
                  <a:pt x="2597670" y="78105"/>
                </a:lnTo>
                <a:lnTo>
                  <a:pt x="2598788" y="79375"/>
                </a:lnTo>
                <a:lnTo>
                  <a:pt x="2598788" y="66675"/>
                </a:lnTo>
                <a:lnTo>
                  <a:pt x="2592971" y="66675"/>
                </a:lnTo>
                <a:lnTo>
                  <a:pt x="2591816" y="67945"/>
                </a:lnTo>
                <a:lnTo>
                  <a:pt x="2581579" y="67945"/>
                </a:lnTo>
                <a:lnTo>
                  <a:pt x="2581579" y="80645"/>
                </a:lnTo>
                <a:lnTo>
                  <a:pt x="2581021" y="81915"/>
                </a:lnTo>
                <a:lnTo>
                  <a:pt x="2580144" y="80645"/>
                </a:lnTo>
                <a:lnTo>
                  <a:pt x="2581579" y="80645"/>
                </a:lnTo>
                <a:lnTo>
                  <a:pt x="2581579" y="67945"/>
                </a:lnTo>
                <a:lnTo>
                  <a:pt x="2581440" y="67945"/>
                </a:lnTo>
                <a:lnTo>
                  <a:pt x="2576639" y="66675"/>
                </a:lnTo>
                <a:lnTo>
                  <a:pt x="2576271" y="66675"/>
                </a:lnTo>
                <a:lnTo>
                  <a:pt x="2576601" y="65405"/>
                </a:lnTo>
                <a:lnTo>
                  <a:pt x="2576449" y="64135"/>
                </a:lnTo>
                <a:lnTo>
                  <a:pt x="2576030" y="64135"/>
                </a:lnTo>
                <a:lnTo>
                  <a:pt x="2575153" y="62865"/>
                </a:lnTo>
                <a:lnTo>
                  <a:pt x="2574506" y="62865"/>
                </a:lnTo>
                <a:lnTo>
                  <a:pt x="2574417" y="61595"/>
                </a:lnTo>
                <a:lnTo>
                  <a:pt x="2575420" y="61595"/>
                </a:lnTo>
                <a:lnTo>
                  <a:pt x="2576652" y="60325"/>
                </a:lnTo>
                <a:lnTo>
                  <a:pt x="2577211" y="59055"/>
                </a:lnTo>
                <a:lnTo>
                  <a:pt x="2577401" y="57785"/>
                </a:lnTo>
                <a:lnTo>
                  <a:pt x="2577452" y="56515"/>
                </a:lnTo>
                <a:lnTo>
                  <a:pt x="2577655" y="55245"/>
                </a:lnTo>
                <a:lnTo>
                  <a:pt x="2578900" y="55245"/>
                </a:lnTo>
                <a:lnTo>
                  <a:pt x="2579154" y="56515"/>
                </a:lnTo>
                <a:lnTo>
                  <a:pt x="2581300" y="59055"/>
                </a:lnTo>
                <a:lnTo>
                  <a:pt x="2598547" y="59055"/>
                </a:lnTo>
                <a:lnTo>
                  <a:pt x="2600147" y="57785"/>
                </a:lnTo>
                <a:lnTo>
                  <a:pt x="2603728" y="57785"/>
                </a:lnTo>
                <a:lnTo>
                  <a:pt x="2605481" y="56515"/>
                </a:lnTo>
                <a:lnTo>
                  <a:pt x="2606751" y="55245"/>
                </a:lnTo>
                <a:lnTo>
                  <a:pt x="2609507" y="57785"/>
                </a:lnTo>
                <a:lnTo>
                  <a:pt x="2614472" y="57785"/>
                </a:lnTo>
                <a:lnTo>
                  <a:pt x="2615184" y="56515"/>
                </a:lnTo>
                <a:lnTo>
                  <a:pt x="2616504" y="52705"/>
                </a:lnTo>
                <a:lnTo>
                  <a:pt x="2619222" y="52705"/>
                </a:lnTo>
                <a:lnTo>
                  <a:pt x="2620086" y="53975"/>
                </a:lnTo>
                <a:lnTo>
                  <a:pt x="2620556" y="53975"/>
                </a:lnTo>
                <a:lnTo>
                  <a:pt x="2622131" y="52705"/>
                </a:lnTo>
                <a:lnTo>
                  <a:pt x="2628849" y="52705"/>
                </a:lnTo>
                <a:lnTo>
                  <a:pt x="2631325" y="51435"/>
                </a:lnTo>
                <a:lnTo>
                  <a:pt x="2631986" y="51435"/>
                </a:lnTo>
                <a:lnTo>
                  <a:pt x="2635021" y="50165"/>
                </a:lnTo>
                <a:lnTo>
                  <a:pt x="2644825" y="50165"/>
                </a:lnTo>
                <a:lnTo>
                  <a:pt x="2647111" y="51435"/>
                </a:lnTo>
                <a:lnTo>
                  <a:pt x="2649270" y="51435"/>
                </a:lnTo>
                <a:lnTo>
                  <a:pt x="2654693" y="48895"/>
                </a:lnTo>
                <a:lnTo>
                  <a:pt x="2658922" y="48895"/>
                </a:lnTo>
                <a:lnTo>
                  <a:pt x="2660548" y="47625"/>
                </a:lnTo>
                <a:lnTo>
                  <a:pt x="2681287" y="47625"/>
                </a:lnTo>
                <a:lnTo>
                  <a:pt x="2682417" y="46355"/>
                </a:lnTo>
                <a:lnTo>
                  <a:pt x="2685313" y="46355"/>
                </a:lnTo>
                <a:lnTo>
                  <a:pt x="2687104" y="45085"/>
                </a:lnTo>
                <a:lnTo>
                  <a:pt x="2690152" y="45085"/>
                </a:lnTo>
                <a:lnTo>
                  <a:pt x="2690469" y="43815"/>
                </a:lnTo>
                <a:lnTo>
                  <a:pt x="2690291" y="43815"/>
                </a:lnTo>
                <a:lnTo>
                  <a:pt x="2689758" y="42545"/>
                </a:lnTo>
                <a:lnTo>
                  <a:pt x="2689123" y="42545"/>
                </a:lnTo>
                <a:lnTo>
                  <a:pt x="2683306" y="41275"/>
                </a:lnTo>
                <a:lnTo>
                  <a:pt x="2678125" y="42545"/>
                </a:lnTo>
                <a:lnTo>
                  <a:pt x="2669489" y="42545"/>
                </a:lnTo>
                <a:lnTo>
                  <a:pt x="2668600" y="43815"/>
                </a:lnTo>
                <a:lnTo>
                  <a:pt x="2661056" y="43815"/>
                </a:lnTo>
                <a:lnTo>
                  <a:pt x="2660789" y="42545"/>
                </a:lnTo>
                <a:lnTo>
                  <a:pt x="2662796" y="42545"/>
                </a:lnTo>
                <a:lnTo>
                  <a:pt x="2664549" y="41275"/>
                </a:lnTo>
                <a:lnTo>
                  <a:pt x="2666631" y="40005"/>
                </a:lnTo>
                <a:lnTo>
                  <a:pt x="2668397" y="40005"/>
                </a:lnTo>
                <a:lnTo>
                  <a:pt x="2668486" y="38735"/>
                </a:lnTo>
                <a:lnTo>
                  <a:pt x="2668536" y="37465"/>
                </a:lnTo>
                <a:lnTo>
                  <a:pt x="2667101" y="37465"/>
                </a:lnTo>
                <a:lnTo>
                  <a:pt x="2666517" y="36195"/>
                </a:lnTo>
                <a:lnTo>
                  <a:pt x="2658326" y="36195"/>
                </a:lnTo>
                <a:lnTo>
                  <a:pt x="2641828" y="37465"/>
                </a:lnTo>
                <a:lnTo>
                  <a:pt x="2638704" y="37465"/>
                </a:lnTo>
                <a:lnTo>
                  <a:pt x="2637828" y="38735"/>
                </a:lnTo>
                <a:lnTo>
                  <a:pt x="2599029" y="38735"/>
                </a:lnTo>
                <a:lnTo>
                  <a:pt x="2597912" y="37465"/>
                </a:lnTo>
                <a:lnTo>
                  <a:pt x="2589834" y="37465"/>
                </a:lnTo>
                <a:lnTo>
                  <a:pt x="2582799" y="36195"/>
                </a:lnTo>
                <a:lnTo>
                  <a:pt x="2576398" y="36195"/>
                </a:lnTo>
                <a:lnTo>
                  <a:pt x="2570581" y="37211"/>
                </a:lnTo>
                <a:lnTo>
                  <a:pt x="2570581" y="80645"/>
                </a:lnTo>
                <a:lnTo>
                  <a:pt x="2570022" y="81915"/>
                </a:lnTo>
                <a:lnTo>
                  <a:pt x="2569133" y="80645"/>
                </a:lnTo>
                <a:lnTo>
                  <a:pt x="2570581" y="80645"/>
                </a:lnTo>
                <a:lnTo>
                  <a:pt x="2570581" y="37211"/>
                </a:lnTo>
                <a:lnTo>
                  <a:pt x="2569095" y="37465"/>
                </a:lnTo>
                <a:lnTo>
                  <a:pt x="2568727" y="37465"/>
                </a:lnTo>
                <a:lnTo>
                  <a:pt x="2568727" y="66675"/>
                </a:lnTo>
                <a:lnTo>
                  <a:pt x="2568219" y="67945"/>
                </a:lnTo>
                <a:lnTo>
                  <a:pt x="2558326" y="67945"/>
                </a:lnTo>
                <a:lnTo>
                  <a:pt x="2558097" y="66675"/>
                </a:lnTo>
                <a:lnTo>
                  <a:pt x="2558288" y="66675"/>
                </a:lnTo>
                <a:lnTo>
                  <a:pt x="2561831" y="65405"/>
                </a:lnTo>
                <a:lnTo>
                  <a:pt x="2565120" y="65405"/>
                </a:lnTo>
                <a:lnTo>
                  <a:pt x="2568689" y="66675"/>
                </a:lnTo>
                <a:lnTo>
                  <a:pt x="2568727" y="37465"/>
                </a:lnTo>
                <a:lnTo>
                  <a:pt x="2568486" y="37465"/>
                </a:lnTo>
                <a:lnTo>
                  <a:pt x="2567508" y="40005"/>
                </a:lnTo>
                <a:lnTo>
                  <a:pt x="2566987" y="40005"/>
                </a:lnTo>
                <a:lnTo>
                  <a:pt x="2565247" y="37465"/>
                </a:lnTo>
                <a:lnTo>
                  <a:pt x="2564981" y="37465"/>
                </a:lnTo>
                <a:lnTo>
                  <a:pt x="2563901" y="40005"/>
                </a:lnTo>
                <a:lnTo>
                  <a:pt x="2558580" y="40005"/>
                </a:lnTo>
                <a:lnTo>
                  <a:pt x="2556573" y="38735"/>
                </a:lnTo>
                <a:lnTo>
                  <a:pt x="2555798" y="38735"/>
                </a:lnTo>
                <a:lnTo>
                  <a:pt x="2553512" y="40005"/>
                </a:lnTo>
                <a:lnTo>
                  <a:pt x="2550960" y="40005"/>
                </a:lnTo>
                <a:lnTo>
                  <a:pt x="2550960" y="66675"/>
                </a:lnTo>
                <a:lnTo>
                  <a:pt x="2550642" y="66675"/>
                </a:lnTo>
                <a:lnTo>
                  <a:pt x="2550439" y="67945"/>
                </a:lnTo>
                <a:lnTo>
                  <a:pt x="2548864" y="67945"/>
                </a:lnTo>
                <a:lnTo>
                  <a:pt x="2547912" y="66675"/>
                </a:lnTo>
                <a:lnTo>
                  <a:pt x="2544864" y="66675"/>
                </a:lnTo>
                <a:lnTo>
                  <a:pt x="2544114" y="67945"/>
                </a:lnTo>
                <a:lnTo>
                  <a:pt x="2543467" y="69215"/>
                </a:lnTo>
                <a:lnTo>
                  <a:pt x="2541447" y="67945"/>
                </a:lnTo>
                <a:lnTo>
                  <a:pt x="2540927" y="67945"/>
                </a:lnTo>
                <a:lnTo>
                  <a:pt x="2539911" y="68605"/>
                </a:lnTo>
                <a:lnTo>
                  <a:pt x="2539911" y="80645"/>
                </a:lnTo>
                <a:lnTo>
                  <a:pt x="2539136" y="81915"/>
                </a:lnTo>
                <a:lnTo>
                  <a:pt x="2535593" y="81915"/>
                </a:lnTo>
                <a:lnTo>
                  <a:pt x="2534602" y="80645"/>
                </a:lnTo>
                <a:lnTo>
                  <a:pt x="2539911" y="80645"/>
                </a:lnTo>
                <a:lnTo>
                  <a:pt x="2539911" y="68605"/>
                </a:lnTo>
                <a:lnTo>
                  <a:pt x="2538958" y="69215"/>
                </a:lnTo>
                <a:lnTo>
                  <a:pt x="2532126" y="69215"/>
                </a:lnTo>
                <a:lnTo>
                  <a:pt x="2531656" y="67945"/>
                </a:lnTo>
                <a:lnTo>
                  <a:pt x="2531795" y="66675"/>
                </a:lnTo>
                <a:lnTo>
                  <a:pt x="2534437" y="66675"/>
                </a:lnTo>
                <a:lnTo>
                  <a:pt x="2535936" y="64135"/>
                </a:lnTo>
                <a:lnTo>
                  <a:pt x="2538514" y="64135"/>
                </a:lnTo>
                <a:lnTo>
                  <a:pt x="2538984" y="62865"/>
                </a:lnTo>
                <a:lnTo>
                  <a:pt x="2541333" y="62865"/>
                </a:lnTo>
                <a:lnTo>
                  <a:pt x="2543505" y="64135"/>
                </a:lnTo>
                <a:lnTo>
                  <a:pt x="2544864" y="64135"/>
                </a:lnTo>
                <a:lnTo>
                  <a:pt x="2547201" y="62865"/>
                </a:lnTo>
                <a:lnTo>
                  <a:pt x="2547963" y="62865"/>
                </a:lnTo>
                <a:lnTo>
                  <a:pt x="2549461" y="65405"/>
                </a:lnTo>
                <a:lnTo>
                  <a:pt x="2550960" y="66675"/>
                </a:lnTo>
                <a:lnTo>
                  <a:pt x="2550960" y="40005"/>
                </a:lnTo>
                <a:lnTo>
                  <a:pt x="2548648" y="40005"/>
                </a:lnTo>
                <a:lnTo>
                  <a:pt x="2546870" y="38735"/>
                </a:lnTo>
                <a:lnTo>
                  <a:pt x="2546045" y="40005"/>
                </a:lnTo>
                <a:lnTo>
                  <a:pt x="2544280" y="40005"/>
                </a:lnTo>
                <a:lnTo>
                  <a:pt x="2543632" y="38735"/>
                </a:lnTo>
                <a:lnTo>
                  <a:pt x="2542019" y="37465"/>
                </a:lnTo>
                <a:lnTo>
                  <a:pt x="2540952" y="37465"/>
                </a:lnTo>
                <a:lnTo>
                  <a:pt x="2537218" y="36195"/>
                </a:lnTo>
                <a:lnTo>
                  <a:pt x="2534805" y="36195"/>
                </a:lnTo>
                <a:lnTo>
                  <a:pt x="2532062" y="38735"/>
                </a:lnTo>
                <a:lnTo>
                  <a:pt x="2529509" y="38735"/>
                </a:lnTo>
                <a:lnTo>
                  <a:pt x="2529509" y="67945"/>
                </a:lnTo>
                <a:lnTo>
                  <a:pt x="2528963" y="69215"/>
                </a:lnTo>
                <a:lnTo>
                  <a:pt x="2526309" y="69215"/>
                </a:lnTo>
                <a:lnTo>
                  <a:pt x="2526106" y="67945"/>
                </a:lnTo>
                <a:lnTo>
                  <a:pt x="2526601" y="66675"/>
                </a:lnTo>
                <a:lnTo>
                  <a:pt x="2528900" y="66675"/>
                </a:lnTo>
                <a:lnTo>
                  <a:pt x="2529509" y="67945"/>
                </a:lnTo>
                <a:lnTo>
                  <a:pt x="2529509" y="38735"/>
                </a:lnTo>
                <a:lnTo>
                  <a:pt x="2528455" y="38735"/>
                </a:lnTo>
                <a:lnTo>
                  <a:pt x="2526842" y="40005"/>
                </a:lnTo>
                <a:lnTo>
                  <a:pt x="2526334" y="40005"/>
                </a:lnTo>
                <a:lnTo>
                  <a:pt x="2524963" y="38735"/>
                </a:lnTo>
                <a:lnTo>
                  <a:pt x="2516009" y="38735"/>
                </a:lnTo>
                <a:lnTo>
                  <a:pt x="2516009" y="67945"/>
                </a:lnTo>
                <a:lnTo>
                  <a:pt x="2515781" y="69215"/>
                </a:lnTo>
                <a:lnTo>
                  <a:pt x="2512085" y="69215"/>
                </a:lnTo>
                <a:lnTo>
                  <a:pt x="2512352" y="67945"/>
                </a:lnTo>
                <a:lnTo>
                  <a:pt x="2516009" y="67945"/>
                </a:lnTo>
                <a:lnTo>
                  <a:pt x="2516009" y="38735"/>
                </a:lnTo>
                <a:lnTo>
                  <a:pt x="2509215" y="38735"/>
                </a:lnTo>
                <a:lnTo>
                  <a:pt x="2509215" y="85725"/>
                </a:lnTo>
                <a:lnTo>
                  <a:pt x="2508897" y="86995"/>
                </a:lnTo>
                <a:lnTo>
                  <a:pt x="2508656" y="88265"/>
                </a:lnTo>
                <a:lnTo>
                  <a:pt x="2504770" y="88265"/>
                </a:lnTo>
                <a:lnTo>
                  <a:pt x="2504719" y="86995"/>
                </a:lnTo>
                <a:lnTo>
                  <a:pt x="2505672" y="85725"/>
                </a:lnTo>
                <a:lnTo>
                  <a:pt x="2509215" y="85725"/>
                </a:lnTo>
                <a:lnTo>
                  <a:pt x="2509215" y="38735"/>
                </a:lnTo>
                <a:lnTo>
                  <a:pt x="2488463" y="38735"/>
                </a:lnTo>
                <a:lnTo>
                  <a:pt x="2488463" y="81915"/>
                </a:lnTo>
                <a:lnTo>
                  <a:pt x="2488031" y="83185"/>
                </a:lnTo>
                <a:lnTo>
                  <a:pt x="2479522" y="83185"/>
                </a:lnTo>
                <a:lnTo>
                  <a:pt x="2479243" y="81915"/>
                </a:lnTo>
                <a:lnTo>
                  <a:pt x="2488463" y="81915"/>
                </a:lnTo>
                <a:lnTo>
                  <a:pt x="2488463" y="38735"/>
                </a:lnTo>
                <a:lnTo>
                  <a:pt x="2468880" y="38735"/>
                </a:lnTo>
                <a:lnTo>
                  <a:pt x="2468880" y="85725"/>
                </a:lnTo>
                <a:lnTo>
                  <a:pt x="2468562" y="86995"/>
                </a:lnTo>
                <a:lnTo>
                  <a:pt x="2468283" y="88265"/>
                </a:lnTo>
                <a:lnTo>
                  <a:pt x="2438882" y="88265"/>
                </a:lnTo>
                <a:lnTo>
                  <a:pt x="2438806" y="86995"/>
                </a:lnTo>
                <a:lnTo>
                  <a:pt x="2439936" y="85725"/>
                </a:lnTo>
                <a:lnTo>
                  <a:pt x="2440571" y="85725"/>
                </a:lnTo>
                <a:lnTo>
                  <a:pt x="2442959" y="86995"/>
                </a:lnTo>
                <a:lnTo>
                  <a:pt x="2459342" y="86995"/>
                </a:lnTo>
                <a:lnTo>
                  <a:pt x="2460358" y="85725"/>
                </a:lnTo>
                <a:lnTo>
                  <a:pt x="2461361" y="84455"/>
                </a:lnTo>
                <a:lnTo>
                  <a:pt x="2462809" y="84455"/>
                </a:lnTo>
                <a:lnTo>
                  <a:pt x="2466771" y="85725"/>
                </a:lnTo>
                <a:lnTo>
                  <a:pt x="2468880" y="85725"/>
                </a:lnTo>
                <a:lnTo>
                  <a:pt x="2468880" y="38735"/>
                </a:lnTo>
                <a:lnTo>
                  <a:pt x="2466517" y="38735"/>
                </a:lnTo>
                <a:lnTo>
                  <a:pt x="2466517" y="83185"/>
                </a:lnTo>
                <a:lnTo>
                  <a:pt x="2463101" y="83185"/>
                </a:lnTo>
                <a:lnTo>
                  <a:pt x="2462644" y="81915"/>
                </a:lnTo>
                <a:lnTo>
                  <a:pt x="2466073" y="81915"/>
                </a:lnTo>
                <a:lnTo>
                  <a:pt x="2466517" y="83185"/>
                </a:lnTo>
                <a:lnTo>
                  <a:pt x="2466517" y="38735"/>
                </a:lnTo>
                <a:lnTo>
                  <a:pt x="2459380" y="38735"/>
                </a:lnTo>
                <a:lnTo>
                  <a:pt x="2459380" y="81915"/>
                </a:lnTo>
                <a:lnTo>
                  <a:pt x="2459126" y="83185"/>
                </a:lnTo>
                <a:lnTo>
                  <a:pt x="2457513" y="83185"/>
                </a:lnTo>
                <a:lnTo>
                  <a:pt x="2457310" y="81915"/>
                </a:lnTo>
                <a:lnTo>
                  <a:pt x="2459380" y="81915"/>
                </a:lnTo>
                <a:lnTo>
                  <a:pt x="2459380" y="38735"/>
                </a:lnTo>
                <a:lnTo>
                  <a:pt x="2458453" y="38735"/>
                </a:lnTo>
                <a:lnTo>
                  <a:pt x="2457018" y="37465"/>
                </a:lnTo>
                <a:lnTo>
                  <a:pt x="2453767" y="37465"/>
                </a:lnTo>
                <a:lnTo>
                  <a:pt x="2453767" y="81915"/>
                </a:lnTo>
                <a:lnTo>
                  <a:pt x="2453513" y="83185"/>
                </a:lnTo>
                <a:lnTo>
                  <a:pt x="2444661" y="83185"/>
                </a:lnTo>
                <a:lnTo>
                  <a:pt x="2444458" y="81915"/>
                </a:lnTo>
                <a:lnTo>
                  <a:pt x="2453767" y="81915"/>
                </a:lnTo>
                <a:lnTo>
                  <a:pt x="2453767" y="37465"/>
                </a:lnTo>
                <a:lnTo>
                  <a:pt x="2451925" y="37465"/>
                </a:lnTo>
                <a:lnTo>
                  <a:pt x="2450719" y="38735"/>
                </a:lnTo>
                <a:lnTo>
                  <a:pt x="2426182" y="38735"/>
                </a:lnTo>
                <a:lnTo>
                  <a:pt x="2426182" y="81915"/>
                </a:lnTo>
                <a:lnTo>
                  <a:pt x="2425789" y="83185"/>
                </a:lnTo>
                <a:lnTo>
                  <a:pt x="2422614" y="83185"/>
                </a:lnTo>
                <a:lnTo>
                  <a:pt x="2422614" y="86995"/>
                </a:lnTo>
                <a:lnTo>
                  <a:pt x="2422385" y="88265"/>
                </a:lnTo>
                <a:lnTo>
                  <a:pt x="2421877" y="88265"/>
                </a:lnTo>
                <a:lnTo>
                  <a:pt x="2419896" y="89535"/>
                </a:lnTo>
                <a:lnTo>
                  <a:pt x="2418626" y="89535"/>
                </a:lnTo>
                <a:lnTo>
                  <a:pt x="2416289" y="88265"/>
                </a:lnTo>
                <a:lnTo>
                  <a:pt x="2415349" y="88265"/>
                </a:lnTo>
                <a:lnTo>
                  <a:pt x="2414028" y="89535"/>
                </a:lnTo>
                <a:lnTo>
                  <a:pt x="2411590" y="89535"/>
                </a:lnTo>
                <a:lnTo>
                  <a:pt x="2410955" y="88265"/>
                </a:lnTo>
                <a:lnTo>
                  <a:pt x="2411412" y="86995"/>
                </a:lnTo>
                <a:lnTo>
                  <a:pt x="2422614" y="86995"/>
                </a:lnTo>
                <a:lnTo>
                  <a:pt x="2422614" y="83185"/>
                </a:lnTo>
                <a:lnTo>
                  <a:pt x="2415463" y="83185"/>
                </a:lnTo>
                <a:lnTo>
                  <a:pt x="2415121" y="81915"/>
                </a:lnTo>
                <a:lnTo>
                  <a:pt x="2426182" y="81915"/>
                </a:lnTo>
                <a:lnTo>
                  <a:pt x="2426182" y="38735"/>
                </a:lnTo>
                <a:lnTo>
                  <a:pt x="2408110" y="38735"/>
                </a:lnTo>
                <a:lnTo>
                  <a:pt x="2408110" y="81915"/>
                </a:lnTo>
                <a:lnTo>
                  <a:pt x="2407640" y="83185"/>
                </a:lnTo>
                <a:lnTo>
                  <a:pt x="2406040" y="83185"/>
                </a:lnTo>
                <a:lnTo>
                  <a:pt x="2405811" y="81915"/>
                </a:lnTo>
                <a:lnTo>
                  <a:pt x="2408110" y="81915"/>
                </a:lnTo>
                <a:lnTo>
                  <a:pt x="2408110" y="38735"/>
                </a:lnTo>
                <a:lnTo>
                  <a:pt x="2393048" y="38735"/>
                </a:lnTo>
                <a:lnTo>
                  <a:pt x="2391549" y="37465"/>
                </a:lnTo>
                <a:lnTo>
                  <a:pt x="2387523" y="37465"/>
                </a:lnTo>
                <a:lnTo>
                  <a:pt x="2386596" y="38735"/>
                </a:lnTo>
                <a:lnTo>
                  <a:pt x="2273757" y="38735"/>
                </a:lnTo>
                <a:lnTo>
                  <a:pt x="2272563" y="37465"/>
                </a:lnTo>
                <a:lnTo>
                  <a:pt x="2269731" y="36195"/>
                </a:lnTo>
                <a:lnTo>
                  <a:pt x="2268042" y="36195"/>
                </a:lnTo>
                <a:lnTo>
                  <a:pt x="2264232" y="38735"/>
                </a:lnTo>
                <a:lnTo>
                  <a:pt x="2262162" y="38735"/>
                </a:lnTo>
                <a:lnTo>
                  <a:pt x="2259330" y="37465"/>
                </a:lnTo>
                <a:lnTo>
                  <a:pt x="2258453" y="36195"/>
                </a:lnTo>
                <a:lnTo>
                  <a:pt x="2203208" y="36195"/>
                </a:lnTo>
                <a:lnTo>
                  <a:pt x="2200706" y="34925"/>
                </a:lnTo>
                <a:lnTo>
                  <a:pt x="2175980" y="34925"/>
                </a:lnTo>
                <a:lnTo>
                  <a:pt x="2174925" y="36195"/>
                </a:lnTo>
                <a:lnTo>
                  <a:pt x="2172068" y="36195"/>
                </a:lnTo>
                <a:lnTo>
                  <a:pt x="2169858" y="34925"/>
                </a:lnTo>
                <a:lnTo>
                  <a:pt x="2122360" y="34925"/>
                </a:lnTo>
                <a:lnTo>
                  <a:pt x="2120417" y="33655"/>
                </a:lnTo>
                <a:lnTo>
                  <a:pt x="2111375" y="33655"/>
                </a:lnTo>
                <a:lnTo>
                  <a:pt x="2108212" y="34925"/>
                </a:lnTo>
                <a:lnTo>
                  <a:pt x="2106676" y="34925"/>
                </a:lnTo>
                <a:lnTo>
                  <a:pt x="2103843" y="33655"/>
                </a:lnTo>
                <a:lnTo>
                  <a:pt x="2048370" y="33655"/>
                </a:lnTo>
                <a:lnTo>
                  <a:pt x="2047163" y="32385"/>
                </a:lnTo>
                <a:lnTo>
                  <a:pt x="2044915" y="31115"/>
                </a:lnTo>
                <a:lnTo>
                  <a:pt x="2043811" y="32385"/>
                </a:lnTo>
                <a:lnTo>
                  <a:pt x="2041512" y="32385"/>
                </a:lnTo>
                <a:lnTo>
                  <a:pt x="2040343" y="33655"/>
                </a:lnTo>
                <a:lnTo>
                  <a:pt x="2038324" y="32385"/>
                </a:lnTo>
                <a:lnTo>
                  <a:pt x="2037524" y="31115"/>
                </a:lnTo>
                <a:lnTo>
                  <a:pt x="1979841" y="31115"/>
                </a:lnTo>
                <a:lnTo>
                  <a:pt x="1977580" y="29845"/>
                </a:lnTo>
                <a:lnTo>
                  <a:pt x="1976996" y="31115"/>
                </a:lnTo>
                <a:lnTo>
                  <a:pt x="1967966" y="31115"/>
                </a:lnTo>
                <a:lnTo>
                  <a:pt x="1966582" y="29845"/>
                </a:lnTo>
                <a:lnTo>
                  <a:pt x="1952028" y="29845"/>
                </a:lnTo>
                <a:lnTo>
                  <a:pt x="1950593" y="31115"/>
                </a:lnTo>
                <a:lnTo>
                  <a:pt x="1950059" y="31115"/>
                </a:lnTo>
                <a:lnTo>
                  <a:pt x="1948357" y="29845"/>
                </a:lnTo>
                <a:lnTo>
                  <a:pt x="1893531" y="29845"/>
                </a:lnTo>
                <a:lnTo>
                  <a:pt x="1891614" y="28575"/>
                </a:lnTo>
                <a:lnTo>
                  <a:pt x="1877060" y="28575"/>
                </a:lnTo>
                <a:lnTo>
                  <a:pt x="1875370" y="29845"/>
                </a:lnTo>
                <a:lnTo>
                  <a:pt x="1874862" y="29845"/>
                </a:lnTo>
                <a:lnTo>
                  <a:pt x="1873084" y="28575"/>
                </a:lnTo>
                <a:lnTo>
                  <a:pt x="1871980" y="28575"/>
                </a:lnTo>
                <a:lnTo>
                  <a:pt x="1868716" y="29845"/>
                </a:lnTo>
                <a:lnTo>
                  <a:pt x="1866671" y="29845"/>
                </a:lnTo>
                <a:lnTo>
                  <a:pt x="1864118" y="28575"/>
                </a:lnTo>
                <a:lnTo>
                  <a:pt x="1778469" y="28575"/>
                </a:lnTo>
                <a:lnTo>
                  <a:pt x="1772666" y="27305"/>
                </a:lnTo>
                <a:lnTo>
                  <a:pt x="1765096" y="27305"/>
                </a:lnTo>
                <a:lnTo>
                  <a:pt x="1761896" y="26035"/>
                </a:lnTo>
                <a:lnTo>
                  <a:pt x="1759546" y="26035"/>
                </a:lnTo>
                <a:lnTo>
                  <a:pt x="1756359" y="27305"/>
                </a:lnTo>
                <a:lnTo>
                  <a:pt x="1738363" y="27305"/>
                </a:lnTo>
                <a:lnTo>
                  <a:pt x="1735023" y="28575"/>
                </a:lnTo>
                <a:lnTo>
                  <a:pt x="1732584" y="27305"/>
                </a:lnTo>
                <a:lnTo>
                  <a:pt x="1726679" y="27305"/>
                </a:lnTo>
                <a:lnTo>
                  <a:pt x="1725815" y="26035"/>
                </a:lnTo>
                <a:lnTo>
                  <a:pt x="1720037" y="26035"/>
                </a:lnTo>
                <a:lnTo>
                  <a:pt x="1715630" y="27305"/>
                </a:lnTo>
                <a:lnTo>
                  <a:pt x="1713649" y="27305"/>
                </a:lnTo>
                <a:lnTo>
                  <a:pt x="1713090" y="26035"/>
                </a:lnTo>
                <a:lnTo>
                  <a:pt x="1705495" y="26035"/>
                </a:lnTo>
                <a:lnTo>
                  <a:pt x="1704898" y="27305"/>
                </a:lnTo>
                <a:lnTo>
                  <a:pt x="1703120" y="27305"/>
                </a:lnTo>
                <a:lnTo>
                  <a:pt x="1700352" y="26035"/>
                </a:lnTo>
                <a:lnTo>
                  <a:pt x="1635112" y="26035"/>
                </a:lnTo>
                <a:lnTo>
                  <a:pt x="1632940" y="24765"/>
                </a:lnTo>
                <a:lnTo>
                  <a:pt x="1614043" y="24765"/>
                </a:lnTo>
                <a:lnTo>
                  <a:pt x="1613560" y="23495"/>
                </a:lnTo>
                <a:lnTo>
                  <a:pt x="1814487" y="23495"/>
                </a:lnTo>
                <a:lnTo>
                  <a:pt x="1816430" y="24765"/>
                </a:lnTo>
                <a:lnTo>
                  <a:pt x="1835899" y="24765"/>
                </a:lnTo>
                <a:lnTo>
                  <a:pt x="1838350" y="23495"/>
                </a:lnTo>
                <a:lnTo>
                  <a:pt x="1878609" y="23495"/>
                </a:lnTo>
                <a:lnTo>
                  <a:pt x="1880781" y="24765"/>
                </a:lnTo>
                <a:lnTo>
                  <a:pt x="1889544" y="24765"/>
                </a:lnTo>
                <a:lnTo>
                  <a:pt x="1892046" y="23495"/>
                </a:lnTo>
                <a:lnTo>
                  <a:pt x="1894103" y="23495"/>
                </a:lnTo>
                <a:lnTo>
                  <a:pt x="1896821" y="24765"/>
                </a:lnTo>
                <a:lnTo>
                  <a:pt x="1897316" y="24765"/>
                </a:lnTo>
                <a:lnTo>
                  <a:pt x="1898764" y="23495"/>
                </a:lnTo>
                <a:lnTo>
                  <a:pt x="1906079" y="23495"/>
                </a:lnTo>
                <a:lnTo>
                  <a:pt x="1908606" y="24765"/>
                </a:lnTo>
                <a:lnTo>
                  <a:pt x="1911032" y="24765"/>
                </a:lnTo>
                <a:lnTo>
                  <a:pt x="1912429" y="23495"/>
                </a:lnTo>
                <a:lnTo>
                  <a:pt x="1914804" y="23495"/>
                </a:lnTo>
                <a:lnTo>
                  <a:pt x="1917026" y="24765"/>
                </a:lnTo>
                <a:lnTo>
                  <a:pt x="1932127" y="24765"/>
                </a:lnTo>
                <a:lnTo>
                  <a:pt x="1934083" y="26035"/>
                </a:lnTo>
                <a:lnTo>
                  <a:pt x="1947900" y="26035"/>
                </a:lnTo>
                <a:lnTo>
                  <a:pt x="1948764" y="24765"/>
                </a:lnTo>
                <a:lnTo>
                  <a:pt x="1957603" y="24765"/>
                </a:lnTo>
                <a:lnTo>
                  <a:pt x="1959305" y="26035"/>
                </a:lnTo>
                <a:lnTo>
                  <a:pt x="1961299" y="24765"/>
                </a:lnTo>
                <a:lnTo>
                  <a:pt x="1985035" y="24765"/>
                </a:lnTo>
                <a:lnTo>
                  <a:pt x="1987499" y="26035"/>
                </a:lnTo>
                <a:lnTo>
                  <a:pt x="1992337" y="26035"/>
                </a:lnTo>
                <a:lnTo>
                  <a:pt x="1995170" y="24765"/>
                </a:lnTo>
                <a:lnTo>
                  <a:pt x="1996655" y="24765"/>
                </a:lnTo>
                <a:lnTo>
                  <a:pt x="1998941" y="26035"/>
                </a:lnTo>
                <a:lnTo>
                  <a:pt x="2006434" y="26035"/>
                </a:lnTo>
                <a:lnTo>
                  <a:pt x="2008136" y="24765"/>
                </a:lnTo>
                <a:lnTo>
                  <a:pt x="2009241" y="26035"/>
                </a:lnTo>
                <a:lnTo>
                  <a:pt x="2041283" y="26035"/>
                </a:lnTo>
                <a:lnTo>
                  <a:pt x="2042477" y="24765"/>
                </a:lnTo>
                <a:lnTo>
                  <a:pt x="2043391" y="24765"/>
                </a:lnTo>
                <a:lnTo>
                  <a:pt x="2046262" y="27305"/>
                </a:lnTo>
                <a:lnTo>
                  <a:pt x="2048268" y="26035"/>
                </a:lnTo>
                <a:lnTo>
                  <a:pt x="2050783" y="24765"/>
                </a:lnTo>
                <a:lnTo>
                  <a:pt x="2058416" y="24765"/>
                </a:lnTo>
                <a:lnTo>
                  <a:pt x="2060575" y="26035"/>
                </a:lnTo>
                <a:lnTo>
                  <a:pt x="2073402" y="26035"/>
                </a:lnTo>
                <a:lnTo>
                  <a:pt x="2078913" y="27305"/>
                </a:lnTo>
                <a:lnTo>
                  <a:pt x="2082330" y="27305"/>
                </a:lnTo>
                <a:lnTo>
                  <a:pt x="2082901" y="28575"/>
                </a:lnTo>
                <a:lnTo>
                  <a:pt x="2108581" y="28575"/>
                </a:lnTo>
                <a:lnTo>
                  <a:pt x="2109686" y="27305"/>
                </a:lnTo>
                <a:lnTo>
                  <a:pt x="2111883" y="27305"/>
                </a:lnTo>
                <a:lnTo>
                  <a:pt x="2113280" y="28575"/>
                </a:lnTo>
                <a:lnTo>
                  <a:pt x="2136838" y="28575"/>
                </a:lnTo>
                <a:lnTo>
                  <a:pt x="2137943" y="27305"/>
                </a:lnTo>
                <a:lnTo>
                  <a:pt x="2140039" y="26035"/>
                </a:lnTo>
                <a:lnTo>
                  <a:pt x="2140585" y="27305"/>
                </a:lnTo>
                <a:lnTo>
                  <a:pt x="2142718" y="28575"/>
                </a:lnTo>
                <a:lnTo>
                  <a:pt x="2181110" y="28575"/>
                </a:lnTo>
                <a:lnTo>
                  <a:pt x="2183244" y="29845"/>
                </a:lnTo>
                <a:lnTo>
                  <a:pt x="2200351" y="29845"/>
                </a:lnTo>
                <a:lnTo>
                  <a:pt x="2204262" y="31115"/>
                </a:lnTo>
                <a:lnTo>
                  <a:pt x="2205278" y="31115"/>
                </a:lnTo>
                <a:lnTo>
                  <a:pt x="2209012" y="29845"/>
                </a:lnTo>
                <a:lnTo>
                  <a:pt x="2211019" y="29845"/>
                </a:lnTo>
                <a:lnTo>
                  <a:pt x="2214194" y="31115"/>
                </a:lnTo>
                <a:lnTo>
                  <a:pt x="2217204" y="31115"/>
                </a:lnTo>
                <a:lnTo>
                  <a:pt x="2219655" y="32385"/>
                </a:lnTo>
                <a:lnTo>
                  <a:pt x="2222373" y="31115"/>
                </a:lnTo>
                <a:lnTo>
                  <a:pt x="2224036" y="31115"/>
                </a:lnTo>
                <a:lnTo>
                  <a:pt x="2225141" y="29845"/>
                </a:lnTo>
                <a:lnTo>
                  <a:pt x="2227148" y="31115"/>
                </a:lnTo>
                <a:lnTo>
                  <a:pt x="2232977" y="31115"/>
                </a:lnTo>
                <a:lnTo>
                  <a:pt x="2234082" y="29845"/>
                </a:lnTo>
                <a:lnTo>
                  <a:pt x="2242870" y="29845"/>
                </a:lnTo>
                <a:lnTo>
                  <a:pt x="2243480" y="31115"/>
                </a:lnTo>
                <a:lnTo>
                  <a:pt x="2274049" y="31115"/>
                </a:lnTo>
                <a:lnTo>
                  <a:pt x="2286851" y="32385"/>
                </a:lnTo>
                <a:lnTo>
                  <a:pt x="2293264" y="31115"/>
                </a:lnTo>
                <a:lnTo>
                  <a:pt x="2302027" y="31115"/>
                </a:lnTo>
                <a:lnTo>
                  <a:pt x="2303970" y="29845"/>
                </a:lnTo>
                <a:lnTo>
                  <a:pt x="2304859" y="29845"/>
                </a:lnTo>
                <a:lnTo>
                  <a:pt x="2307056" y="31115"/>
                </a:lnTo>
                <a:lnTo>
                  <a:pt x="2308441" y="32385"/>
                </a:lnTo>
                <a:lnTo>
                  <a:pt x="2317648" y="31115"/>
                </a:lnTo>
                <a:lnTo>
                  <a:pt x="2325268" y="31115"/>
                </a:lnTo>
                <a:lnTo>
                  <a:pt x="2336558" y="32385"/>
                </a:lnTo>
                <a:lnTo>
                  <a:pt x="2340229" y="32385"/>
                </a:lnTo>
                <a:lnTo>
                  <a:pt x="2346922" y="31115"/>
                </a:lnTo>
                <a:lnTo>
                  <a:pt x="2349957" y="31115"/>
                </a:lnTo>
                <a:lnTo>
                  <a:pt x="2356370" y="32385"/>
                </a:lnTo>
                <a:lnTo>
                  <a:pt x="2377084" y="32385"/>
                </a:lnTo>
                <a:lnTo>
                  <a:pt x="2378976" y="33655"/>
                </a:lnTo>
                <a:lnTo>
                  <a:pt x="2391803" y="33655"/>
                </a:lnTo>
                <a:lnTo>
                  <a:pt x="2393264" y="32385"/>
                </a:lnTo>
                <a:lnTo>
                  <a:pt x="2396375" y="32385"/>
                </a:lnTo>
                <a:lnTo>
                  <a:pt x="2403691" y="31115"/>
                </a:lnTo>
                <a:lnTo>
                  <a:pt x="2410091" y="31115"/>
                </a:lnTo>
                <a:lnTo>
                  <a:pt x="2416505" y="32385"/>
                </a:lnTo>
                <a:lnTo>
                  <a:pt x="2431567" y="32385"/>
                </a:lnTo>
                <a:lnTo>
                  <a:pt x="2433358" y="31115"/>
                </a:lnTo>
                <a:lnTo>
                  <a:pt x="2437295" y="31115"/>
                </a:lnTo>
                <a:lnTo>
                  <a:pt x="2445232" y="32385"/>
                </a:lnTo>
                <a:lnTo>
                  <a:pt x="2451620" y="32385"/>
                </a:lnTo>
                <a:lnTo>
                  <a:pt x="2458034" y="31115"/>
                </a:lnTo>
                <a:lnTo>
                  <a:pt x="2462885" y="31115"/>
                </a:lnTo>
                <a:lnTo>
                  <a:pt x="2465095" y="29845"/>
                </a:lnTo>
                <a:lnTo>
                  <a:pt x="2468143" y="29845"/>
                </a:lnTo>
                <a:lnTo>
                  <a:pt x="2470289" y="31115"/>
                </a:lnTo>
                <a:lnTo>
                  <a:pt x="2473439" y="31115"/>
                </a:lnTo>
                <a:lnTo>
                  <a:pt x="2474823" y="29845"/>
                </a:lnTo>
                <a:lnTo>
                  <a:pt x="2517927" y="29845"/>
                </a:lnTo>
                <a:lnTo>
                  <a:pt x="2518321" y="28575"/>
                </a:lnTo>
                <a:lnTo>
                  <a:pt x="2518194" y="27305"/>
                </a:lnTo>
                <a:lnTo>
                  <a:pt x="2517686" y="27305"/>
                </a:lnTo>
                <a:lnTo>
                  <a:pt x="2517038" y="26035"/>
                </a:lnTo>
                <a:lnTo>
                  <a:pt x="2496604" y="26035"/>
                </a:lnTo>
                <a:lnTo>
                  <a:pt x="2495969" y="27305"/>
                </a:lnTo>
                <a:lnTo>
                  <a:pt x="2491816" y="27305"/>
                </a:lnTo>
                <a:lnTo>
                  <a:pt x="2491511" y="26035"/>
                </a:lnTo>
                <a:lnTo>
                  <a:pt x="2485758" y="26035"/>
                </a:lnTo>
                <a:lnTo>
                  <a:pt x="2482011" y="28575"/>
                </a:lnTo>
                <a:lnTo>
                  <a:pt x="2480856" y="27305"/>
                </a:lnTo>
                <a:lnTo>
                  <a:pt x="2477693" y="26035"/>
                </a:lnTo>
                <a:lnTo>
                  <a:pt x="2475560" y="26035"/>
                </a:lnTo>
                <a:lnTo>
                  <a:pt x="2471813" y="27305"/>
                </a:lnTo>
                <a:lnTo>
                  <a:pt x="2470048" y="28575"/>
                </a:lnTo>
                <a:lnTo>
                  <a:pt x="2460904" y="28575"/>
                </a:lnTo>
                <a:lnTo>
                  <a:pt x="2455913" y="27305"/>
                </a:lnTo>
                <a:lnTo>
                  <a:pt x="2455037" y="27305"/>
                </a:lnTo>
                <a:lnTo>
                  <a:pt x="2453919" y="24765"/>
                </a:lnTo>
                <a:lnTo>
                  <a:pt x="2453411" y="24765"/>
                </a:lnTo>
                <a:lnTo>
                  <a:pt x="2452128" y="27305"/>
                </a:lnTo>
                <a:lnTo>
                  <a:pt x="2443772" y="27305"/>
                </a:lnTo>
                <a:lnTo>
                  <a:pt x="2412047" y="28575"/>
                </a:lnTo>
                <a:lnTo>
                  <a:pt x="2375611" y="28575"/>
                </a:lnTo>
                <a:lnTo>
                  <a:pt x="2374404" y="27305"/>
                </a:lnTo>
                <a:lnTo>
                  <a:pt x="2373338" y="24765"/>
                </a:lnTo>
                <a:lnTo>
                  <a:pt x="2372753" y="24765"/>
                </a:lnTo>
                <a:lnTo>
                  <a:pt x="2371953" y="27305"/>
                </a:lnTo>
                <a:lnTo>
                  <a:pt x="2371509" y="27305"/>
                </a:lnTo>
                <a:lnTo>
                  <a:pt x="2369108" y="28575"/>
                </a:lnTo>
                <a:lnTo>
                  <a:pt x="2367610" y="27305"/>
                </a:lnTo>
                <a:lnTo>
                  <a:pt x="2366492" y="26035"/>
                </a:lnTo>
                <a:lnTo>
                  <a:pt x="2366365" y="26035"/>
                </a:lnTo>
                <a:lnTo>
                  <a:pt x="2365464" y="24765"/>
                </a:lnTo>
                <a:lnTo>
                  <a:pt x="2363927" y="24765"/>
                </a:lnTo>
                <a:lnTo>
                  <a:pt x="2362327" y="27305"/>
                </a:lnTo>
                <a:lnTo>
                  <a:pt x="2361044" y="28575"/>
                </a:lnTo>
                <a:lnTo>
                  <a:pt x="2358593" y="27305"/>
                </a:lnTo>
                <a:lnTo>
                  <a:pt x="2358364" y="27305"/>
                </a:lnTo>
                <a:lnTo>
                  <a:pt x="2356789" y="24765"/>
                </a:lnTo>
                <a:lnTo>
                  <a:pt x="2356510" y="24765"/>
                </a:lnTo>
                <a:lnTo>
                  <a:pt x="2354821" y="27305"/>
                </a:lnTo>
                <a:lnTo>
                  <a:pt x="2354618" y="27305"/>
                </a:lnTo>
                <a:lnTo>
                  <a:pt x="2352878" y="24765"/>
                </a:lnTo>
                <a:lnTo>
                  <a:pt x="2352662" y="24765"/>
                </a:lnTo>
                <a:lnTo>
                  <a:pt x="2351646" y="27305"/>
                </a:lnTo>
                <a:lnTo>
                  <a:pt x="2350782" y="27305"/>
                </a:lnTo>
                <a:lnTo>
                  <a:pt x="2349004" y="28575"/>
                </a:lnTo>
                <a:lnTo>
                  <a:pt x="2348522" y="28575"/>
                </a:lnTo>
                <a:lnTo>
                  <a:pt x="2346972" y="29845"/>
                </a:lnTo>
                <a:lnTo>
                  <a:pt x="2346388" y="28575"/>
                </a:lnTo>
                <a:lnTo>
                  <a:pt x="2337168" y="28575"/>
                </a:lnTo>
                <a:lnTo>
                  <a:pt x="2311171" y="27305"/>
                </a:lnTo>
                <a:lnTo>
                  <a:pt x="2295969" y="27305"/>
                </a:lnTo>
                <a:lnTo>
                  <a:pt x="2293721" y="26035"/>
                </a:lnTo>
                <a:lnTo>
                  <a:pt x="2292820" y="27305"/>
                </a:lnTo>
                <a:lnTo>
                  <a:pt x="2286838" y="27305"/>
                </a:lnTo>
                <a:lnTo>
                  <a:pt x="2285365" y="24765"/>
                </a:lnTo>
                <a:lnTo>
                  <a:pt x="2266696" y="24765"/>
                </a:lnTo>
                <a:lnTo>
                  <a:pt x="2264562" y="26035"/>
                </a:lnTo>
                <a:lnTo>
                  <a:pt x="2263686" y="26035"/>
                </a:lnTo>
                <a:lnTo>
                  <a:pt x="2261311" y="24765"/>
                </a:lnTo>
                <a:lnTo>
                  <a:pt x="2261120" y="24765"/>
                </a:lnTo>
                <a:lnTo>
                  <a:pt x="2259838" y="26035"/>
                </a:lnTo>
                <a:lnTo>
                  <a:pt x="2259406" y="26035"/>
                </a:lnTo>
                <a:lnTo>
                  <a:pt x="2258085" y="27305"/>
                </a:lnTo>
                <a:lnTo>
                  <a:pt x="2257425" y="27305"/>
                </a:lnTo>
                <a:lnTo>
                  <a:pt x="2255939" y="24765"/>
                </a:lnTo>
                <a:lnTo>
                  <a:pt x="2253399" y="24765"/>
                </a:lnTo>
                <a:lnTo>
                  <a:pt x="2252865" y="26035"/>
                </a:lnTo>
                <a:lnTo>
                  <a:pt x="2251227" y="26035"/>
                </a:lnTo>
                <a:lnTo>
                  <a:pt x="2250135" y="24765"/>
                </a:lnTo>
                <a:lnTo>
                  <a:pt x="2249500" y="24765"/>
                </a:lnTo>
                <a:lnTo>
                  <a:pt x="2247303" y="26035"/>
                </a:lnTo>
                <a:lnTo>
                  <a:pt x="2235301" y="26035"/>
                </a:lnTo>
                <a:lnTo>
                  <a:pt x="2234311" y="23495"/>
                </a:lnTo>
                <a:lnTo>
                  <a:pt x="2233803" y="23495"/>
                </a:lnTo>
                <a:lnTo>
                  <a:pt x="2231720" y="24765"/>
                </a:lnTo>
                <a:lnTo>
                  <a:pt x="2230475" y="26035"/>
                </a:lnTo>
                <a:lnTo>
                  <a:pt x="2228240" y="26035"/>
                </a:lnTo>
                <a:lnTo>
                  <a:pt x="2227808" y="24765"/>
                </a:lnTo>
                <a:lnTo>
                  <a:pt x="2226843" y="23495"/>
                </a:lnTo>
                <a:lnTo>
                  <a:pt x="2226513" y="23495"/>
                </a:lnTo>
                <a:lnTo>
                  <a:pt x="2225586" y="24765"/>
                </a:lnTo>
                <a:lnTo>
                  <a:pt x="2225281" y="24765"/>
                </a:lnTo>
                <a:lnTo>
                  <a:pt x="2224621" y="26035"/>
                </a:lnTo>
                <a:lnTo>
                  <a:pt x="2223224" y="26035"/>
                </a:lnTo>
                <a:lnTo>
                  <a:pt x="2220430" y="23495"/>
                </a:lnTo>
                <a:lnTo>
                  <a:pt x="2217496" y="23495"/>
                </a:lnTo>
                <a:lnTo>
                  <a:pt x="2217496" y="26035"/>
                </a:lnTo>
                <a:lnTo>
                  <a:pt x="2215210" y="26035"/>
                </a:lnTo>
                <a:lnTo>
                  <a:pt x="2214854" y="24765"/>
                </a:lnTo>
                <a:lnTo>
                  <a:pt x="2217382" y="24765"/>
                </a:lnTo>
                <a:lnTo>
                  <a:pt x="2217496" y="26035"/>
                </a:lnTo>
                <a:lnTo>
                  <a:pt x="2217496" y="23495"/>
                </a:lnTo>
                <a:lnTo>
                  <a:pt x="2215362" y="23495"/>
                </a:lnTo>
                <a:lnTo>
                  <a:pt x="2214664" y="24765"/>
                </a:lnTo>
                <a:lnTo>
                  <a:pt x="2213584" y="24765"/>
                </a:lnTo>
                <a:lnTo>
                  <a:pt x="2212098" y="23495"/>
                </a:lnTo>
                <a:lnTo>
                  <a:pt x="2206244" y="23495"/>
                </a:lnTo>
                <a:lnTo>
                  <a:pt x="2206523" y="24765"/>
                </a:lnTo>
                <a:lnTo>
                  <a:pt x="2209901" y="24765"/>
                </a:lnTo>
                <a:lnTo>
                  <a:pt x="2210181" y="26035"/>
                </a:lnTo>
                <a:lnTo>
                  <a:pt x="2205291" y="26035"/>
                </a:lnTo>
                <a:lnTo>
                  <a:pt x="2201722" y="24765"/>
                </a:lnTo>
                <a:lnTo>
                  <a:pt x="2199322" y="24765"/>
                </a:lnTo>
                <a:lnTo>
                  <a:pt x="2197366" y="23495"/>
                </a:lnTo>
                <a:lnTo>
                  <a:pt x="2192515" y="23495"/>
                </a:lnTo>
                <a:lnTo>
                  <a:pt x="2188248" y="22225"/>
                </a:lnTo>
                <a:lnTo>
                  <a:pt x="2183396" y="23495"/>
                </a:lnTo>
                <a:lnTo>
                  <a:pt x="2181517" y="23495"/>
                </a:lnTo>
                <a:lnTo>
                  <a:pt x="2180844" y="24765"/>
                </a:lnTo>
                <a:lnTo>
                  <a:pt x="2179358" y="26035"/>
                </a:lnTo>
                <a:lnTo>
                  <a:pt x="2177110" y="24765"/>
                </a:lnTo>
                <a:lnTo>
                  <a:pt x="2155583" y="24765"/>
                </a:lnTo>
                <a:lnTo>
                  <a:pt x="2155063" y="23495"/>
                </a:lnTo>
                <a:lnTo>
                  <a:pt x="2155723" y="23495"/>
                </a:lnTo>
                <a:lnTo>
                  <a:pt x="2157069" y="22225"/>
                </a:lnTo>
                <a:lnTo>
                  <a:pt x="2156587" y="22225"/>
                </a:lnTo>
                <a:lnTo>
                  <a:pt x="2156282" y="20955"/>
                </a:lnTo>
                <a:lnTo>
                  <a:pt x="2154390" y="20955"/>
                </a:lnTo>
                <a:lnTo>
                  <a:pt x="2153081" y="22225"/>
                </a:lnTo>
                <a:lnTo>
                  <a:pt x="2151773" y="24765"/>
                </a:lnTo>
                <a:lnTo>
                  <a:pt x="2138845" y="24765"/>
                </a:lnTo>
                <a:lnTo>
                  <a:pt x="2138553" y="23495"/>
                </a:lnTo>
                <a:lnTo>
                  <a:pt x="2138705" y="23495"/>
                </a:lnTo>
                <a:lnTo>
                  <a:pt x="2139200" y="22225"/>
                </a:lnTo>
                <a:lnTo>
                  <a:pt x="2137918" y="20955"/>
                </a:lnTo>
                <a:lnTo>
                  <a:pt x="2136000" y="20955"/>
                </a:lnTo>
                <a:lnTo>
                  <a:pt x="2134717" y="22225"/>
                </a:lnTo>
                <a:lnTo>
                  <a:pt x="2133663" y="23495"/>
                </a:lnTo>
                <a:lnTo>
                  <a:pt x="2132444" y="24765"/>
                </a:lnTo>
                <a:lnTo>
                  <a:pt x="2127745" y="23495"/>
                </a:lnTo>
                <a:lnTo>
                  <a:pt x="2099957" y="23495"/>
                </a:lnTo>
                <a:lnTo>
                  <a:pt x="2088667" y="22225"/>
                </a:lnTo>
                <a:lnTo>
                  <a:pt x="2087473" y="22225"/>
                </a:lnTo>
                <a:lnTo>
                  <a:pt x="2085009" y="20955"/>
                </a:lnTo>
                <a:lnTo>
                  <a:pt x="2083498" y="20955"/>
                </a:lnTo>
                <a:lnTo>
                  <a:pt x="2081466" y="19685"/>
                </a:lnTo>
                <a:lnTo>
                  <a:pt x="2079967" y="19685"/>
                </a:lnTo>
                <a:lnTo>
                  <a:pt x="2079967" y="22225"/>
                </a:lnTo>
                <a:lnTo>
                  <a:pt x="2078139" y="22225"/>
                </a:lnTo>
                <a:lnTo>
                  <a:pt x="2078558" y="20955"/>
                </a:lnTo>
                <a:lnTo>
                  <a:pt x="2079104" y="20955"/>
                </a:lnTo>
                <a:lnTo>
                  <a:pt x="2079967" y="22225"/>
                </a:lnTo>
                <a:lnTo>
                  <a:pt x="2079967" y="19685"/>
                </a:lnTo>
                <a:lnTo>
                  <a:pt x="2076615" y="19685"/>
                </a:lnTo>
                <a:lnTo>
                  <a:pt x="2074697" y="20955"/>
                </a:lnTo>
                <a:lnTo>
                  <a:pt x="2074164" y="20955"/>
                </a:lnTo>
                <a:lnTo>
                  <a:pt x="2072182" y="19685"/>
                </a:lnTo>
                <a:lnTo>
                  <a:pt x="2070696" y="19685"/>
                </a:lnTo>
                <a:lnTo>
                  <a:pt x="2066061" y="20955"/>
                </a:lnTo>
                <a:lnTo>
                  <a:pt x="2052815" y="20955"/>
                </a:lnTo>
                <a:lnTo>
                  <a:pt x="2050745" y="19685"/>
                </a:lnTo>
                <a:lnTo>
                  <a:pt x="2049106" y="22225"/>
                </a:lnTo>
                <a:lnTo>
                  <a:pt x="2047201" y="22225"/>
                </a:lnTo>
                <a:lnTo>
                  <a:pt x="2046376" y="20955"/>
                </a:lnTo>
                <a:lnTo>
                  <a:pt x="2012238" y="20955"/>
                </a:lnTo>
                <a:lnTo>
                  <a:pt x="2010283" y="19685"/>
                </a:lnTo>
                <a:lnTo>
                  <a:pt x="2003323" y="19685"/>
                </a:lnTo>
                <a:lnTo>
                  <a:pt x="2002218" y="20955"/>
                </a:lnTo>
                <a:lnTo>
                  <a:pt x="1998738" y="20955"/>
                </a:lnTo>
                <a:lnTo>
                  <a:pt x="1997773" y="19685"/>
                </a:lnTo>
                <a:lnTo>
                  <a:pt x="1997125" y="18415"/>
                </a:lnTo>
                <a:lnTo>
                  <a:pt x="1995424" y="18415"/>
                </a:lnTo>
                <a:lnTo>
                  <a:pt x="1994687" y="19685"/>
                </a:lnTo>
                <a:lnTo>
                  <a:pt x="1989747" y="19685"/>
                </a:lnTo>
                <a:lnTo>
                  <a:pt x="1987207" y="20955"/>
                </a:lnTo>
                <a:lnTo>
                  <a:pt x="1985416" y="20955"/>
                </a:lnTo>
                <a:lnTo>
                  <a:pt x="1981885" y="19685"/>
                </a:lnTo>
                <a:lnTo>
                  <a:pt x="1968639" y="19685"/>
                </a:lnTo>
                <a:lnTo>
                  <a:pt x="1966963" y="18415"/>
                </a:lnTo>
                <a:lnTo>
                  <a:pt x="1965934" y="18415"/>
                </a:lnTo>
                <a:lnTo>
                  <a:pt x="1964283" y="19685"/>
                </a:lnTo>
                <a:lnTo>
                  <a:pt x="1947773" y="19685"/>
                </a:lnTo>
                <a:lnTo>
                  <a:pt x="1946351" y="18415"/>
                </a:lnTo>
                <a:lnTo>
                  <a:pt x="1941626" y="18415"/>
                </a:lnTo>
                <a:lnTo>
                  <a:pt x="1940839" y="19685"/>
                </a:lnTo>
                <a:lnTo>
                  <a:pt x="1928355" y="19685"/>
                </a:lnTo>
                <a:lnTo>
                  <a:pt x="1927504" y="18415"/>
                </a:lnTo>
                <a:lnTo>
                  <a:pt x="1925294" y="18415"/>
                </a:lnTo>
                <a:lnTo>
                  <a:pt x="1922335" y="19685"/>
                </a:lnTo>
                <a:lnTo>
                  <a:pt x="1919922" y="19685"/>
                </a:lnTo>
                <a:lnTo>
                  <a:pt x="1917242" y="18415"/>
                </a:lnTo>
                <a:lnTo>
                  <a:pt x="1916442" y="18415"/>
                </a:lnTo>
                <a:lnTo>
                  <a:pt x="1915274" y="15875"/>
                </a:lnTo>
                <a:lnTo>
                  <a:pt x="1912429" y="15875"/>
                </a:lnTo>
                <a:lnTo>
                  <a:pt x="1910867" y="17145"/>
                </a:lnTo>
                <a:lnTo>
                  <a:pt x="1910143" y="17145"/>
                </a:lnTo>
                <a:lnTo>
                  <a:pt x="1908479" y="19685"/>
                </a:lnTo>
                <a:lnTo>
                  <a:pt x="1905152" y="19685"/>
                </a:lnTo>
                <a:lnTo>
                  <a:pt x="1904314" y="18415"/>
                </a:lnTo>
                <a:lnTo>
                  <a:pt x="1903349" y="18415"/>
                </a:lnTo>
                <a:lnTo>
                  <a:pt x="1903095" y="17145"/>
                </a:lnTo>
                <a:lnTo>
                  <a:pt x="1902180" y="15875"/>
                </a:lnTo>
                <a:lnTo>
                  <a:pt x="1900656" y="15875"/>
                </a:lnTo>
                <a:lnTo>
                  <a:pt x="1899602" y="18415"/>
                </a:lnTo>
                <a:lnTo>
                  <a:pt x="1898573" y="19685"/>
                </a:lnTo>
                <a:lnTo>
                  <a:pt x="1892223" y="19685"/>
                </a:lnTo>
                <a:lnTo>
                  <a:pt x="1891372" y="18415"/>
                </a:lnTo>
                <a:lnTo>
                  <a:pt x="1889874" y="18415"/>
                </a:lnTo>
                <a:lnTo>
                  <a:pt x="1889213" y="17145"/>
                </a:lnTo>
                <a:lnTo>
                  <a:pt x="1887728" y="15875"/>
                </a:lnTo>
                <a:lnTo>
                  <a:pt x="1886800" y="15875"/>
                </a:lnTo>
                <a:lnTo>
                  <a:pt x="1885099" y="17145"/>
                </a:lnTo>
                <a:lnTo>
                  <a:pt x="1884362" y="17145"/>
                </a:lnTo>
                <a:lnTo>
                  <a:pt x="1881682" y="18415"/>
                </a:lnTo>
                <a:lnTo>
                  <a:pt x="1880057" y="18415"/>
                </a:lnTo>
                <a:lnTo>
                  <a:pt x="1877187" y="19685"/>
                </a:lnTo>
                <a:lnTo>
                  <a:pt x="1875904" y="19685"/>
                </a:lnTo>
                <a:lnTo>
                  <a:pt x="1873415" y="18415"/>
                </a:lnTo>
                <a:lnTo>
                  <a:pt x="1868855" y="18415"/>
                </a:lnTo>
                <a:lnTo>
                  <a:pt x="1867496" y="17145"/>
                </a:lnTo>
                <a:lnTo>
                  <a:pt x="1864715" y="15875"/>
                </a:lnTo>
                <a:lnTo>
                  <a:pt x="1863191" y="15875"/>
                </a:lnTo>
                <a:lnTo>
                  <a:pt x="1860956" y="17145"/>
                </a:lnTo>
                <a:lnTo>
                  <a:pt x="1860207" y="17145"/>
                </a:lnTo>
                <a:lnTo>
                  <a:pt x="1858187" y="15875"/>
                </a:lnTo>
                <a:lnTo>
                  <a:pt x="1857070" y="15875"/>
                </a:lnTo>
                <a:lnTo>
                  <a:pt x="1854377" y="18415"/>
                </a:lnTo>
                <a:lnTo>
                  <a:pt x="1844827" y="18415"/>
                </a:lnTo>
                <a:lnTo>
                  <a:pt x="1843773" y="17145"/>
                </a:lnTo>
                <a:lnTo>
                  <a:pt x="1842147" y="15875"/>
                </a:lnTo>
                <a:lnTo>
                  <a:pt x="1841385" y="15875"/>
                </a:lnTo>
                <a:lnTo>
                  <a:pt x="1840001" y="14605"/>
                </a:lnTo>
                <a:lnTo>
                  <a:pt x="1838655" y="14605"/>
                </a:lnTo>
                <a:lnTo>
                  <a:pt x="1837804" y="15875"/>
                </a:lnTo>
                <a:lnTo>
                  <a:pt x="1837512" y="15875"/>
                </a:lnTo>
                <a:lnTo>
                  <a:pt x="1836762" y="17145"/>
                </a:lnTo>
                <a:lnTo>
                  <a:pt x="1836229" y="17145"/>
                </a:lnTo>
                <a:lnTo>
                  <a:pt x="1834362" y="18415"/>
                </a:lnTo>
                <a:lnTo>
                  <a:pt x="1833181" y="17145"/>
                </a:lnTo>
                <a:lnTo>
                  <a:pt x="1831009" y="17145"/>
                </a:lnTo>
                <a:lnTo>
                  <a:pt x="1828774" y="18415"/>
                </a:lnTo>
                <a:lnTo>
                  <a:pt x="1826933" y="17145"/>
                </a:lnTo>
                <a:lnTo>
                  <a:pt x="1823796" y="17145"/>
                </a:lnTo>
                <a:lnTo>
                  <a:pt x="1821751" y="15875"/>
                </a:lnTo>
                <a:lnTo>
                  <a:pt x="1820468" y="14605"/>
                </a:lnTo>
                <a:lnTo>
                  <a:pt x="1819859" y="14605"/>
                </a:lnTo>
                <a:lnTo>
                  <a:pt x="1817522" y="17145"/>
                </a:lnTo>
                <a:lnTo>
                  <a:pt x="1811020" y="17145"/>
                </a:lnTo>
                <a:lnTo>
                  <a:pt x="1808289" y="15875"/>
                </a:lnTo>
                <a:lnTo>
                  <a:pt x="1806917" y="15875"/>
                </a:lnTo>
                <a:lnTo>
                  <a:pt x="1804987" y="14605"/>
                </a:lnTo>
                <a:lnTo>
                  <a:pt x="1789188" y="14605"/>
                </a:lnTo>
                <a:lnTo>
                  <a:pt x="1788121" y="15875"/>
                </a:lnTo>
                <a:lnTo>
                  <a:pt x="1787880" y="15875"/>
                </a:lnTo>
                <a:lnTo>
                  <a:pt x="1786420" y="17145"/>
                </a:lnTo>
                <a:lnTo>
                  <a:pt x="1780844" y="17145"/>
                </a:lnTo>
                <a:lnTo>
                  <a:pt x="1778698" y="15875"/>
                </a:lnTo>
                <a:lnTo>
                  <a:pt x="1777771" y="15875"/>
                </a:lnTo>
                <a:lnTo>
                  <a:pt x="1776298" y="14605"/>
                </a:lnTo>
                <a:lnTo>
                  <a:pt x="1775764" y="14605"/>
                </a:lnTo>
                <a:lnTo>
                  <a:pt x="1774875" y="17145"/>
                </a:lnTo>
                <a:lnTo>
                  <a:pt x="1761210" y="17145"/>
                </a:lnTo>
                <a:lnTo>
                  <a:pt x="1760118" y="14605"/>
                </a:lnTo>
                <a:lnTo>
                  <a:pt x="1745284" y="14605"/>
                </a:lnTo>
                <a:lnTo>
                  <a:pt x="1743443" y="15875"/>
                </a:lnTo>
                <a:lnTo>
                  <a:pt x="1734070" y="15875"/>
                </a:lnTo>
                <a:lnTo>
                  <a:pt x="1731645" y="14605"/>
                </a:lnTo>
                <a:lnTo>
                  <a:pt x="1715820" y="14605"/>
                </a:lnTo>
                <a:lnTo>
                  <a:pt x="1714195" y="13335"/>
                </a:lnTo>
                <a:lnTo>
                  <a:pt x="1711134" y="13335"/>
                </a:lnTo>
                <a:lnTo>
                  <a:pt x="1710423" y="14605"/>
                </a:lnTo>
                <a:lnTo>
                  <a:pt x="1708924" y="15875"/>
                </a:lnTo>
                <a:lnTo>
                  <a:pt x="1707121" y="14605"/>
                </a:lnTo>
                <a:lnTo>
                  <a:pt x="1705368" y="13335"/>
                </a:lnTo>
                <a:lnTo>
                  <a:pt x="1703031" y="14605"/>
                </a:lnTo>
                <a:lnTo>
                  <a:pt x="1701025" y="13335"/>
                </a:lnTo>
                <a:lnTo>
                  <a:pt x="1697812" y="13335"/>
                </a:lnTo>
                <a:lnTo>
                  <a:pt x="1696186" y="14605"/>
                </a:lnTo>
                <a:lnTo>
                  <a:pt x="1693976" y="15875"/>
                </a:lnTo>
                <a:lnTo>
                  <a:pt x="1689150" y="15875"/>
                </a:lnTo>
                <a:lnTo>
                  <a:pt x="1686661" y="14605"/>
                </a:lnTo>
                <a:lnTo>
                  <a:pt x="1675485" y="14605"/>
                </a:lnTo>
                <a:lnTo>
                  <a:pt x="1673847" y="13335"/>
                </a:lnTo>
                <a:lnTo>
                  <a:pt x="1673580" y="13335"/>
                </a:lnTo>
                <a:lnTo>
                  <a:pt x="1671167" y="12065"/>
                </a:lnTo>
                <a:lnTo>
                  <a:pt x="1669059" y="12065"/>
                </a:lnTo>
                <a:lnTo>
                  <a:pt x="1666036" y="14605"/>
                </a:lnTo>
                <a:lnTo>
                  <a:pt x="1664868" y="14605"/>
                </a:lnTo>
                <a:lnTo>
                  <a:pt x="1663192" y="15875"/>
                </a:lnTo>
                <a:lnTo>
                  <a:pt x="1662671" y="15875"/>
                </a:lnTo>
                <a:lnTo>
                  <a:pt x="1660461" y="14605"/>
                </a:lnTo>
                <a:lnTo>
                  <a:pt x="1658823" y="13335"/>
                </a:lnTo>
                <a:lnTo>
                  <a:pt x="1655978" y="13335"/>
                </a:lnTo>
                <a:lnTo>
                  <a:pt x="1654175" y="12065"/>
                </a:lnTo>
                <a:lnTo>
                  <a:pt x="1652943" y="12065"/>
                </a:lnTo>
                <a:lnTo>
                  <a:pt x="1650428" y="13335"/>
                </a:lnTo>
                <a:lnTo>
                  <a:pt x="1649501" y="13335"/>
                </a:lnTo>
                <a:lnTo>
                  <a:pt x="1648409" y="15875"/>
                </a:lnTo>
                <a:lnTo>
                  <a:pt x="1640281" y="15875"/>
                </a:lnTo>
                <a:lnTo>
                  <a:pt x="1638122" y="14605"/>
                </a:lnTo>
                <a:lnTo>
                  <a:pt x="1637423" y="14605"/>
                </a:lnTo>
                <a:lnTo>
                  <a:pt x="1635417" y="13335"/>
                </a:lnTo>
                <a:lnTo>
                  <a:pt x="1633639" y="13335"/>
                </a:lnTo>
                <a:lnTo>
                  <a:pt x="1626920" y="12065"/>
                </a:lnTo>
                <a:lnTo>
                  <a:pt x="1606981" y="12065"/>
                </a:lnTo>
                <a:lnTo>
                  <a:pt x="1606981" y="92075"/>
                </a:lnTo>
                <a:lnTo>
                  <a:pt x="1606156" y="93345"/>
                </a:lnTo>
                <a:lnTo>
                  <a:pt x="1596758" y="93345"/>
                </a:lnTo>
                <a:lnTo>
                  <a:pt x="1596758" y="192405"/>
                </a:lnTo>
                <a:lnTo>
                  <a:pt x="1596567" y="193675"/>
                </a:lnTo>
                <a:lnTo>
                  <a:pt x="1591830" y="193675"/>
                </a:lnTo>
                <a:lnTo>
                  <a:pt x="1589938" y="194945"/>
                </a:lnTo>
                <a:lnTo>
                  <a:pt x="1589493" y="194945"/>
                </a:lnTo>
                <a:lnTo>
                  <a:pt x="1589493" y="200025"/>
                </a:lnTo>
                <a:lnTo>
                  <a:pt x="1567853" y="200025"/>
                </a:lnTo>
                <a:lnTo>
                  <a:pt x="1567573" y="198755"/>
                </a:lnTo>
                <a:lnTo>
                  <a:pt x="1589138" y="198755"/>
                </a:lnTo>
                <a:lnTo>
                  <a:pt x="1589493" y="200025"/>
                </a:lnTo>
                <a:lnTo>
                  <a:pt x="1589493" y="194945"/>
                </a:lnTo>
                <a:lnTo>
                  <a:pt x="1573174" y="194945"/>
                </a:lnTo>
                <a:lnTo>
                  <a:pt x="1572768" y="193675"/>
                </a:lnTo>
                <a:lnTo>
                  <a:pt x="1572488" y="193675"/>
                </a:lnTo>
                <a:lnTo>
                  <a:pt x="1572983" y="192405"/>
                </a:lnTo>
                <a:lnTo>
                  <a:pt x="1575727" y="192405"/>
                </a:lnTo>
                <a:lnTo>
                  <a:pt x="1576908" y="193675"/>
                </a:lnTo>
                <a:lnTo>
                  <a:pt x="1587563" y="193675"/>
                </a:lnTo>
                <a:lnTo>
                  <a:pt x="1589468" y="192405"/>
                </a:lnTo>
                <a:lnTo>
                  <a:pt x="1593392" y="192405"/>
                </a:lnTo>
                <a:lnTo>
                  <a:pt x="1594916" y="191135"/>
                </a:lnTo>
                <a:lnTo>
                  <a:pt x="1596605" y="192405"/>
                </a:lnTo>
                <a:lnTo>
                  <a:pt x="1596758" y="192405"/>
                </a:lnTo>
                <a:lnTo>
                  <a:pt x="1596758" y="93345"/>
                </a:lnTo>
                <a:lnTo>
                  <a:pt x="1578190" y="93345"/>
                </a:lnTo>
                <a:lnTo>
                  <a:pt x="1576578" y="92075"/>
                </a:lnTo>
                <a:lnTo>
                  <a:pt x="1575308" y="92075"/>
                </a:lnTo>
                <a:lnTo>
                  <a:pt x="1573428" y="93345"/>
                </a:lnTo>
                <a:lnTo>
                  <a:pt x="1569377" y="93345"/>
                </a:lnTo>
                <a:lnTo>
                  <a:pt x="1569377" y="193675"/>
                </a:lnTo>
                <a:lnTo>
                  <a:pt x="1569224" y="194945"/>
                </a:lnTo>
                <a:lnTo>
                  <a:pt x="1564132" y="194945"/>
                </a:lnTo>
                <a:lnTo>
                  <a:pt x="1564132" y="200025"/>
                </a:lnTo>
                <a:lnTo>
                  <a:pt x="1561896" y="200025"/>
                </a:lnTo>
                <a:lnTo>
                  <a:pt x="1562328" y="198755"/>
                </a:lnTo>
                <a:lnTo>
                  <a:pt x="1563433" y="198755"/>
                </a:lnTo>
                <a:lnTo>
                  <a:pt x="1564132" y="200025"/>
                </a:lnTo>
                <a:lnTo>
                  <a:pt x="1564132" y="194945"/>
                </a:lnTo>
                <a:lnTo>
                  <a:pt x="1558556" y="194945"/>
                </a:lnTo>
                <a:lnTo>
                  <a:pt x="1558556" y="200025"/>
                </a:lnTo>
                <a:lnTo>
                  <a:pt x="1556473" y="200025"/>
                </a:lnTo>
                <a:lnTo>
                  <a:pt x="1556435" y="198755"/>
                </a:lnTo>
                <a:lnTo>
                  <a:pt x="1558378" y="198755"/>
                </a:lnTo>
                <a:lnTo>
                  <a:pt x="1558556" y="200025"/>
                </a:lnTo>
                <a:lnTo>
                  <a:pt x="1558556" y="194945"/>
                </a:lnTo>
                <a:lnTo>
                  <a:pt x="1558404" y="194945"/>
                </a:lnTo>
                <a:lnTo>
                  <a:pt x="1558645" y="193675"/>
                </a:lnTo>
                <a:lnTo>
                  <a:pt x="1569377" y="193675"/>
                </a:lnTo>
                <a:lnTo>
                  <a:pt x="1569377" y="93345"/>
                </a:lnTo>
                <a:lnTo>
                  <a:pt x="1554594" y="93345"/>
                </a:lnTo>
                <a:lnTo>
                  <a:pt x="1553832" y="92735"/>
                </a:lnTo>
                <a:lnTo>
                  <a:pt x="1553832" y="193675"/>
                </a:lnTo>
                <a:lnTo>
                  <a:pt x="1553400" y="194945"/>
                </a:lnTo>
                <a:lnTo>
                  <a:pt x="1552816" y="194945"/>
                </a:lnTo>
                <a:lnTo>
                  <a:pt x="1551647" y="193675"/>
                </a:lnTo>
                <a:lnTo>
                  <a:pt x="1551266" y="193675"/>
                </a:lnTo>
                <a:lnTo>
                  <a:pt x="1551101" y="192709"/>
                </a:lnTo>
                <a:lnTo>
                  <a:pt x="1551101" y="200025"/>
                </a:lnTo>
                <a:lnTo>
                  <a:pt x="1545704" y="200025"/>
                </a:lnTo>
                <a:lnTo>
                  <a:pt x="1545564" y="198755"/>
                </a:lnTo>
                <a:lnTo>
                  <a:pt x="1550924" y="198755"/>
                </a:lnTo>
                <a:lnTo>
                  <a:pt x="1551101" y="200025"/>
                </a:lnTo>
                <a:lnTo>
                  <a:pt x="1551101" y="192709"/>
                </a:lnTo>
                <a:lnTo>
                  <a:pt x="1551051" y="192405"/>
                </a:lnTo>
                <a:lnTo>
                  <a:pt x="1553476" y="192405"/>
                </a:lnTo>
                <a:lnTo>
                  <a:pt x="1553832" y="193675"/>
                </a:lnTo>
                <a:lnTo>
                  <a:pt x="1553832" y="92735"/>
                </a:lnTo>
                <a:lnTo>
                  <a:pt x="1553032" y="92075"/>
                </a:lnTo>
                <a:lnTo>
                  <a:pt x="1551774" y="90805"/>
                </a:lnTo>
                <a:lnTo>
                  <a:pt x="1551559" y="90449"/>
                </a:lnTo>
                <a:lnTo>
                  <a:pt x="1551559" y="161925"/>
                </a:lnTo>
                <a:lnTo>
                  <a:pt x="1549247" y="161925"/>
                </a:lnTo>
                <a:lnTo>
                  <a:pt x="1549755" y="160655"/>
                </a:lnTo>
                <a:lnTo>
                  <a:pt x="1550276" y="160655"/>
                </a:lnTo>
                <a:lnTo>
                  <a:pt x="1551559" y="161925"/>
                </a:lnTo>
                <a:lnTo>
                  <a:pt x="1551559" y="90449"/>
                </a:lnTo>
                <a:lnTo>
                  <a:pt x="1551025" y="89535"/>
                </a:lnTo>
                <a:lnTo>
                  <a:pt x="1551432" y="88265"/>
                </a:lnTo>
                <a:lnTo>
                  <a:pt x="1602574" y="88265"/>
                </a:lnTo>
                <a:lnTo>
                  <a:pt x="1604822" y="89535"/>
                </a:lnTo>
                <a:lnTo>
                  <a:pt x="1605927" y="89535"/>
                </a:lnTo>
                <a:lnTo>
                  <a:pt x="1606981" y="92075"/>
                </a:lnTo>
                <a:lnTo>
                  <a:pt x="1606981" y="12065"/>
                </a:lnTo>
                <a:lnTo>
                  <a:pt x="1604162" y="12065"/>
                </a:lnTo>
                <a:lnTo>
                  <a:pt x="1604441" y="9525"/>
                </a:lnTo>
                <a:lnTo>
                  <a:pt x="1598295" y="9525"/>
                </a:lnTo>
                <a:lnTo>
                  <a:pt x="1598650" y="12065"/>
                </a:lnTo>
                <a:lnTo>
                  <a:pt x="1590776" y="12065"/>
                </a:lnTo>
                <a:lnTo>
                  <a:pt x="1590421" y="10795"/>
                </a:lnTo>
                <a:lnTo>
                  <a:pt x="1588033" y="10795"/>
                </a:lnTo>
                <a:lnTo>
                  <a:pt x="1585747" y="9525"/>
                </a:lnTo>
                <a:lnTo>
                  <a:pt x="1584274" y="9525"/>
                </a:lnTo>
                <a:lnTo>
                  <a:pt x="1584020" y="9372"/>
                </a:lnTo>
                <a:lnTo>
                  <a:pt x="1584020" y="12065"/>
                </a:lnTo>
                <a:lnTo>
                  <a:pt x="1580489" y="12065"/>
                </a:lnTo>
                <a:lnTo>
                  <a:pt x="1580896" y="10795"/>
                </a:lnTo>
                <a:lnTo>
                  <a:pt x="1583563" y="10795"/>
                </a:lnTo>
                <a:lnTo>
                  <a:pt x="1584020" y="12065"/>
                </a:lnTo>
                <a:lnTo>
                  <a:pt x="1584020" y="9372"/>
                </a:lnTo>
                <a:lnTo>
                  <a:pt x="1582318" y="8255"/>
                </a:lnTo>
                <a:lnTo>
                  <a:pt x="1581810" y="8255"/>
                </a:lnTo>
                <a:lnTo>
                  <a:pt x="1580134" y="9525"/>
                </a:lnTo>
                <a:lnTo>
                  <a:pt x="1579016" y="9525"/>
                </a:lnTo>
                <a:lnTo>
                  <a:pt x="1576908" y="10795"/>
                </a:lnTo>
                <a:lnTo>
                  <a:pt x="1574888" y="9525"/>
                </a:lnTo>
                <a:lnTo>
                  <a:pt x="1565884" y="9525"/>
                </a:lnTo>
                <a:lnTo>
                  <a:pt x="1563446" y="10795"/>
                </a:lnTo>
                <a:lnTo>
                  <a:pt x="1559915" y="10795"/>
                </a:lnTo>
                <a:lnTo>
                  <a:pt x="1558251" y="6985"/>
                </a:lnTo>
                <a:lnTo>
                  <a:pt x="1556778" y="6985"/>
                </a:lnTo>
                <a:lnTo>
                  <a:pt x="1555165" y="9525"/>
                </a:lnTo>
                <a:lnTo>
                  <a:pt x="1554416" y="10795"/>
                </a:lnTo>
                <a:lnTo>
                  <a:pt x="1549438" y="10795"/>
                </a:lnTo>
                <a:lnTo>
                  <a:pt x="1546961" y="12065"/>
                </a:lnTo>
                <a:lnTo>
                  <a:pt x="1546212" y="12065"/>
                </a:lnTo>
                <a:lnTo>
                  <a:pt x="1546212" y="92075"/>
                </a:lnTo>
                <a:lnTo>
                  <a:pt x="1545856" y="92748"/>
                </a:lnTo>
                <a:lnTo>
                  <a:pt x="1545856" y="192405"/>
                </a:lnTo>
                <a:lnTo>
                  <a:pt x="1545551" y="193675"/>
                </a:lnTo>
                <a:lnTo>
                  <a:pt x="1544358" y="193675"/>
                </a:lnTo>
                <a:lnTo>
                  <a:pt x="1543913" y="192405"/>
                </a:lnTo>
                <a:lnTo>
                  <a:pt x="1545856" y="192405"/>
                </a:lnTo>
                <a:lnTo>
                  <a:pt x="1545856" y="92748"/>
                </a:lnTo>
                <a:lnTo>
                  <a:pt x="1545539" y="93345"/>
                </a:lnTo>
                <a:lnTo>
                  <a:pt x="1541856" y="93345"/>
                </a:lnTo>
                <a:lnTo>
                  <a:pt x="1541856" y="200025"/>
                </a:lnTo>
                <a:lnTo>
                  <a:pt x="1527251" y="200025"/>
                </a:lnTo>
                <a:lnTo>
                  <a:pt x="1527581" y="198755"/>
                </a:lnTo>
                <a:lnTo>
                  <a:pt x="1535925" y="198755"/>
                </a:lnTo>
                <a:lnTo>
                  <a:pt x="1537804" y="197485"/>
                </a:lnTo>
                <a:lnTo>
                  <a:pt x="1538643" y="197485"/>
                </a:lnTo>
                <a:lnTo>
                  <a:pt x="1540256" y="198755"/>
                </a:lnTo>
                <a:lnTo>
                  <a:pt x="1541830" y="198755"/>
                </a:lnTo>
                <a:lnTo>
                  <a:pt x="1541856" y="200025"/>
                </a:lnTo>
                <a:lnTo>
                  <a:pt x="1541856" y="93345"/>
                </a:lnTo>
                <a:lnTo>
                  <a:pt x="1529232" y="93345"/>
                </a:lnTo>
                <a:lnTo>
                  <a:pt x="1529232" y="193675"/>
                </a:lnTo>
                <a:lnTo>
                  <a:pt x="1528978" y="194945"/>
                </a:lnTo>
                <a:lnTo>
                  <a:pt x="1523504" y="194945"/>
                </a:lnTo>
                <a:lnTo>
                  <a:pt x="1523504" y="200025"/>
                </a:lnTo>
                <a:lnTo>
                  <a:pt x="1512849" y="200025"/>
                </a:lnTo>
                <a:lnTo>
                  <a:pt x="1512633" y="198755"/>
                </a:lnTo>
                <a:lnTo>
                  <a:pt x="1523352" y="198755"/>
                </a:lnTo>
                <a:lnTo>
                  <a:pt x="1523504" y="200025"/>
                </a:lnTo>
                <a:lnTo>
                  <a:pt x="1523504" y="194945"/>
                </a:lnTo>
                <a:lnTo>
                  <a:pt x="1516392" y="194945"/>
                </a:lnTo>
                <a:lnTo>
                  <a:pt x="1516176" y="193675"/>
                </a:lnTo>
                <a:lnTo>
                  <a:pt x="1529232" y="193675"/>
                </a:lnTo>
                <a:lnTo>
                  <a:pt x="1529232" y="93345"/>
                </a:lnTo>
                <a:lnTo>
                  <a:pt x="1525574" y="93345"/>
                </a:lnTo>
                <a:lnTo>
                  <a:pt x="1523593" y="92075"/>
                </a:lnTo>
                <a:lnTo>
                  <a:pt x="1523034" y="92075"/>
                </a:lnTo>
                <a:lnTo>
                  <a:pt x="1521561" y="93345"/>
                </a:lnTo>
                <a:lnTo>
                  <a:pt x="1516697" y="93345"/>
                </a:lnTo>
                <a:lnTo>
                  <a:pt x="1512989" y="92075"/>
                </a:lnTo>
                <a:lnTo>
                  <a:pt x="1510779" y="92075"/>
                </a:lnTo>
                <a:lnTo>
                  <a:pt x="1510779" y="192405"/>
                </a:lnTo>
                <a:lnTo>
                  <a:pt x="1510296" y="193675"/>
                </a:lnTo>
                <a:lnTo>
                  <a:pt x="1505635" y="193675"/>
                </a:lnTo>
                <a:lnTo>
                  <a:pt x="1505216" y="192405"/>
                </a:lnTo>
                <a:lnTo>
                  <a:pt x="1510779" y="192405"/>
                </a:lnTo>
                <a:lnTo>
                  <a:pt x="1510779" y="92075"/>
                </a:lnTo>
                <a:lnTo>
                  <a:pt x="1510626" y="92075"/>
                </a:lnTo>
                <a:lnTo>
                  <a:pt x="1507680" y="93345"/>
                </a:lnTo>
                <a:lnTo>
                  <a:pt x="1507109" y="93345"/>
                </a:lnTo>
                <a:lnTo>
                  <a:pt x="1505115" y="92075"/>
                </a:lnTo>
                <a:lnTo>
                  <a:pt x="1501851" y="92075"/>
                </a:lnTo>
                <a:lnTo>
                  <a:pt x="1501851" y="192405"/>
                </a:lnTo>
                <a:lnTo>
                  <a:pt x="1501406" y="193675"/>
                </a:lnTo>
                <a:lnTo>
                  <a:pt x="1498498" y="193675"/>
                </a:lnTo>
                <a:lnTo>
                  <a:pt x="1497888" y="192405"/>
                </a:lnTo>
                <a:lnTo>
                  <a:pt x="1501851" y="192405"/>
                </a:lnTo>
                <a:lnTo>
                  <a:pt x="1501851" y="92075"/>
                </a:lnTo>
                <a:lnTo>
                  <a:pt x="1496288" y="92075"/>
                </a:lnTo>
                <a:lnTo>
                  <a:pt x="1495298" y="93345"/>
                </a:lnTo>
                <a:lnTo>
                  <a:pt x="1492669" y="93345"/>
                </a:lnTo>
                <a:lnTo>
                  <a:pt x="1492669" y="192405"/>
                </a:lnTo>
                <a:lnTo>
                  <a:pt x="1492262" y="193675"/>
                </a:lnTo>
                <a:lnTo>
                  <a:pt x="1491716" y="193675"/>
                </a:lnTo>
                <a:lnTo>
                  <a:pt x="1490865" y="192405"/>
                </a:lnTo>
                <a:lnTo>
                  <a:pt x="1492669" y="192405"/>
                </a:lnTo>
                <a:lnTo>
                  <a:pt x="1492669" y="93345"/>
                </a:lnTo>
                <a:lnTo>
                  <a:pt x="1490789" y="93345"/>
                </a:lnTo>
                <a:lnTo>
                  <a:pt x="1490789" y="198755"/>
                </a:lnTo>
                <a:lnTo>
                  <a:pt x="1490306" y="200025"/>
                </a:lnTo>
                <a:lnTo>
                  <a:pt x="1474076" y="200025"/>
                </a:lnTo>
                <a:lnTo>
                  <a:pt x="1474393" y="198755"/>
                </a:lnTo>
                <a:lnTo>
                  <a:pt x="1490789" y="198755"/>
                </a:lnTo>
                <a:lnTo>
                  <a:pt x="1490789" y="93345"/>
                </a:lnTo>
                <a:lnTo>
                  <a:pt x="1484706" y="93345"/>
                </a:lnTo>
                <a:lnTo>
                  <a:pt x="1483563" y="92075"/>
                </a:lnTo>
                <a:lnTo>
                  <a:pt x="1483067" y="92075"/>
                </a:lnTo>
                <a:lnTo>
                  <a:pt x="1481531" y="92735"/>
                </a:lnTo>
                <a:lnTo>
                  <a:pt x="1481531" y="193675"/>
                </a:lnTo>
                <a:lnTo>
                  <a:pt x="1481150" y="194945"/>
                </a:lnTo>
                <a:lnTo>
                  <a:pt x="1472311" y="194945"/>
                </a:lnTo>
                <a:lnTo>
                  <a:pt x="1472730" y="193675"/>
                </a:lnTo>
                <a:lnTo>
                  <a:pt x="1481531" y="193675"/>
                </a:lnTo>
                <a:lnTo>
                  <a:pt x="1481531" y="92735"/>
                </a:lnTo>
                <a:lnTo>
                  <a:pt x="1480083" y="93345"/>
                </a:lnTo>
                <a:lnTo>
                  <a:pt x="1477632" y="93345"/>
                </a:lnTo>
                <a:lnTo>
                  <a:pt x="1473796" y="92075"/>
                </a:lnTo>
                <a:lnTo>
                  <a:pt x="1472476" y="92075"/>
                </a:lnTo>
                <a:lnTo>
                  <a:pt x="1470215" y="93345"/>
                </a:lnTo>
                <a:lnTo>
                  <a:pt x="1469313" y="93345"/>
                </a:lnTo>
                <a:lnTo>
                  <a:pt x="1467154" y="92075"/>
                </a:lnTo>
                <a:lnTo>
                  <a:pt x="1462849" y="93345"/>
                </a:lnTo>
                <a:lnTo>
                  <a:pt x="1460741" y="93345"/>
                </a:lnTo>
                <a:lnTo>
                  <a:pt x="1458709" y="92075"/>
                </a:lnTo>
                <a:lnTo>
                  <a:pt x="1455978" y="92075"/>
                </a:lnTo>
                <a:lnTo>
                  <a:pt x="1455978" y="193675"/>
                </a:lnTo>
                <a:lnTo>
                  <a:pt x="1455813" y="194945"/>
                </a:lnTo>
                <a:lnTo>
                  <a:pt x="1450822" y="194945"/>
                </a:lnTo>
                <a:lnTo>
                  <a:pt x="1450378" y="193675"/>
                </a:lnTo>
                <a:lnTo>
                  <a:pt x="1455978" y="193675"/>
                </a:lnTo>
                <a:lnTo>
                  <a:pt x="1455978" y="92075"/>
                </a:lnTo>
                <a:lnTo>
                  <a:pt x="1448676" y="92075"/>
                </a:lnTo>
                <a:lnTo>
                  <a:pt x="1448676" y="200025"/>
                </a:lnTo>
                <a:lnTo>
                  <a:pt x="1440637" y="200025"/>
                </a:lnTo>
                <a:lnTo>
                  <a:pt x="1440370" y="198755"/>
                </a:lnTo>
                <a:lnTo>
                  <a:pt x="1440891" y="198755"/>
                </a:lnTo>
                <a:lnTo>
                  <a:pt x="1442173" y="197485"/>
                </a:lnTo>
                <a:lnTo>
                  <a:pt x="1443215" y="197485"/>
                </a:lnTo>
                <a:lnTo>
                  <a:pt x="1445463" y="198755"/>
                </a:lnTo>
                <a:lnTo>
                  <a:pt x="1448371" y="198755"/>
                </a:lnTo>
                <a:lnTo>
                  <a:pt x="1448676" y="200025"/>
                </a:lnTo>
                <a:lnTo>
                  <a:pt x="1448676" y="92075"/>
                </a:lnTo>
                <a:lnTo>
                  <a:pt x="1440319" y="92075"/>
                </a:lnTo>
                <a:lnTo>
                  <a:pt x="1440319" y="198755"/>
                </a:lnTo>
                <a:lnTo>
                  <a:pt x="1436712" y="198755"/>
                </a:lnTo>
                <a:lnTo>
                  <a:pt x="1437195" y="197485"/>
                </a:lnTo>
                <a:lnTo>
                  <a:pt x="1439824" y="197485"/>
                </a:lnTo>
                <a:lnTo>
                  <a:pt x="1440319" y="198755"/>
                </a:lnTo>
                <a:lnTo>
                  <a:pt x="1440319" y="92075"/>
                </a:lnTo>
                <a:lnTo>
                  <a:pt x="1437513" y="92075"/>
                </a:lnTo>
                <a:lnTo>
                  <a:pt x="1437513" y="192405"/>
                </a:lnTo>
                <a:lnTo>
                  <a:pt x="1437106" y="193675"/>
                </a:lnTo>
                <a:lnTo>
                  <a:pt x="1436636" y="193675"/>
                </a:lnTo>
                <a:lnTo>
                  <a:pt x="1436636" y="198755"/>
                </a:lnTo>
                <a:lnTo>
                  <a:pt x="1436001" y="200025"/>
                </a:lnTo>
                <a:lnTo>
                  <a:pt x="1426870" y="200025"/>
                </a:lnTo>
                <a:lnTo>
                  <a:pt x="1426514" y="198755"/>
                </a:lnTo>
                <a:lnTo>
                  <a:pt x="1428572" y="198755"/>
                </a:lnTo>
                <a:lnTo>
                  <a:pt x="1431112" y="197485"/>
                </a:lnTo>
                <a:lnTo>
                  <a:pt x="1433093" y="196215"/>
                </a:lnTo>
                <a:lnTo>
                  <a:pt x="1435582" y="198755"/>
                </a:lnTo>
                <a:lnTo>
                  <a:pt x="1436636" y="198755"/>
                </a:lnTo>
                <a:lnTo>
                  <a:pt x="1436636" y="193675"/>
                </a:lnTo>
                <a:lnTo>
                  <a:pt x="1429118" y="193675"/>
                </a:lnTo>
                <a:lnTo>
                  <a:pt x="1428800" y="192405"/>
                </a:lnTo>
                <a:lnTo>
                  <a:pt x="1437513" y="192405"/>
                </a:lnTo>
                <a:lnTo>
                  <a:pt x="1437513" y="92075"/>
                </a:lnTo>
                <a:lnTo>
                  <a:pt x="1421345" y="92075"/>
                </a:lnTo>
                <a:lnTo>
                  <a:pt x="1421345" y="192405"/>
                </a:lnTo>
                <a:lnTo>
                  <a:pt x="1420901" y="193675"/>
                </a:lnTo>
                <a:lnTo>
                  <a:pt x="1420355" y="193675"/>
                </a:lnTo>
                <a:lnTo>
                  <a:pt x="1419504" y="192405"/>
                </a:lnTo>
                <a:lnTo>
                  <a:pt x="1421345" y="192405"/>
                </a:lnTo>
                <a:lnTo>
                  <a:pt x="1421345" y="92075"/>
                </a:lnTo>
                <a:lnTo>
                  <a:pt x="1413979" y="92075"/>
                </a:lnTo>
                <a:lnTo>
                  <a:pt x="1413979" y="192405"/>
                </a:lnTo>
                <a:lnTo>
                  <a:pt x="1413700" y="193306"/>
                </a:lnTo>
                <a:lnTo>
                  <a:pt x="1413700" y="198755"/>
                </a:lnTo>
                <a:lnTo>
                  <a:pt x="1413510" y="200025"/>
                </a:lnTo>
                <a:lnTo>
                  <a:pt x="1408645" y="200025"/>
                </a:lnTo>
                <a:lnTo>
                  <a:pt x="1407998" y="198755"/>
                </a:lnTo>
                <a:lnTo>
                  <a:pt x="1413700" y="198755"/>
                </a:lnTo>
                <a:lnTo>
                  <a:pt x="1413700" y="193306"/>
                </a:lnTo>
                <a:lnTo>
                  <a:pt x="1413586" y="193675"/>
                </a:lnTo>
                <a:lnTo>
                  <a:pt x="1413065" y="193675"/>
                </a:lnTo>
                <a:lnTo>
                  <a:pt x="1412176" y="192405"/>
                </a:lnTo>
                <a:lnTo>
                  <a:pt x="1413979" y="192405"/>
                </a:lnTo>
                <a:lnTo>
                  <a:pt x="1413979" y="92075"/>
                </a:lnTo>
                <a:lnTo>
                  <a:pt x="1401229" y="92075"/>
                </a:lnTo>
                <a:lnTo>
                  <a:pt x="1401229" y="200025"/>
                </a:lnTo>
                <a:lnTo>
                  <a:pt x="1399133" y="200025"/>
                </a:lnTo>
                <a:lnTo>
                  <a:pt x="1398905" y="198755"/>
                </a:lnTo>
                <a:lnTo>
                  <a:pt x="1401013" y="198755"/>
                </a:lnTo>
                <a:lnTo>
                  <a:pt x="1401229" y="200025"/>
                </a:lnTo>
                <a:lnTo>
                  <a:pt x="1401229" y="92075"/>
                </a:lnTo>
                <a:lnTo>
                  <a:pt x="1395857" y="92075"/>
                </a:lnTo>
                <a:lnTo>
                  <a:pt x="1395552" y="91909"/>
                </a:lnTo>
                <a:lnTo>
                  <a:pt x="1395552" y="192405"/>
                </a:lnTo>
                <a:lnTo>
                  <a:pt x="1395145" y="193675"/>
                </a:lnTo>
                <a:lnTo>
                  <a:pt x="1388211" y="193675"/>
                </a:lnTo>
                <a:lnTo>
                  <a:pt x="1388211" y="197485"/>
                </a:lnTo>
                <a:lnTo>
                  <a:pt x="1387843" y="198755"/>
                </a:lnTo>
                <a:lnTo>
                  <a:pt x="1350137" y="198755"/>
                </a:lnTo>
                <a:lnTo>
                  <a:pt x="1349730" y="197485"/>
                </a:lnTo>
                <a:lnTo>
                  <a:pt x="1388211" y="197485"/>
                </a:lnTo>
                <a:lnTo>
                  <a:pt x="1388211" y="193675"/>
                </a:lnTo>
                <a:lnTo>
                  <a:pt x="1374228" y="193675"/>
                </a:lnTo>
                <a:lnTo>
                  <a:pt x="1373873" y="192405"/>
                </a:lnTo>
                <a:lnTo>
                  <a:pt x="1395552" y="192405"/>
                </a:lnTo>
                <a:lnTo>
                  <a:pt x="1395552" y="91909"/>
                </a:lnTo>
                <a:lnTo>
                  <a:pt x="1393672" y="90805"/>
                </a:lnTo>
                <a:lnTo>
                  <a:pt x="1393139" y="90805"/>
                </a:lnTo>
                <a:lnTo>
                  <a:pt x="1391729" y="92075"/>
                </a:lnTo>
                <a:lnTo>
                  <a:pt x="1367993" y="92075"/>
                </a:lnTo>
                <a:lnTo>
                  <a:pt x="1367637" y="91757"/>
                </a:lnTo>
                <a:lnTo>
                  <a:pt x="1367637" y="192405"/>
                </a:lnTo>
                <a:lnTo>
                  <a:pt x="1367307" y="193675"/>
                </a:lnTo>
                <a:lnTo>
                  <a:pt x="1355610" y="193675"/>
                </a:lnTo>
                <a:lnTo>
                  <a:pt x="1355242" y="192405"/>
                </a:lnTo>
                <a:lnTo>
                  <a:pt x="1367637" y="192405"/>
                </a:lnTo>
                <a:lnTo>
                  <a:pt x="1367637" y="91757"/>
                </a:lnTo>
                <a:lnTo>
                  <a:pt x="1366596" y="90805"/>
                </a:lnTo>
                <a:lnTo>
                  <a:pt x="1366113" y="90805"/>
                </a:lnTo>
                <a:lnTo>
                  <a:pt x="1363179" y="92075"/>
                </a:lnTo>
                <a:lnTo>
                  <a:pt x="1360779" y="92075"/>
                </a:lnTo>
                <a:lnTo>
                  <a:pt x="1357515" y="90805"/>
                </a:lnTo>
                <a:lnTo>
                  <a:pt x="1356753" y="90805"/>
                </a:lnTo>
                <a:lnTo>
                  <a:pt x="1353439" y="92075"/>
                </a:lnTo>
                <a:lnTo>
                  <a:pt x="1351026" y="92075"/>
                </a:lnTo>
                <a:lnTo>
                  <a:pt x="1348054" y="90805"/>
                </a:lnTo>
                <a:lnTo>
                  <a:pt x="1347558" y="90805"/>
                </a:lnTo>
                <a:lnTo>
                  <a:pt x="1344841" y="92075"/>
                </a:lnTo>
                <a:lnTo>
                  <a:pt x="1342783" y="92075"/>
                </a:lnTo>
                <a:lnTo>
                  <a:pt x="1342453" y="91770"/>
                </a:lnTo>
                <a:lnTo>
                  <a:pt x="1342453" y="197485"/>
                </a:lnTo>
                <a:lnTo>
                  <a:pt x="1342250" y="198755"/>
                </a:lnTo>
                <a:lnTo>
                  <a:pt x="1340827" y="198755"/>
                </a:lnTo>
                <a:lnTo>
                  <a:pt x="1340446" y="197485"/>
                </a:lnTo>
                <a:lnTo>
                  <a:pt x="1342453" y="197485"/>
                </a:lnTo>
                <a:lnTo>
                  <a:pt x="1342453" y="91770"/>
                </a:lnTo>
                <a:lnTo>
                  <a:pt x="1341412" y="90805"/>
                </a:lnTo>
                <a:lnTo>
                  <a:pt x="1340040" y="89535"/>
                </a:lnTo>
                <a:lnTo>
                  <a:pt x="1339049" y="89535"/>
                </a:lnTo>
                <a:lnTo>
                  <a:pt x="1338199" y="88265"/>
                </a:lnTo>
                <a:lnTo>
                  <a:pt x="1338402" y="86995"/>
                </a:lnTo>
                <a:lnTo>
                  <a:pt x="1343304" y="86995"/>
                </a:lnTo>
                <a:lnTo>
                  <a:pt x="1346504" y="88265"/>
                </a:lnTo>
                <a:lnTo>
                  <a:pt x="1347584" y="88265"/>
                </a:lnTo>
                <a:lnTo>
                  <a:pt x="1350479" y="86995"/>
                </a:lnTo>
                <a:lnTo>
                  <a:pt x="1352283" y="86995"/>
                </a:lnTo>
                <a:lnTo>
                  <a:pt x="1356296" y="88265"/>
                </a:lnTo>
                <a:lnTo>
                  <a:pt x="1532674" y="88265"/>
                </a:lnTo>
                <a:lnTo>
                  <a:pt x="1534985" y="89535"/>
                </a:lnTo>
                <a:lnTo>
                  <a:pt x="1538097" y="90805"/>
                </a:lnTo>
                <a:lnTo>
                  <a:pt x="1539062" y="89535"/>
                </a:lnTo>
                <a:lnTo>
                  <a:pt x="1541030" y="89535"/>
                </a:lnTo>
                <a:lnTo>
                  <a:pt x="1543253" y="88265"/>
                </a:lnTo>
                <a:lnTo>
                  <a:pt x="1544535" y="89535"/>
                </a:lnTo>
                <a:lnTo>
                  <a:pt x="1546136" y="90805"/>
                </a:lnTo>
                <a:lnTo>
                  <a:pt x="1546212" y="92075"/>
                </a:lnTo>
                <a:lnTo>
                  <a:pt x="1546212" y="12065"/>
                </a:lnTo>
                <a:lnTo>
                  <a:pt x="1546009" y="12065"/>
                </a:lnTo>
                <a:lnTo>
                  <a:pt x="1545932" y="22225"/>
                </a:lnTo>
                <a:lnTo>
                  <a:pt x="1545374" y="22225"/>
                </a:lnTo>
                <a:lnTo>
                  <a:pt x="1544904" y="23495"/>
                </a:lnTo>
                <a:lnTo>
                  <a:pt x="1544599" y="23495"/>
                </a:lnTo>
                <a:lnTo>
                  <a:pt x="1544116" y="22225"/>
                </a:lnTo>
                <a:lnTo>
                  <a:pt x="1543812" y="22225"/>
                </a:lnTo>
                <a:lnTo>
                  <a:pt x="1544650" y="20955"/>
                </a:lnTo>
                <a:lnTo>
                  <a:pt x="1545932" y="22225"/>
                </a:lnTo>
                <a:lnTo>
                  <a:pt x="1545932" y="12026"/>
                </a:lnTo>
                <a:lnTo>
                  <a:pt x="1543773" y="10795"/>
                </a:lnTo>
                <a:lnTo>
                  <a:pt x="1536560" y="10795"/>
                </a:lnTo>
                <a:lnTo>
                  <a:pt x="1533461" y="12065"/>
                </a:lnTo>
                <a:lnTo>
                  <a:pt x="1532534" y="12065"/>
                </a:lnTo>
                <a:lnTo>
                  <a:pt x="1532534" y="22225"/>
                </a:lnTo>
                <a:lnTo>
                  <a:pt x="1531937" y="23495"/>
                </a:lnTo>
                <a:lnTo>
                  <a:pt x="1527416" y="23495"/>
                </a:lnTo>
                <a:lnTo>
                  <a:pt x="1525524" y="24765"/>
                </a:lnTo>
                <a:lnTo>
                  <a:pt x="1521256" y="24765"/>
                </a:lnTo>
                <a:lnTo>
                  <a:pt x="1519262" y="23495"/>
                </a:lnTo>
                <a:lnTo>
                  <a:pt x="1513027" y="23495"/>
                </a:lnTo>
                <a:lnTo>
                  <a:pt x="1512036" y="22225"/>
                </a:lnTo>
                <a:lnTo>
                  <a:pt x="1508633" y="24765"/>
                </a:lnTo>
                <a:lnTo>
                  <a:pt x="1506931" y="24765"/>
                </a:lnTo>
                <a:lnTo>
                  <a:pt x="1504518" y="23495"/>
                </a:lnTo>
                <a:lnTo>
                  <a:pt x="1503108" y="23495"/>
                </a:lnTo>
                <a:lnTo>
                  <a:pt x="1501990" y="24765"/>
                </a:lnTo>
                <a:lnTo>
                  <a:pt x="1500035" y="23495"/>
                </a:lnTo>
                <a:lnTo>
                  <a:pt x="1492808" y="23495"/>
                </a:lnTo>
                <a:lnTo>
                  <a:pt x="1491208" y="22225"/>
                </a:lnTo>
                <a:lnTo>
                  <a:pt x="1498752" y="20955"/>
                </a:lnTo>
                <a:lnTo>
                  <a:pt x="1532064" y="20955"/>
                </a:lnTo>
                <a:lnTo>
                  <a:pt x="1532534" y="22225"/>
                </a:lnTo>
                <a:lnTo>
                  <a:pt x="1532534" y="12065"/>
                </a:lnTo>
                <a:lnTo>
                  <a:pt x="1530400" y="12065"/>
                </a:lnTo>
                <a:lnTo>
                  <a:pt x="1529054" y="10795"/>
                </a:lnTo>
                <a:lnTo>
                  <a:pt x="1519783" y="10795"/>
                </a:lnTo>
                <a:lnTo>
                  <a:pt x="1518424" y="8255"/>
                </a:lnTo>
                <a:lnTo>
                  <a:pt x="1516049" y="8255"/>
                </a:lnTo>
                <a:lnTo>
                  <a:pt x="1516545" y="9525"/>
                </a:lnTo>
                <a:lnTo>
                  <a:pt x="1516697" y="10795"/>
                </a:lnTo>
                <a:lnTo>
                  <a:pt x="1514779" y="10795"/>
                </a:lnTo>
                <a:lnTo>
                  <a:pt x="1513941" y="12065"/>
                </a:lnTo>
                <a:lnTo>
                  <a:pt x="1511401" y="12065"/>
                </a:lnTo>
                <a:lnTo>
                  <a:pt x="1509966" y="10795"/>
                </a:lnTo>
                <a:lnTo>
                  <a:pt x="1503895" y="10795"/>
                </a:lnTo>
                <a:lnTo>
                  <a:pt x="1501419" y="12065"/>
                </a:lnTo>
                <a:lnTo>
                  <a:pt x="1489367" y="12065"/>
                </a:lnTo>
                <a:lnTo>
                  <a:pt x="1488821" y="10795"/>
                </a:lnTo>
                <a:lnTo>
                  <a:pt x="1486763" y="10795"/>
                </a:lnTo>
                <a:lnTo>
                  <a:pt x="1486763" y="22225"/>
                </a:lnTo>
                <a:lnTo>
                  <a:pt x="1486496" y="22225"/>
                </a:lnTo>
                <a:lnTo>
                  <a:pt x="1480769" y="23495"/>
                </a:lnTo>
                <a:lnTo>
                  <a:pt x="1474406" y="23495"/>
                </a:lnTo>
                <a:lnTo>
                  <a:pt x="1472209" y="24765"/>
                </a:lnTo>
                <a:lnTo>
                  <a:pt x="1457604" y="24765"/>
                </a:lnTo>
                <a:lnTo>
                  <a:pt x="1455089" y="23495"/>
                </a:lnTo>
                <a:lnTo>
                  <a:pt x="1451838" y="23495"/>
                </a:lnTo>
                <a:lnTo>
                  <a:pt x="1449578" y="24765"/>
                </a:lnTo>
                <a:lnTo>
                  <a:pt x="1447787" y="24765"/>
                </a:lnTo>
                <a:lnTo>
                  <a:pt x="1445412" y="23495"/>
                </a:lnTo>
                <a:lnTo>
                  <a:pt x="1443723" y="23495"/>
                </a:lnTo>
                <a:lnTo>
                  <a:pt x="1443151" y="24765"/>
                </a:lnTo>
                <a:lnTo>
                  <a:pt x="1432204" y="24765"/>
                </a:lnTo>
                <a:lnTo>
                  <a:pt x="1430020" y="23495"/>
                </a:lnTo>
                <a:lnTo>
                  <a:pt x="1422755" y="23495"/>
                </a:lnTo>
                <a:lnTo>
                  <a:pt x="1419098" y="22225"/>
                </a:lnTo>
                <a:lnTo>
                  <a:pt x="1414246" y="23495"/>
                </a:lnTo>
                <a:lnTo>
                  <a:pt x="1381721" y="23495"/>
                </a:lnTo>
                <a:lnTo>
                  <a:pt x="1372882" y="22225"/>
                </a:lnTo>
                <a:lnTo>
                  <a:pt x="1371650" y="22225"/>
                </a:lnTo>
                <a:lnTo>
                  <a:pt x="1360093" y="22225"/>
                </a:lnTo>
                <a:lnTo>
                  <a:pt x="1351254" y="23495"/>
                </a:lnTo>
                <a:lnTo>
                  <a:pt x="1348816" y="23495"/>
                </a:lnTo>
                <a:lnTo>
                  <a:pt x="1345463" y="22225"/>
                </a:lnTo>
                <a:lnTo>
                  <a:pt x="1344764" y="22225"/>
                </a:lnTo>
                <a:lnTo>
                  <a:pt x="1344129" y="20955"/>
                </a:lnTo>
                <a:lnTo>
                  <a:pt x="1344587" y="19685"/>
                </a:lnTo>
                <a:lnTo>
                  <a:pt x="1345171" y="19685"/>
                </a:lnTo>
                <a:lnTo>
                  <a:pt x="1347470" y="20955"/>
                </a:lnTo>
                <a:lnTo>
                  <a:pt x="1349057" y="22225"/>
                </a:lnTo>
                <a:lnTo>
                  <a:pt x="1351673" y="19685"/>
                </a:lnTo>
                <a:lnTo>
                  <a:pt x="1353820" y="19685"/>
                </a:lnTo>
                <a:lnTo>
                  <a:pt x="1354086" y="20955"/>
                </a:lnTo>
                <a:lnTo>
                  <a:pt x="1356702" y="22225"/>
                </a:lnTo>
                <a:lnTo>
                  <a:pt x="1359027" y="22225"/>
                </a:lnTo>
                <a:lnTo>
                  <a:pt x="1363383" y="19685"/>
                </a:lnTo>
                <a:lnTo>
                  <a:pt x="1367624" y="19685"/>
                </a:lnTo>
                <a:lnTo>
                  <a:pt x="1371650" y="22225"/>
                </a:lnTo>
                <a:lnTo>
                  <a:pt x="1375943" y="20955"/>
                </a:lnTo>
                <a:lnTo>
                  <a:pt x="1380439" y="20955"/>
                </a:lnTo>
                <a:lnTo>
                  <a:pt x="1382141" y="19685"/>
                </a:lnTo>
                <a:lnTo>
                  <a:pt x="1383207" y="20955"/>
                </a:lnTo>
                <a:lnTo>
                  <a:pt x="1396365" y="20955"/>
                </a:lnTo>
                <a:lnTo>
                  <a:pt x="1397825" y="19685"/>
                </a:lnTo>
                <a:lnTo>
                  <a:pt x="1398714" y="19685"/>
                </a:lnTo>
                <a:lnTo>
                  <a:pt x="1400657" y="20955"/>
                </a:lnTo>
                <a:lnTo>
                  <a:pt x="1446593" y="20955"/>
                </a:lnTo>
                <a:lnTo>
                  <a:pt x="1448257" y="19685"/>
                </a:lnTo>
                <a:lnTo>
                  <a:pt x="1448765" y="19685"/>
                </a:lnTo>
                <a:lnTo>
                  <a:pt x="1450746" y="20955"/>
                </a:lnTo>
                <a:lnTo>
                  <a:pt x="1484845" y="20955"/>
                </a:lnTo>
                <a:lnTo>
                  <a:pt x="1486763" y="22225"/>
                </a:lnTo>
                <a:lnTo>
                  <a:pt x="1486763" y="10795"/>
                </a:lnTo>
                <a:lnTo>
                  <a:pt x="1485836" y="10795"/>
                </a:lnTo>
                <a:lnTo>
                  <a:pt x="1483690" y="12065"/>
                </a:lnTo>
                <a:lnTo>
                  <a:pt x="1482547" y="12065"/>
                </a:lnTo>
                <a:lnTo>
                  <a:pt x="1479740" y="13335"/>
                </a:lnTo>
                <a:lnTo>
                  <a:pt x="1478229" y="12065"/>
                </a:lnTo>
                <a:lnTo>
                  <a:pt x="1475803" y="12065"/>
                </a:lnTo>
                <a:lnTo>
                  <a:pt x="1472501" y="13335"/>
                </a:lnTo>
                <a:lnTo>
                  <a:pt x="1469834" y="13335"/>
                </a:lnTo>
                <a:lnTo>
                  <a:pt x="1466697" y="10795"/>
                </a:lnTo>
                <a:lnTo>
                  <a:pt x="1461871" y="10795"/>
                </a:lnTo>
                <a:lnTo>
                  <a:pt x="1459128" y="12065"/>
                </a:lnTo>
                <a:lnTo>
                  <a:pt x="1451165" y="12065"/>
                </a:lnTo>
                <a:lnTo>
                  <a:pt x="1450289" y="13335"/>
                </a:lnTo>
                <a:lnTo>
                  <a:pt x="1448498" y="13335"/>
                </a:lnTo>
                <a:lnTo>
                  <a:pt x="1445971" y="12065"/>
                </a:lnTo>
                <a:lnTo>
                  <a:pt x="1444447" y="10795"/>
                </a:lnTo>
                <a:lnTo>
                  <a:pt x="1443177" y="10795"/>
                </a:lnTo>
                <a:lnTo>
                  <a:pt x="1441754" y="12065"/>
                </a:lnTo>
                <a:lnTo>
                  <a:pt x="1440357" y="12065"/>
                </a:lnTo>
                <a:lnTo>
                  <a:pt x="1438960" y="10795"/>
                </a:lnTo>
                <a:lnTo>
                  <a:pt x="1430489" y="10795"/>
                </a:lnTo>
                <a:lnTo>
                  <a:pt x="1428597" y="12065"/>
                </a:lnTo>
                <a:lnTo>
                  <a:pt x="1428000" y="12065"/>
                </a:lnTo>
                <a:lnTo>
                  <a:pt x="1426819" y="10795"/>
                </a:lnTo>
                <a:lnTo>
                  <a:pt x="1426311" y="10795"/>
                </a:lnTo>
                <a:lnTo>
                  <a:pt x="1424940" y="12065"/>
                </a:lnTo>
                <a:lnTo>
                  <a:pt x="1417675" y="12065"/>
                </a:lnTo>
                <a:lnTo>
                  <a:pt x="1415199" y="10795"/>
                </a:lnTo>
                <a:lnTo>
                  <a:pt x="1412760" y="10795"/>
                </a:lnTo>
                <a:lnTo>
                  <a:pt x="1411376" y="12065"/>
                </a:lnTo>
                <a:lnTo>
                  <a:pt x="1409001" y="12065"/>
                </a:lnTo>
                <a:lnTo>
                  <a:pt x="1406499" y="10795"/>
                </a:lnTo>
                <a:lnTo>
                  <a:pt x="1338897" y="10795"/>
                </a:lnTo>
                <a:lnTo>
                  <a:pt x="1338897" y="20955"/>
                </a:lnTo>
                <a:lnTo>
                  <a:pt x="1337183" y="20955"/>
                </a:lnTo>
                <a:lnTo>
                  <a:pt x="1335989" y="21475"/>
                </a:lnTo>
                <a:lnTo>
                  <a:pt x="1335989" y="89535"/>
                </a:lnTo>
                <a:lnTo>
                  <a:pt x="1335608" y="90805"/>
                </a:lnTo>
                <a:lnTo>
                  <a:pt x="1334185" y="90805"/>
                </a:lnTo>
                <a:lnTo>
                  <a:pt x="1334579" y="89535"/>
                </a:lnTo>
                <a:lnTo>
                  <a:pt x="1335989" y="89535"/>
                </a:lnTo>
                <a:lnTo>
                  <a:pt x="1335989" y="21475"/>
                </a:lnTo>
                <a:lnTo>
                  <a:pt x="1334236" y="22225"/>
                </a:lnTo>
                <a:lnTo>
                  <a:pt x="1333627" y="23495"/>
                </a:lnTo>
                <a:lnTo>
                  <a:pt x="1331455" y="23495"/>
                </a:lnTo>
                <a:lnTo>
                  <a:pt x="1331455" y="88265"/>
                </a:lnTo>
                <a:lnTo>
                  <a:pt x="1327594" y="88265"/>
                </a:lnTo>
                <a:lnTo>
                  <a:pt x="1327594" y="197485"/>
                </a:lnTo>
                <a:lnTo>
                  <a:pt x="1327073" y="198755"/>
                </a:lnTo>
                <a:lnTo>
                  <a:pt x="1326743" y="198755"/>
                </a:lnTo>
                <a:lnTo>
                  <a:pt x="1326210" y="197485"/>
                </a:lnTo>
                <a:lnTo>
                  <a:pt x="1327594" y="197485"/>
                </a:lnTo>
                <a:lnTo>
                  <a:pt x="1327594" y="88265"/>
                </a:lnTo>
                <a:lnTo>
                  <a:pt x="1324000" y="88265"/>
                </a:lnTo>
                <a:lnTo>
                  <a:pt x="1322628" y="89535"/>
                </a:lnTo>
                <a:lnTo>
                  <a:pt x="1322146" y="89535"/>
                </a:lnTo>
                <a:lnTo>
                  <a:pt x="1320520" y="88747"/>
                </a:lnTo>
                <a:lnTo>
                  <a:pt x="1320520" y="197485"/>
                </a:lnTo>
                <a:lnTo>
                  <a:pt x="1319872" y="198755"/>
                </a:lnTo>
                <a:lnTo>
                  <a:pt x="1315288" y="198755"/>
                </a:lnTo>
                <a:lnTo>
                  <a:pt x="1314843" y="197485"/>
                </a:lnTo>
                <a:lnTo>
                  <a:pt x="1320520" y="197485"/>
                </a:lnTo>
                <a:lnTo>
                  <a:pt x="1320520" y="88747"/>
                </a:lnTo>
                <a:lnTo>
                  <a:pt x="1319555" y="88265"/>
                </a:lnTo>
                <a:lnTo>
                  <a:pt x="1317536" y="88265"/>
                </a:lnTo>
                <a:lnTo>
                  <a:pt x="1314970" y="89535"/>
                </a:lnTo>
                <a:lnTo>
                  <a:pt x="1314437" y="89535"/>
                </a:lnTo>
                <a:lnTo>
                  <a:pt x="1311516" y="88265"/>
                </a:lnTo>
                <a:lnTo>
                  <a:pt x="1311109" y="88265"/>
                </a:lnTo>
                <a:lnTo>
                  <a:pt x="1311109" y="211455"/>
                </a:lnTo>
                <a:lnTo>
                  <a:pt x="1310487" y="212725"/>
                </a:lnTo>
                <a:lnTo>
                  <a:pt x="1309624" y="211455"/>
                </a:lnTo>
                <a:lnTo>
                  <a:pt x="1310208" y="210185"/>
                </a:lnTo>
                <a:lnTo>
                  <a:pt x="1311109" y="211455"/>
                </a:lnTo>
                <a:lnTo>
                  <a:pt x="1311109" y="88265"/>
                </a:lnTo>
                <a:lnTo>
                  <a:pt x="1309192" y="88265"/>
                </a:lnTo>
                <a:lnTo>
                  <a:pt x="1306855" y="89535"/>
                </a:lnTo>
                <a:lnTo>
                  <a:pt x="1301026" y="89535"/>
                </a:lnTo>
                <a:lnTo>
                  <a:pt x="1301026" y="210185"/>
                </a:lnTo>
                <a:lnTo>
                  <a:pt x="1300861" y="211455"/>
                </a:lnTo>
                <a:lnTo>
                  <a:pt x="1297901" y="211455"/>
                </a:lnTo>
                <a:lnTo>
                  <a:pt x="1296822" y="210185"/>
                </a:lnTo>
                <a:lnTo>
                  <a:pt x="1296543" y="210185"/>
                </a:lnTo>
                <a:lnTo>
                  <a:pt x="1296962" y="208915"/>
                </a:lnTo>
                <a:lnTo>
                  <a:pt x="1299502" y="208915"/>
                </a:lnTo>
                <a:lnTo>
                  <a:pt x="1300848" y="210185"/>
                </a:lnTo>
                <a:lnTo>
                  <a:pt x="1301026" y="210185"/>
                </a:lnTo>
                <a:lnTo>
                  <a:pt x="1301026" y="89535"/>
                </a:lnTo>
                <a:lnTo>
                  <a:pt x="1300264" y="89535"/>
                </a:lnTo>
                <a:lnTo>
                  <a:pt x="1300264" y="197485"/>
                </a:lnTo>
                <a:lnTo>
                  <a:pt x="1299895" y="198755"/>
                </a:lnTo>
                <a:lnTo>
                  <a:pt x="1298625" y="197485"/>
                </a:lnTo>
                <a:lnTo>
                  <a:pt x="1300264" y="197485"/>
                </a:lnTo>
                <a:lnTo>
                  <a:pt x="1300264" y="89535"/>
                </a:lnTo>
                <a:lnTo>
                  <a:pt x="1281849" y="89535"/>
                </a:lnTo>
                <a:lnTo>
                  <a:pt x="1281772" y="196215"/>
                </a:lnTo>
                <a:lnTo>
                  <a:pt x="1280363" y="196215"/>
                </a:lnTo>
                <a:lnTo>
                  <a:pt x="1280909" y="194945"/>
                </a:lnTo>
                <a:lnTo>
                  <a:pt x="1281772" y="196215"/>
                </a:lnTo>
                <a:lnTo>
                  <a:pt x="1281772" y="89509"/>
                </a:lnTo>
                <a:lnTo>
                  <a:pt x="1279169" y="88265"/>
                </a:lnTo>
                <a:lnTo>
                  <a:pt x="1275626" y="88265"/>
                </a:lnTo>
                <a:lnTo>
                  <a:pt x="1276261" y="86995"/>
                </a:lnTo>
                <a:lnTo>
                  <a:pt x="1330972" y="86995"/>
                </a:lnTo>
                <a:lnTo>
                  <a:pt x="1331455" y="88265"/>
                </a:lnTo>
                <a:lnTo>
                  <a:pt x="1331455" y="23495"/>
                </a:lnTo>
                <a:lnTo>
                  <a:pt x="1329588" y="23495"/>
                </a:lnTo>
                <a:lnTo>
                  <a:pt x="1327785" y="22225"/>
                </a:lnTo>
                <a:lnTo>
                  <a:pt x="1325626" y="20955"/>
                </a:lnTo>
                <a:lnTo>
                  <a:pt x="1316494" y="20955"/>
                </a:lnTo>
                <a:lnTo>
                  <a:pt x="1315059" y="22225"/>
                </a:lnTo>
                <a:lnTo>
                  <a:pt x="1311389" y="22225"/>
                </a:lnTo>
                <a:lnTo>
                  <a:pt x="1308392" y="20955"/>
                </a:lnTo>
                <a:lnTo>
                  <a:pt x="1302385" y="20955"/>
                </a:lnTo>
                <a:lnTo>
                  <a:pt x="1301813" y="22225"/>
                </a:lnTo>
                <a:lnTo>
                  <a:pt x="1298435" y="22225"/>
                </a:lnTo>
                <a:lnTo>
                  <a:pt x="1297292" y="20955"/>
                </a:lnTo>
                <a:lnTo>
                  <a:pt x="1275537" y="20955"/>
                </a:lnTo>
                <a:lnTo>
                  <a:pt x="1275537" y="88265"/>
                </a:lnTo>
                <a:lnTo>
                  <a:pt x="1275435" y="89535"/>
                </a:lnTo>
                <a:lnTo>
                  <a:pt x="1273098" y="89535"/>
                </a:lnTo>
                <a:lnTo>
                  <a:pt x="1273098" y="196215"/>
                </a:lnTo>
                <a:lnTo>
                  <a:pt x="1271066" y="196215"/>
                </a:lnTo>
                <a:lnTo>
                  <a:pt x="1271066" y="210185"/>
                </a:lnTo>
                <a:lnTo>
                  <a:pt x="1261122" y="210185"/>
                </a:lnTo>
                <a:lnTo>
                  <a:pt x="1260233" y="211455"/>
                </a:lnTo>
                <a:lnTo>
                  <a:pt x="1257706" y="211455"/>
                </a:lnTo>
                <a:lnTo>
                  <a:pt x="1255750" y="210185"/>
                </a:lnTo>
                <a:lnTo>
                  <a:pt x="1230604" y="210185"/>
                </a:lnTo>
                <a:lnTo>
                  <a:pt x="1230604" y="269875"/>
                </a:lnTo>
                <a:lnTo>
                  <a:pt x="1230210" y="271145"/>
                </a:lnTo>
                <a:lnTo>
                  <a:pt x="1227518" y="271145"/>
                </a:lnTo>
                <a:lnTo>
                  <a:pt x="1227289" y="269875"/>
                </a:lnTo>
                <a:lnTo>
                  <a:pt x="1230604" y="269875"/>
                </a:lnTo>
                <a:lnTo>
                  <a:pt x="1230604" y="210185"/>
                </a:lnTo>
                <a:lnTo>
                  <a:pt x="1227048" y="210185"/>
                </a:lnTo>
                <a:lnTo>
                  <a:pt x="1227467" y="208915"/>
                </a:lnTo>
                <a:lnTo>
                  <a:pt x="1270635" y="208915"/>
                </a:lnTo>
                <a:lnTo>
                  <a:pt x="1271066" y="210185"/>
                </a:lnTo>
                <a:lnTo>
                  <a:pt x="1271066" y="196215"/>
                </a:lnTo>
                <a:lnTo>
                  <a:pt x="1270800" y="196215"/>
                </a:lnTo>
                <a:lnTo>
                  <a:pt x="1271511" y="194945"/>
                </a:lnTo>
                <a:lnTo>
                  <a:pt x="1272679" y="194945"/>
                </a:lnTo>
                <a:lnTo>
                  <a:pt x="1273098" y="196215"/>
                </a:lnTo>
                <a:lnTo>
                  <a:pt x="1273098" y="89535"/>
                </a:lnTo>
                <a:lnTo>
                  <a:pt x="1272921" y="89535"/>
                </a:lnTo>
                <a:lnTo>
                  <a:pt x="1273276" y="88265"/>
                </a:lnTo>
                <a:lnTo>
                  <a:pt x="1275537" y="88265"/>
                </a:lnTo>
                <a:lnTo>
                  <a:pt x="1275537" y="20955"/>
                </a:lnTo>
                <a:lnTo>
                  <a:pt x="1267421" y="20955"/>
                </a:lnTo>
                <a:lnTo>
                  <a:pt x="1267421" y="86995"/>
                </a:lnTo>
                <a:lnTo>
                  <a:pt x="1266990" y="88265"/>
                </a:lnTo>
                <a:lnTo>
                  <a:pt x="1265466" y="88265"/>
                </a:lnTo>
                <a:lnTo>
                  <a:pt x="1265466" y="191135"/>
                </a:lnTo>
                <a:lnTo>
                  <a:pt x="1261732" y="191135"/>
                </a:lnTo>
                <a:lnTo>
                  <a:pt x="1262214" y="189865"/>
                </a:lnTo>
                <a:lnTo>
                  <a:pt x="1264996" y="189865"/>
                </a:lnTo>
                <a:lnTo>
                  <a:pt x="1265466" y="191135"/>
                </a:lnTo>
                <a:lnTo>
                  <a:pt x="1265466" y="88265"/>
                </a:lnTo>
                <a:lnTo>
                  <a:pt x="1254544" y="88265"/>
                </a:lnTo>
                <a:lnTo>
                  <a:pt x="1254480" y="196215"/>
                </a:lnTo>
                <a:lnTo>
                  <a:pt x="1252474" y="196215"/>
                </a:lnTo>
                <a:lnTo>
                  <a:pt x="1252829" y="194945"/>
                </a:lnTo>
                <a:lnTo>
                  <a:pt x="1254277" y="194945"/>
                </a:lnTo>
                <a:lnTo>
                  <a:pt x="1254480" y="196215"/>
                </a:lnTo>
                <a:lnTo>
                  <a:pt x="1254480" y="88303"/>
                </a:lnTo>
                <a:lnTo>
                  <a:pt x="1252829" y="89255"/>
                </a:lnTo>
                <a:lnTo>
                  <a:pt x="1252829" y="191135"/>
                </a:lnTo>
                <a:lnTo>
                  <a:pt x="1247635" y="191135"/>
                </a:lnTo>
                <a:lnTo>
                  <a:pt x="1248168" y="189865"/>
                </a:lnTo>
                <a:lnTo>
                  <a:pt x="1252156" y="189865"/>
                </a:lnTo>
                <a:lnTo>
                  <a:pt x="1252829" y="191135"/>
                </a:lnTo>
                <a:lnTo>
                  <a:pt x="1252829" y="89255"/>
                </a:lnTo>
                <a:lnTo>
                  <a:pt x="1252321" y="89535"/>
                </a:lnTo>
                <a:lnTo>
                  <a:pt x="1239812" y="89535"/>
                </a:lnTo>
                <a:lnTo>
                  <a:pt x="1239977" y="88265"/>
                </a:lnTo>
                <a:lnTo>
                  <a:pt x="1242199" y="88265"/>
                </a:lnTo>
                <a:lnTo>
                  <a:pt x="1241704" y="86995"/>
                </a:lnTo>
                <a:lnTo>
                  <a:pt x="1241602" y="85725"/>
                </a:lnTo>
                <a:lnTo>
                  <a:pt x="1241729" y="85725"/>
                </a:lnTo>
                <a:lnTo>
                  <a:pt x="1243660" y="84455"/>
                </a:lnTo>
                <a:lnTo>
                  <a:pt x="1245501" y="84455"/>
                </a:lnTo>
                <a:lnTo>
                  <a:pt x="1248943" y="85725"/>
                </a:lnTo>
                <a:lnTo>
                  <a:pt x="1250632" y="86995"/>
                </a:lnTo>
                <a:lnTo>
                  <a:pt x="1267421" y="86995"/>
                </a:lnTo>
                <a:lnTo>
                  <a:pt x="1267421" y="20955"/>
                </a:lnTo>
                <a:lnTo>
                  <a:pt x="1265110" y="20955"/>
                </a:lnTo>
                <a:lnTo>
                  <a:pt x="1264361" y="19685"/>
                </a:lnTo>
                <a:lnTo>
                  <a:pt x="1263662" y="19685"/>
                </a:lnTo>
                <a:lnTo>
                  <a:pt x="1263459" y="18415"/>
                </a:lnTo>
                <a:lnTo>
                  <a:pt x="1267879" y="18415"/>
                </a:lnTo>
                <a:lnTo>
                  <a:pt x="1271003" y="19685"/>
                </a:lnTo>
                <a:lnTo>
                  <a:pt x="1287538" y="19685"/>
                </a:lnTo>
                <a:lnTo>
                  <a:pt x="1290027" y="18415"/>
                </a:lnTo>
                <a:lnTo>
                  <a:pt x="1290980" y="18415"/>
                </a:lnTo>
                <a:lnTo>
                  <a:pt x="1292898" y="19685"/>
                </a:lnTo>
                <a:lnTo>
                  <a:pt x="1338618" y="19685"/>
                </a:lnTo>
                <a:lnTo>
                  <a:pt x="1338897" y="20955"/>
                </a:lnTo>
                <a:lnTo>
                  <a:pt x="1338897" y="10795"/>
                </a:lnTo>
                <a:lnTo>
                  <a:pt x="1336802" y="10795"/>
                </a:lnTo>
                <a:lnTo>
                  <a:pt x="1333715" y="9525"/>
                </a:lnTo>
                <a:lnTo>
                  <a:pt x="1333398" y="9525"/>
                </a:lnTo>
                <a:lnTo>
                  <a:pt x="1331391" y="12065"/>
                </a:lnTo>
                <a:lnTo>
                  <a:pt x="1329461" y="10795"/>
                </a:lnTo>
                <a:lnTo>
                  <a:pt x="1322235" y="10795"/>
                </a:lnTo>
                <a:lnTo>
                  <a:pt x="1320850" y="9525"/>
                </a:lnTo>
                <a:lnTo>
                  <a:pt x="1320368" y="9525"/>
                </a:lnTo>
                <a:lnTo>
                  <a:pt x="1317129" y="10795"/>
                </a:lnTo>
                <a:lnTo>
                  <a:pt x="1314475" y="10795"/>
                </a:lnTo>
                <a:lnTo>
                  <a:pt x="1311071" y="9525"/>
                </a:lnTo>
                <a:lnTo>
                  <a:pt x="1264742" y="9525"/>
                </a:lnTo>
                <a:lnTo>
                  <a:pt x="1262024" y="8255"/>
                </a:lnTo>
                <a:lnTo>
                  <a:pt x="1259801" y="8255"/>
                </a:lnTo>
                <a:lnTo>
                  <a:pt x="1259789" y="18415"/>
                </a:lnTo>
                <a:lnTo>
                  <a:pt x="1259535" y="19685"/>
                </a:lnTo>
                <a:lnTo>
                  <a:pt x="1256614" y="19685"/>
                </a:lnTo>
                <a:lnTo>
                  <a:pt x="1254658" y="20955"/>
                </a:lnTo>
                <a:lnTo>
                  <a:pt x="1253845" y="20955"/>
                </a:lnTo>
                <a:lnTo>
                  <a:pt x="1252169" y="19685"/>
                </a:lnTo>
                <a:lnTo>
                  <a:pt x="1251292" y="19685"/>
                </a:lnTo>
                <a:lnTo>
                  <a:pt x="1249133" y="20955"/>
                </a:lnTo>
                <a:lnTo>
                  <a:pt x="1236941" y="20955"/>
                </a:lnTo>
                <a:lnTo>
                  <a:pt x="1236941" y="86995"/>
                </a:lnTo>
                <a:lnTo>
                  <a:pt x="1236433" y="88265"/>
                </a:lnTo>
                <a:lnTo>
                  <a:pt x="1231823" y="88265"/>
                </a:lnTo>
                <a:lnTo>
                  <a:pt x="1229207" y="86995"/>
                </a:lnTo>
                <a:lnTo>
                  <a:pt x="1228432" y="86995"/>
                </a:lnTo>
                <a:lnTo>
                  <a:pt x="1226769" y="88265"/>
                </a:lnTo>
                <a:lnTo>
                  <a:pt x="1223479" y="88265"/>
                </a:lnTo>
                <a:lnTo>
                  <a:pt x="1223479" y="207645"/>
                </a:lnTo>
                <a:lnTo>
                  <a:pt x="1223416" y="208445"/>
                </a:lnTo>
                <a:lnTo>
                  <a:pt x="1223416" y="258445"/>
                </a:lnTo>
                <a:lnTo>
                  <a:pt x="1219885" y="258445"/>
                </a:lnTo>
                <a:lnTo>
                  <a:pt x="1220635" y="257175"/>
                </a:lnTo>
                <a:lnTo>
                  <a:pt x="1222933" y="257175"/>
                </a:lnTo>
                <a:lnTo>
                  <a:pt x="1223416" y="258445"/>
                </a:lnTo>
                <a:lnTo>
                  <a:pt x="1223416" y="208445"/>
                </a:lnTo>
                <a:lnTo>
                  <a:pt x="1223378" y="208915"/>
                </a:lnTo>
                <a:lnTo>
                  <a:pt x="1223187" y="208915"/>
                </a:lnTo>
                <a:lnTo>
                  <a:pt x="1222044" y="210185"/>
                </a:lnTo>
                <a:lnTo>
                  <a:pt x="1219276" y="210185"/>
                </a:lnTo>
                <a:lnTo>
                  <a:pt x="1219009" y="208915"/>
                </a:lnTo>
                <a:lnTo>
                  <a:pt x="1219212" y="207645"/>
                </a:lnTo>
                <a:lnTo>
                  <a:pt x="1223479" y="207645"/>
                </a:lnTo>
                <a:lnTo>
                  <a:pt x="1223479" y="88265"/>
                </a:lnTo>
                <a:lnTo>
                  <a:pt x="1219860" y="88265"/>
                </a:lnTo>
                <a:lnTo>
                  <a:pt x="1217739" y="86995"/>
                </a:lnTo>
                <a:lnTo>
                  <a:pt x="1216621" y="86995"/>
                </a:lnTo>
                <a:lnTo>
                  <a:pt x="1216139" y="87274"/>
                </a:lnTo>
                <a:lnTo>
                  <a:pt x="1216139" y="208915"/>
                </a:lnTo>
                <a:lnTo>
                  <a:pt x="1215910" y="210185"/>
                </a:lnTo>
                <a:lnTo>
                  <a:pt x="1212062" y="210185"/>
                </a:lnTo>
                <a:lnTo>
                  <a:pt x="1211694" y="208915"/>
                </a:lnTo>
                <a:lnTo>
                  <a:pt x="1216139" y="208915"/>
                </a:lnTo>
                <a:lnTo>
                  <a:pt x="1216139" y="87274"/>
                </a:lnTo>
                <a:lnTo>
                  <a:pt x="1214386" y="88265"/>
                </a:lnTo>
                <a:lnTo>
                  <a:pt x="1211440" y="88265"/>
                </a:lnTo>
                <a:lnTo>
                  <a:pt x="1211440" y="208915"/>
                </a:lnTo>
                <a:lnTo>
                  <a:pt x="1203667" y="208915"/>
                </a:lnTo>
                <a:lnTo>
                  <a:pt x="1203274" y="207645"/>
                </a:lnTo>
                <a:lnTo>
                  <a:pt x="1211148" y="207645"/>
                </a:lnTo>
                <a:lnTo>
                  <a:pt x="1211440" y="208915"/>
                </a:lnTo>
                <a:lnTo>
                  <a:pt x="1211440" y="88265"/>
                </a:lnTo>
                <a:lnTo>
                  <a:pt x="1208874" y="88265"/>
                </a:lnTo>
                <a:lnTo>
                  <a:pt x="1208874" y="194945"/>
                </a:lnTo>
                <a:lnTo>
                  <a:pt x="1201267" y="194945"/>
                </a:lnTo>
                <a:lnTo>
                  <a:pt x="1201635" y="193675"/>
                </a:lnTo>
                <a:lnTo>
                  <a:pt x="1208620" y="193675"/>
                </a:lnTo>
                <a:lnTo>
                  <a:pt x="1208874" y="194945"/>
                </a:lnTo>
                <a:lnTo>
                  <a:pt x="1208874" y="88265"/>
                </a:lnTo>
                <a:lnTo>
                  <a:pt x="1208735" y="88265"/>
                </a:lnTo>
                <a:lnTo>
                  <a:pt x="1208735" y="188595"/>
                </a:lnTo>
                <a:lnTo>
                  <a:pt x="1208557" y="189865"/>
                </a:lnTo>
                <a:lnTo>
                  <a:pt x="1205407" y="189865"/>
                </a:lnTo>
                <a:lnTo>
                  <a:pt x="1205001" y="188595"/>
                </a:lnTo>
                <a:lnTo>
                  <a:pt x="1208735" y="188595"/>
                </a:lnTo>
                <a:lnTo>
                  <a:pt x="1208735" y="88265"/>
                </a:lnTo>
                <a:lnTo>
                  <a:pt x="1199515" y="88265"/>
                </a:lnTo>
                <a:lnTo>
                  <a:pt x="1199222" y="86995"/>
                </a:lnTo>
                <a:lnTo>
                  <a:pt x="1198867" y="85725"/>
                </a:lnTo>
                <a:lnTo>
                  <a:pt x="1236141" y="85725"/>
                </a:lnTo>
                <a:lnTo>
                  <a:pt x="1236941" y="86995"/>
                </a:lnTo>
                <a:lnTo>
                  <a:pt x="1236941" y="20955"/>
                </a:lnTo>
                <a:lnTo>
                  <a:pt x="1226820" y="20955"/>
                </a:lnTo>
                <a:lnTo>
                  <a:pt x="1224915" y="19685"/>
                </a:lnTo>
                <a:lnTo>
                  <a:pt x="1194079" y="19685"/>
                </a:lnTo>
                <a:lnTo>
                  <a:pt x="1194079" y="188595"/>
                </a:lnTo>
                <a:lnTo>
                  <a:pt x="1193838" y="189865"/>
                </a:lnTo>
                <a:lnTo>
                  <a:pt x="1190485" y="189865"/>
                </a:lnTo>
                <a:lnTo>
                  <a:pt x="1190485" y="207645"/>
                </a:lnTo>
                <a:lnTo>
                  <a:pt x="1189990" y="208915"/>
                </a:lnTo>
                <a:lnTo>
                  <a:pt x="1159217" y="208915"/>
                </a:lnTo>
                <a:lnTo>
                  <a:pt x="1159217" y="255905"/>
                </a:lnTo>
                <a:lnTo>
                  <a:pt x="1158963" y="257175"/>
                </a:lnTo>
                <a:lnTo>
                  <a:pt x="1154137" y="257175"/>
                </a:lnTo>
                <a:lnTo>
                  <a:pt x="1153756" y="255905"/>
                </a:lnTo>
                <a:lnTo>
                  <a:pt x="1159217" y="255905"/>
                </a:lnTo>
                <a:lnTo>
                  <a:pt x="1159217" y="208915"/>
                </a:lnTo>
                <a:lnTo>
                  <a:pt x="1152296" y="208915"/>
                </a:lnTo>
                <a:lnTo>
                  <a:pt x="1151978" y="207645"/>
                </a:lnTo>
                <a:lnTo>
                  <a:pt x="1190485" y="207645"/>
                </a:lnTo>
                <a:lnTo>
                  <a:pt x="1190485" y="189865"/>
                </a:lnTo>
                <a:lnTo>
                  <a:pt x="1185316" y="189865"/>
                </a:lnTo>
                <a:lnTo>
                  <a:pt x="1185113" y="188595"/>
                </a:lnTo>
                <a:lnTo>
                  <a:pt x="1194079" y="188595"/>
                </a:lnTo>
                <a:lnTo>
                  <a:pt x="1194079" y="19685"/>
                </a:lnTo>
                <a:lnTo>
                  <a:pt x="1192390" y="19685"/>
                </a:lnTo>
                <a:lnTo>
                  <a:pt x="1192390" y="86995"/>
                </a:lnTo>
                <a:lnTo>
                  <a:pt x="1192034" y="88265"/>
                </a:lnTo>
                <a:lnTo>
                  <a:pt x="1186573" y="88265"/>
                </a:lnTo>
                <a:lnTo>
                  <a:pt x="1184922" y="86995"/>
                </a:lnTo>
                <a:lnTo>
                  <a:pt x="1184706" y="85725"/>
                </a:lnTo>
                <a:lnTo>
                  <a:pt x="1191272" y="85725"/>
                </a:lnTo>
                <a:lnTo>
                  <a:pt x="1192149" y="86995"/>
                </a:lnTo>
                <a:lnTo>
                  <a:pt x="1192390" y="86995"/>
                </a:lnTo>
                <a:lnTo>
                  <a:pt x="1192390" y="19685"/>
                </a:lnTo>
                <a:lnTo>
                  <a:pt x="1184287" y="19685"/>
                </a:lnTo>
                <a:lnTo>
                  <a:pt x="1181430" y="18554"/>
                </a:lnTo>
                <a:lnTo>
                  <a:pt x="1181430" y="85725"/>
                </a:lnTo>
                <a:lnTo>
                  <a:pt x="1181328" y="86995"/>
                </a:lnTo>
                <a:lnTo>
                  <a:pt x="1180109" y="88265"/>
                </a:lnTo>
                <a:lnTo>
                  <a:pt x="1179664" y="88265"/>
                </a:lnTo>
                <a:lnTo>
                  <a:pt x="1179664" y="194945"/>
                </a:lnTo>
                <a:lnTo>
                  <a:pt x="1177607" y="194945"/>
                </a:lnTo>
                <a:lnTo>
                  <a:pt x="1177391" y="193675"/>
                </a:lnTo>
                <a:lnTo>
                  <a:pt x="1179283" y="193675"/>
                </a:lnTo>
                <a:lnTo>
                  <a:pt x="1179664" y="194945"/>
                </a:lnTo>
                <a:lnTo>
                  <a:pt x="1179664" y="88265"/>
                </a:lnTo>
                <a:lnTo>
                  <a:pt x="1178915" y="88265"/>
                </a:lnTo>
                <a:lnTo>
                  <a:pt x="1176286" y="86995"/>
                </a:lnTo>
                <a:lnTo>
                  <a:pt x="1175004" y="86995"/>
                </a:lnTo>
                <a:lnTo>
                  <a:pt x="1172768" y="88265"/>
                </a:lnTo>
                <a:lnTo>
                  <a:pt x="1170381" y="88265"/>
                </a:lnTo>
                <a:lnTo>
                  <a:pt x="1169568" y="86995"/>
                </a:lnTo>
                <a:lnTo>
                  <a:pt x="1169847" y="85725"/>
                </a:lnTo>
                <a:lnTo>
                  <a:pt x="1171752" y="85725"/>
                </a:lnTo>
                <a:lnTo>
                  <a:pt x="1173810" y="84455"/>
                </a:lnTo>
                <a:lnTo>
                  <a:pt x="1179156" y="84455"/>
                </a:lnTo>
                <a:lnTo>
                  <a:pt x="1180617" y="85725"/>
                </a:lnTo>
                <a:lnTo>
                  <a:pt x="1181430" y="85725"/>
                </a:lnTo>
                <a:lnTo>
                  <a:pt x="1181430" y="18554"/>
                </a:lnTo>
                <a:lnTo>
                  <a:pt x="1181100" y="18415"/>
                </a:lnTo>
                <a:lnTo>
                  <a:pt x="1180909" y="18415"/>
                </a:lnTo>
                <a:lnTo>
                  <a:pt x="1181950" y="17145"/>
                </a:lnTo>
                <a:lnTo>
                  <a:pt x="1184732" y="17145"/>
                </a:lnTo>
                <a:lnTo>
                  <a:pt x="1185824" y="18415"/>
                </a:lnTo>
                <a:lnTo>
                  <a:pt x="1259789" y="18415"/>
                </a:lnTo>
                <a:lnTo>
                  <a:pt x="1259789" y="8267"/>
                </a:lnTo>
                <a:lnTo>
                  <a:pt x="1256525" y="9525"/>
                </a:lnTo>
                <a:lnTo>
                  <a:pt x="1253896" y="9525"/>
                </a:lnTo>
                <a:lnTo>
                  <a:pt x="1250467" y="8255"/>
                </a:lnTo>
                <a:lnTo>
                  <a:pt x="1247876" y="8255"/>
                </a:lnTo>
                <a:lnTo>
                  <a:pt x="1247038" y="9525"/>
                </a:lnTo>
                <a:lnTo>
                  <a:pt x="1240713" y="9525"/>
                </a:lnTo>
                <a:lnTo>
                  <a:pt x="1237068" y="6985"/>
                </a:lnTo>
                <a:lnTo>
                  <a:pt x="1235811" y="6985"/>
                </a:lnTo>
                <a:lnTo>
                  <a:pt x="1234325" y="8255"/>
                </a:lnTo>
                <a:lnTo>
                  <a:pt x="1234059" y="8255"/>
                </a:lnTo>
                <a:lnTo>
                  <a:pt x="1232331" y="9525"/>
                </a:lnTo>
                <a:lnTo>
                  <a:pt x="1230909" y="8255"/>
                </a:lnTo>
                <a:lnTo>
                  <a:pt x="1219568" y="8255"/>
                </a:lnTo>
                <a:lnTo>
                  <a:pt x="1217282" y="9525"/>
                </a:lnTo>
                <a:lnTo>
                  <a:pt x="1215732" y="9525"/>
                </a:lnTo>
                <a:lnTo>
                  <a:pt x="1212570" y="8255"/>
                </a:lnTo>
                <a:lnTo>
                  <a:pt x="1210881" y="6985"/>
                </a:lnTo>
                <a:lnTo>
                  <a:pt x="1190129" y="6985"/>
                </a:lnTo>
                <a:lnTo>
                  <a:pt x="1188148" y="5715"/>
                </a:lnTo>
                <a:lnTo>
                  <a:pt x="1187259" y="5715"/>
                </a:lnTo>
                <a:lnTo>
                  <a:pt x="1185291" y="6985"/>
                </a:lnTo>
                <a:lnTo>
                  <a:pt x="1178217" y="6985"/>
                </a:lnTo>
                <a:lnTo>
                  <a:pt x="1178217" y="18415"/>
                </a:lnTo>
                <a:lnTo>
                  <a:pt x="1178013" y="18415"/>
                </a:lnTo>
                <a:lnTo>
                  <a:pt x="1176362" y="19685"/>
                </a:lnTo>
                <a:lnTo>
                  <a:pt x="1172692" y="19685"/>
                </a:lnTo>
                <a:lnTo>
                  <a:pt x="1170647" y="18415"/>
                </a:lnTo>
                <a:lnTo>
                  <a:pt x="1169606" y="18415"/>
                </a:lnTo>
                <a:lnTo>
                  <a:pt x="1167574" y="19685"/>
                </a:lnTo>
                <a:lnTo>
                  <a:pt x="1166622" y="19685"/>
                </a:lnTo>
                <a:lnTo>
                  <a:pt x="1165186" y="18415"/>
                </a:lnTo>
                <a:lnTo>
                  <a:pt x="1164653" y="18415"/>
                </a:lnTo>
                <a:lnTo>
                  <a:pt x="1163218" y="19227"/>
                </a:lnTo>
                <a:lnTo>
                  <a:pt x="1163218" y="86995"/>
                </a:lnTo>
                <a:lnTo>
                  <a:pt x="1162799" y="88265"/>
                </a:lnTo>
                <a:lnTo>
                  <a:pt x="1161199" y="88265"/>
                </a:lnTo>
                <a:lnTo>
                  <a:pt x="1160957" y="86995"/>
                </a:lnTo>
                <a:lnTo>
                  <a:pt x="1163218" y="86995"/>
                </a:lnTo>
                <a:lnTo>
                  <a:pt x="1163218" y="19227"/>
                </a:lnTo>
                <a:lnTo>
                  <a:pt x="1162380" y="19685"/>
                </a:lnTo>
                <a:lnTo>
                  <a:pt x="1156004" y="19685"/>
                </a:lnTo>
                <a:lnTo>
                  <a:pt x="1156004" y="85725"/>
                </a:lnTo>
                <a:lnTo>
                  <a:pt x="1155103" y="86995"/>
                </a:lnTo>
                <a:lnTo>
                  <a:pt x="1152004" y="88265"/>
                </a:lnTo>
                <a:lnTo>
                  <a:pt x="1151458" y="88265"/>
                </a:lnTo>
                <a:lnTo>
                  <a:pt x="1150277" y="87210"/>
                </a:lnTo>
                <a:lnTo>
                  <a:pt x="1150277" y="194945"/>
                </a:lnTo>
                <a:lnTo>
                  <a:pt x="1146797" y="194945"/>
                </a:lnTo>
                <a:lnTo>
                  <a:pt x="1146352" y="193675"/>
                </a:lnTo>
                <a:lnTo>
                  <a:pt x="1149807" y="193675"/>
                </a:lnTo>
                <a:lnTo>
                  <a:pt x="1150277" y="194945"/>
                </a:lnTo>
                <a:lnTo>
                  <a:pt x="1150277" y="87210"/>
                </a:lnTo>
                <a:lnTo>
                  <a:pt x="1150048" y="86995"/>
                </a:lnTo>
                <a:lnTo>
                  <a:pt x="1146327" y="86995"/>
                </a:lnTo>
                <a:lnTo>
                  <a:pt x="1146327" y="207645"/>
                </a:lnTo>
                <a:lnTo>
                  <a:pt x="1146048" y="208915"/>
                </a:lnTo>
                <a:lnTo>
                  <a:pt x="1130427" y="208915"/>
                </a:lnTo>
                <a:lnTo>
                  <a:pt x="1130236" y="207645"/>
                </a:lnTo>
                <a:lnTo>
                  <a:pt x="1146327" y="207645"/>
                </a:lnTo>
                <a:lnTo>
                  <a:pt x="1146327" y="86995"/>
                </a:lnTo>
                <a:lnTo>
                  <a:pt x="1126058" y="86995"/>
                </a:lnTo>
                <a:lnTo>
                  <a:pt x="1126058" y="268605"/>
                </a:lnTo>
                <a:lnTo>
                  <a:pt x="1123988" y="269875"/>
                </a:lnTo>
                <a:lnTo>
                  <a:pt x="1122210" y="268605"/>
                </a:lnTo>
                <a:lnTo>
                  <a:pt x="1119492" y="268605"/>
                </a:lnTo>
                <a:lnTo>
                  <a:pt x="1120025" y="267335"/>
                </a:lnTo>
                <a:lnTo>
                  <a:pt x="1124978" y="267335"/>
                </a:lnTo>
                <a:lnTo>
                  <a:pt x="1126058" y="268605"/>
                </a:lnTo>
                <a:lnTo>
                  <a:pt x="1126058" y="86995"/>
                </a:lnTo>
                <a:lnTo>
                  <a:pt x="1124597" y="86995"/>
                </a:lnTo>
                <a:lnTo>
                  <a:pt x="1124597" y="255905"/>
                </a:lnTo>
                <a:lnTo>
                  <a:pt x="1124000" y="257175"/>
                </a:lnTo>
                <a:lnTo>
                  <a:pt x="1119390" y="257175"/>
                </a:lnTo>
                <a:lnTo>
                  <a:pt x="1118933" y="255905"/>
                </a:lnTo>
                <a:lnTo>
                  <a:pt x="1124597" y="255905"/>
                </a:lnTo>
                <a:lnTo>
                  <a:pt x="1124597" y="86995"/>
                </a:lnTo>
                <a:lnTo>
                  <a:pt x="1120660" y="86995"/>
                </a:lnTo>
                <a:lnTo>
                  <a:pt x="1120660" y="206375"/>
                </a:lnTo>
                <a:lnTo>
                  <a:pt x="1118362" y="207645"/>
                </a:lnTo>
                <a:lnTo>
                  <a:pt x="1116279" y="207645"/>
                </a:lnTo>
                <a:lnTo>
                  <a:pt x="1113929" y="206375"/>
                </a:lnTo>
                <a:lnTo>
                  <a:pt x="1120660" y="206375"/>
                </a:lnTo>
                <a:lnTo>
                  <a:pt x="1120660" y="86995"/>
                </a:lnTo>
                <a:lnTo>
                  <a:pt x="1111669" y="86995"/>
                </a:lnTo>
                <a:lnTo>
                  <a:pt x="1111669" y="255905"/>
                </a:lnTo>
                <a:lnTo>
                  <a:pt x="1111427" y="257175"/>
                </a:lnTo>
                <a:lnTo>
                  <a:pt x="1102969" y="257175"/>
                </a:lnTo>
                <a:lnTo>
                  <a:pt x="1102728" y="255905"/>
                </a:lnTo>
                <a:lnTo>
                  <a:pt x="1111669" y="255905"/>
                </a:lnTo>
                <a:lnTo>
                  <a:pt x="1111669" y="86995"/>
                </a:lnTo>
                <a:lnTo>
                  <a:pt x="1104163" y="86995"/>
                </a:lnTo>
                <a:lnTo>
                  <a:pt x="1104163" y="192405"/>
                </a:lnTo>
                <a:lnTo>
                  <a:pt x="1103312" y="193675"/>
                </a:lnTo>
                <a:lnTo>
                  <a:pt x="1102817" y="192405"/>
                </a:lnTo>
                <a:lnTo>
                  <a:pt x="1104163" y="192405"/>
                </a:lnTo>
                <a:lnTo>
                  <a:pt x="1104163" y="86995"/>
                </a:lnTo>
                <a:lnTo>
                  <a:pt x="1097305" y="86995"/>
                </a:lnTo>
                <a:lnTo>
                  <a:pt x="1097305" y="268605"/>
                </a:lnTo>
                <a:lnTo>
                  <a:pt x="1094968" y="268605"/>
                </a:lnTo>
                <a:lnTo>
                  <a:pt x="1094409" y="267335"/>
                </a:lnTo>
                <a:lnTo>
                  <a:pt x="1094625" y="267335"/>
                </a:lnTo>
                <a:lnTo>
                  <a:pt x="1094879" y="266065"/>
                </a:lnTo>
                <a:lnTo>
                  <a:pt x="1096086" y="266065"/>
                </a:lnTo>
                <a:lnTo>
                  <a:pt x="1096810" y="267335"/>
                </a:lnTo>
                <a:lnTo>
                  <a:pt x="1097305" y="268605"/>
                </a:lnTo>
                <a:lnTo>
                  <a:pt x="1097305" y="86995"/>
                </a:lnTo>
                <a:lnTo>
                  <a:pt x="1092288" y="86995"/>
                </a:lnTo>
                <a:lnTo>
                  <a:pt x="1092288" y="266065"/>
                </a:lnTo>
                <a:lnTo>
                  <a:pt x="1091476" y="267335"/>
                </a:lnTo>
                <a:lnTo>
                  <a:pt x="1077328" y="267335"/>
                </a:lnTo>
                <a:lnTo>
                  <a:pt x="1076515" y="266065"/>
                </a:lnTo>
                <a:lnTo>
                  <a:pt x="1076185" y="266065"/>
                </a:lnTo>
                <a:lnTo>
                  <a:pt x="1076426" y="264795"/>
                </a:lnTo>
                <a:lnTo>
                  <a:pt x="1076947" y="264795"/>
                </a:lnTo>
                <a:lnTo>
                  <a:pt x="1078979" y="266065"/>
                </a:lnTo>
                <a:lnTo>
                  <a:pt x="1080325" y="266065"/>
                </a:lnTo>
                <a:lnTo>
                  <a:pt x="1082509" y="264795"/>
                </a:lnTo>
                <a:lnTo>
                  <a:pt x="1091768" y="264795"/>
                </a:lnTo>
                <a:lnTo>
                  <a:pt x="1092288" y="266065"/>
                </a:lnTo>
                <a:lnTo>
                  <a:pt x="1092288" y="86995"/>
                </a:lnTo>
                <a:lnTo>
                  <a:pt x="1087602" y="86995"/>
                </a:lnTo>
                <a:lnTo>
                  <a:pt x="1087602" y="206375"/>
                </a:lnTo>
                <a:lnTo>
                  <a:pt x="1085291" y="207645"/>
                </a:lnTo>
                <a:lnTo>
                  <a:pt x="1083246" y="207645"/>
                </a:lnTo>
                <a:lnTo>
                  <a:pt x="1080947" y="206375"/>
                </a:lnTo>
                <a:lnTo>
                  <a:pt x="1087602" y="206375"/>
                </a:lnTo>
                <a:lnTo>
                  <a:pt x="1087602" y="86995"/>
                </a:lnTo>
                <a:lnTo>
                  <a:pt x="1086243" y="86995"/>
                </a:lnTo>
                <a:lnTo>
                  <a:pt x="1086243" y="192405"/>
                </a:lnTo>
                <a:lnTo>
                  <a:pt x="1086091" y="193675"/>
                </a:lnTo>
                <a:lnTo>
                  <a:pt x="1082649" y="193675"/>
                </a:lnTo>
                <a:lnTo>
                  <a:pt x="1082446" y="192405"/>
                </a:lnTo>
                <a:lnTo>
                  <a:pt x="1086243" y="192405"/>
                </a:lnTo>
                <a:lnTo>
                  <a:pt x="1086243" y="86995"/>
                </a:lnTo>
                <a:lnTo>
                  <a:pt x="1084745" y="85725"/>
                </a:lnTo>
                <a:lnTo>
                  <a:pt x="1082522" y="85725"/>
                </a:lnTo>
                <a:lnTo>
                  <a:pt x="1077849" y="86893"/>
                </a:lnTo>
                <a:lnTo>
                  <a:pt x="1077849" y="207645"/>
                </a:lnTo>
                <a:lnTo>
                  <a:pt x="1077125" y="208915"/>
                </a:lnTo>
                <a:lnTo>
                  <a:pt x="1075436" y="208915"/>
                </a:lnTo>
                <a:lnTo>
                  <a:pt x="1074813" y="207645"/>
                </a:lnTo>
                <a:lnTo>
                  <a:pt x="1076464" y="206375"/>
                </a:lnTo>
                <a:lnTo>
                  <a:pt x="1077607" y="206375"/>
                </a:lnTo>
                <a:lnTo>
                  <a:pt x="1077849" y="207645"/>
                </a:lnTo>
                <a:lnTo>
                  <a:pt x="1077849" y="86893"/>
                </a:lnTo>
                <a:lnTo>
                  <a:pt x="1077391" y="86995"/>
                </a:lnTo>
                <a:lnTo>
                  <a:pt x="1077163" y="86995"/>
                </a:lnTo>
                <a:lnTo>
                  <a:pt x="1077163" y="192405"/>
                </a:lnTo>
                <a:lnTo>
                  <a:pt x="1076718" y="193675"/>
                </a:lnTo>
                <a:lnTo>
                  <a:pt x="1076185" y="193675"/>
                </a:lnTo>
                <a:lnTo>
                  <a:pt x="1075296" y="192405"/>
                </a:lnTo>
                <a:lnTo>
                  <a:pt x="1077163" y="192405"/>
                </a:lnTo>
                <a:lnTo>
                  <a:pt x="1077163" y="86995"/>
                </a:lnTo>
                <a:lnTo>
                  <a:pt x="1067701" y="86995"/>
                </a:lnTo>
                <a:lnTo>
                  <a:pt x="1067117" y="85725"/>
                </a:lnTo>
                <a:lnTo>
                  <a:pt x="1067066" y="187325"/>
                </a:lnTo>
                <a:lnTo>
                  <a:pt x="1066736" y="188595"/>
                </a:lnTo>
                <a:lnTo>
                  <a:pt x="1066215" y="187325"/>
                </a:lnTo>
                <a:lnTo>
                  <a:pt x="1067066" y="187325"/>
                </a:lnTo>
                <a:lnTo>
                  <a:pt x="1067066" y="85699"/>
                </a:lnTo>
                <a:lnTo>
                  <a:pt x="1064882" y="84455"/>
                </a:lnTo>
                <a:lnTo>
                  <a:pt x="1063244" y="84455"/>
                </a:lnTo>
                <a:lnTo>
                  <a:pt x="1059535" y="86995"/>
                </a:lnTo>
                <a:lnTo>
                  <a:pt x="1057440" y="86995"/>
                </a:lnTo>
                <a:lnTo>
                  <a:pt x="1054684" y="85725"/>
                </a:lnTo>
                <a:lnTo>
                  <a:pt x="1054404" y="85725"/>
                </a:lnTo>
                <a:lnTo>
                  <a:pt x="1054595" y="84455"/>
                </a:lnTo>
                <a:lnTo>
                  <a:pt x="1054976" y="84455"/>
                </a:lnTo>
                <a:lnTo>
                  <a:pt x="1056259" y="83185"/>
                </a:lnTo>
                <a:lnTo>
                  <a:pt x="1056855" y="83185"/>
                </a:lnTo>
                <a:lnTo>
                  <a:pt x="1057986" y="84455"/>
                </a:lnTo>
                <a:lnTo>
                  <a:pt x="1058608" y="84455"/>
                </a:lnTo>
                <a:lnTo>
                  <a:pt x="1060259" y="83185"/>
                </a:lnTo>
                <a:lnTo>
                  <a:pt x="1109268" y="83185"/>
                </a:lnTo>
                <a:lnTo>
                  <a:pt x="1110119" y="84455"/>
                </a:lnTo>
                <a:lnTo>
                  <a:pt x="1111999" y="84455"/>
                </a:lnTo>
                <a:lnTo>
                  <a:pt x="1114590" y="83185"/>
                </a:lnTo>
                <a:lnTo>
                  <a:pt x="1116723" y="83185"/>
                </a:lnTo>
                <a:lnTo>
                  <a:pt x="1119974" y="84455"/>
                </a:lnTo>
                <a:lnTo>
                  <a:pt x="1122235" y="84455"/>
                </a:lnTo>
                <a:lnTo>
                  <a:pt x="1124635" y="83185"/>
                </a:lnTo>
                <a:lnTo>
                  <a:pt x="1127048" y="83185"/>
                </a:lnTo>
                <a:lnTo>
                  <a:pt x="1130236" y="84455"/>
                </a:lnTo>
                <a:lnTo>
                  <a:pt x="1133081" y="84455"/>
                </a:lnTo>
                <a:lnTo>
                  <a:pt x="1134173" y="83185"/>
                </a:lnTo>
                <a:lnTo>
                  <a:pt x="1153680" y="83185"/>
                </a:lnTo>
                <a:lnTo>
                  <a:pt x="1154544" y="84455"/>
                </a:lnTo>
                <a:lnTo>
                  <a:pt x="1156004" y="85725"/>
                </a:lnTo>
                <a:lnTo>
                  <a:pt x="1156004" y="19685"/>
                </a:lnTo>
                <a:lnTo>
                  <a:pt x="1152359" y="19685"/>
                </a:lnTo>
                <a:lnTo>
                  <a:pt x="1151470" y="18415"/>
                </a:lnTo>
                <a:lnTo>
                  <a:pt x="1146644" y="18415"/>
                </a:lnTo>
                <a:lnTo>
                  <a:pt x="1145209" y="19685"/>
                </a:lnTo>
                <a:lnTo>
                  <a:pt x="1136002" y="19685"/>
                </a:lnTo>
                <a:lnTo>
                  <a:pt x="1132967" y="17145"/>
                </a:lnTo>
                <a:lnTo>
                  <a:pt x="1130236" y="18415"/>
                </a:lnTo>
                <a:lnTo>
                  <a:pt x="1115415" y="18415"/>
                </a:lnTo>
                <a:lnTo>
                  <a:pt x="1076731" y="17145"/>
                </a:lnTo>
                <a:lnTo>
                  <a:pt x="1074293" y="18415"/>
                </a:lnTo>
                <a:lnTo>
                  <a:pt x="1071714" y="17145"/>
                </a:lnTo>
                <a:lnTo>
                  <a:pt x="1071867" y="15875"/>
                </a:lnTo>
                <a:lnTo>
                  <a:pt x="1080858" y="15875"/>
                </a:lnTo>
                <a:lnTo>
                  <a:pt x="1082814" y="14605"/>
                </a:lnTo>
                <a:lnTo>
                  <a:pt x="1083754" y="14605"/>
                </a:lnTo>
                <a:lnTo>
                  <a:pt x="1086243" y="15875"/>
                </a:lnTo>
                <a:lnTo>
                  <a:pt x="1130922" y="15875"/>
                </a:lnTo>
                <a:lnTo>
                  <a:pt x="1132890" y="14605"/>
                </a:lnTo>
                <a:lnTo>
                  <a:pt x="1133983" y="14605"/>
                </a:lnTo>
                <a:lnTo>
                  <a:pt x="1135684" y="15875"/>
                </a:lnTo>
                <a:lnTo>
                  <a:pt x="1175816" y="15875"/>
                </a:lnTo>
                <a:lnTo>
                  <a:pt x="1177709" y="17145"/>
                </a:lnTo>
                <a:lnTo>
                  <a:pt x="1177975" y="17145"/>
                </a:lnTo>
                <a:lnTo>
                  <a:pt x="1178217" y="18415"/>
                </a:lnTo>
                <a:lnTo>
                  <a:pt x="1178217" y="6985"/>
                </a:lnTo>
                <a:lnTo>
                  <a:pt x="1162558" y="6985"/>
                </a:lnTo>
                <a:lnTo>
                  <a:pt x="1160703" y="5715"/>
                </a:lnTo>
                <a:lnTo>
                  <a:pt x="1159979" y="5715"/>
                </a:lnTo>
                <a:lnTo>
                  <a:pt x="1157236" y="6985"/>
                </a:lnTo>
                <a:lnTo>
                  <a:pt x="1155115" y="5715"/>
                </a:lnTo>
                <a:lnTo>
                  <a:pt x="1154239" y="5715"/>
                </a:lnTo>
                <a:lnTo>
                  <a:pt x="1152664" y="6985"/>
                </a:lnTo>
                <a:lnTo>
                  <a:pt x="1152004" y="6985"/>
                </a:lnTo>
                <a:lnTo>
                  <a:pt x="1150416" y="8255"/>
                </a:lnTo>
                <a:lnTo>
                  <a:pt x="1149883" y="8255"/>
                </a:lnTo>
                <a:lnTo>
                  <a:pt x="1148753" y="6985"/>
                </a:lnTo>
                <a:lnTo>
                  <a:pt x="1148130" y="5715"/>
                </a:lnTo>
                <a:lnTo>
                  <a:pt x="1141768" y="5715"/>
                </a:lnTo>
                <a:lnTo>
                  <a:pt x="1138478" y="6985"/>
                </a:lnTo>
                <a:lnTo>
                  <a:pt x="1137513" y="6985"/>
                </a:lnTo>
                <a:lnTo>
                  <a:pt x="1135875" y="5715"/>
                </a:lnTo>
                <a:lnTo>
                  <a:pt x="1126515" y="5715"/>
                </a:lnTo>
                <a:lnTo>
                  <a:pt x="1124623" y="6985"/>
                </a:lnTo>
                <a:lnTo>
                  <a:pt x="1124115" y="6985"/>
                </a:lnTo>
                <a:lnTo>
                  <a:pt x="1122451" y="5715"/>
                </a:lnTo>
                <a:lnTo>
                  <a:pt x="1067600" y="5715"/>
                </a:lnTo>
                <a:lnTo>
                  <a:pt x="1067600" y="17145"/>
                </a:lnTo>
                <a:lnTo>
                  <a:pt x="1052004" y="17145"/>
                </a:lnTo>
                <a:lnTo>
                  <a:pt x="1049337" y="18415"/>
                </a:lnTo>
                <a:lnTo>
                  <a:pt x="1047711" y="18415"/>
                </a:lnTo>
                <a:lnTo>
                  <a:pt x="1047711" y="84455"/>
                </a:lnTo>
                <a:lnTo>
                  <a:pt x="1045260" y="84455"/>
                </a:lnTo>
                <a:lnTo>
                  <a:pt x="1045260" y="187325"/>
                </a:lnTo>
                <a:lnTo>
                  <a:pt x="1044079" y="188277"/>
                </a:lnTo>
                <a:lnTo>
                  <a:pt x="1044079" y="266065"/>
                </a:lnTo>
                <a:lnTo>
                  <a:pt x="1043635" y="267335"/>
                </a:lnTo>
                <a:lnTo>
                  <a:pt x="1021664" y="267335"/>
                </a:lnTo>
                <a:lnTo>
                  <a:pt x="1020889" y="268605"/>
                </a:lnTo>
                <a:lnTo>
                  <a:pt x="1019136" y="268605"/>
                </a:lnTo>
                <a:lnTo>
                  <a:pt x="1018336" y="267335"/>
                </a:lnTo>
                <a:lnTo>
                  <a:pt x="1016444" y="267335"/>
                </a:lnTo>
                <a:lnTo>
                  <a:pt x="1016546" y="266065"/>
                </a:lnTo>
                <a:lnTo>
                  <a:pt x="1044079" y="266065"/>
                </a:lnTo>
                <a:lnTo>
                  <a:pt x="1044079" y="188277"/>
                </a:lnTo>
                <a:lnTo>
                  <a:pt x="1043686" y="188595"/>
                </a:lnTo>
                <a:lnTo>
                  <a:pt x="1042797" y="187325"/>
                </a:lnTo>
                <a:lnTo>
                  <a:pt x="1041285" y="188595"/>
                </a:lnTo>
                <a:lnTo>
                  <a:pt x="1040688" y="188595"/>
                </a:lnTo>
                <a:lnTo>
                  <a:pt x="1040218" y="187325"/>
                </a:lnTo>
                <a:lnTo>
                  <a:pt x="1042797" y="187325"/>
                </a:lnTo>
                <a:lnTo>
                  <a:pt x="1045260" y="187325"/>
                </a:lnTo>
                <a:lnTo>
                  <a:pt x="1045260" y="84455"/>
                </a:lnTo>
                <a:lnTo>
                  <a:pt x="1041425" y="84455"/>
                </a:lnTo>
                <a:lnTo>
                  <a:pt x="1040574" y="85725"/>
                </a:lnTo>
                <a:lnTo>
                  <a:pt x="1038974" y="85725"/>
                </a:lnTo>
                <a:lnTo>
                  <a:pt x="1038148" y="86995"/>
                </a:lnTo>
                <a:lnTo>
                  <a:pt x="1031227" y="86995"/>
                </a:lnTo>
                <a:lnTo>
                  <a:pt x="1028979" y="86131"/>
                </a:lnTo>
                <a:lnTo>
                  <a:pt x="1028979" y="206375"/>
                </a:lnTo>
                <a:lnTo>
                  <a:pt x="1028852" y="206375"/>
                </a:lnTo>
                <a:lnTo>
                  <a:pt x="1028331" y="207645"/>
                </a:lnTo>
                <a:lnTo>
                  <a:pt x="1022794" y="207645"/>
                </a:lnTo>
                <a:lnTo>
                  <a:pt x="1022299" y="206375"/>
                </a:lnTo>
                <a:lnTo>
                  <a:pt x="1022908" y="206375"/>
                </a:lnTo>
                <a:lnTo>
                  <a:pt x="1025245" y="205105"/>
                </a:lnTo>
                <a:lnTo>
                  <a:pt x="1028471" y="205105"/>
                </a:lnTo>
                <a:lnTo>
                  <a:pt x="1028979" y="206375"/>
                </a:lnTo>
                <a:lnTo>
                  <a:pt x="1028979" y="86131"/>
                </a:lnTo>
                <a:lnTo>
                  <a:pt x="1027963" y="85725"/>
                </a:lnTo>
                <a:lnTo>
                  <a:pt x="1027315" y="85725"/>
                </a:lnTo>
                <a:lnTo>
                  <a:pt x="1027595" y="84455"/>
                </a:lnTo>
                <a:lnTo>
                  <a:pt x="1028928" y="84455"/>
                </a:lnTo>
                <a:lnTo>
                  <a:pt x="1029830" y="83185"/>
                </a:lnTo>
                <a:lnTo>
                  <a:pt x="1047330" y="83185"/>
                </a:lnTo>
                <a:lnTo>
                  <a:pt x="1047711" y="84455"/>
                </a:lnTo>
                <a:lnTo>
                  <a:pt x="1047711" y="18415"/>
                </a:lnTo>
                <a:lnTo>
                  <a:pt x="1030909" y="18415"/>
                </a:lnTo>
                <a:lnTo>
                  <a:pt x="1029246" y="17145"/>
                </a:lnTo>
                <a:lnTo>
                  <a:pt x="1026769" y="15875"/>
                </a:lnTo>
                <a:lnTo>
                  <a:pt x="1025829" y="15875"/>
                </a:lnTo>
                <a:lnTo>
                  <a:pt x="1024242" y="17145"/>
                </a:lnTo>
                <a:lnTo>
                  <a:pt x="1022299" y="17145"/>
                </a:lnTo>
                <a:lnTo>
                  <a:pt x="1022299" y="84455"/>
                </a:lnTo>
                <a:lnTo>
                  <a:pt x="1020254" y="84455"/>
                </a:lnTo>
                <a:lnTo>
                  <a:pt x="1020483" y="83185"/>
                </a:lnTo>
                <a:lnTo>
                  <a:pt x="1021588" y="83185"/>
                </a:lnTo>
                <a:lnTo>
                  <a:pt x="1022299" y="84455"/>
                </a:lnTo>
                <a:lnTo>
                  <a:pt x="1022299" y="17145"/>
                </a:lnTo>
                <a:lnTo>
                  <a:pt x="1020927" y="17145"/>
                </a:lnTo>
                <a:lnTo>
                  <a:pt x="1019403" y="18415"/>
                </a:lnTo>
                <a:lnTo>
                  <a:pt x="1018082" y="18415"/>
                </a:lnTo>
                <a:lnTo>
                  <a:pt x="1018082" y="206375"/>
                </a:lnTo>
                <a:lnTo>
                  <a:pt x="1015390" y="207645"/>
                </a:lnTo>
                <a:lnTo>
                  <a:pt x="1013015" y="206375"/>
                </a:lnTo>
                <a:lnTo>
                  <a:pt x="1014933" y="206375"/>
                </a:lnTo>
                <a:lnTo>
                  <a:pt x="1016431" y="205105"/>
                </a:lnTo>
                <a:lnTo>
                  <a:pt x="1018082" y="206375"/>
                </a:lnTo>
                <a:lnTo>
                  <a:pt x="1018082" y="18415"/>
                </a:lnTo>
                <a:lnTo>
                  <a:pt x="1016711" y="18415"/>
                </a:lnTo>
                <a:lnTo>
                  <a:pt x="1013548" y="19685"/>
                </a:lnTo>
                <a:lnTo>
                  <a:pt x="1012647" y="19685"/>
                </a:lnTo>
                <a:lnTo>
                  <a:pt x="1012647" y="85725"/>
                </a:lnTo>
                <a:lnTo>
                  <a:pt x="1012342" y="85826"/>
                </a:lnTo>
                <a:lnTo>
                  <a:pt x="1012342" y="187325"/>
                </a:lnTo>
                <a:lnTo>
                  <a:pt x="1011402" y="188595"/>
                </a:lnTo>
                <a:lnTo>
                  <a:pt x="1010208" y="188595"/>
                </a:lnTo>
                <a:lnTo>
                  <a:pt x="1009662" y="187325"/>
                </a:lnTo>
                <a:lnTo>
                  <a:pt x="1012342" y="187325"/>
                </a:lnTo>
                <a:lnTo>
                  <a:pt x="1012342" y="85826"/>
                </a:lnTo>
                <a:lnTo>
                  <a:pt x="1009916" y="86995"/>
                </a:lnTo>
                <a:lnTo>
                  <a:pt x="1007503" y="85725"/>
                </a:lnTo>
                <a:lnTo>
                  <a:pt x="1005103" y="86995"/>
                </a:lnTo>
                <a:lnTo>
                  <a:pt x="999680" y="86995"/>
                </a:lnTo>
                <a:lnTo>
                  <a:pt x="996746" y="85725"/>
                </a:lnTo>
                <a:lnTo>
                  <a:pt x="996429" y="85725"/>
                </a:lnTo>
                <a:lnTo>
                  <a:pt x="997127" y="84455"/>
                </a:lnTo>
                <a:lnTo>
                  <a:pt x="997877" y="84455"/>
                </a:lnTo>
                <a:lnTo>
                  <a:pt x="1000277" y="83185"/>
                </a:lnTo>
                <a:lnTo>
                  <a:pt x="1001801" y="83185"/>
                </a:lnTo>
                <a:lnTo>
                  <a:pt x="1003998" y="84455"/>
                </a:lnTo>
                <a:lnTo>
                  <a:pt x="1004900" y="84455"/>
                </a:lnTo>
                <a:lnTo>
                  <a:pt x="1007440" y="83185"/>
                </a:lnTo>
                <a:lnTo>
                  <a:pt x="1009065" y="83185"/>
                </a:lnTo>
                <a:lnTo>
                  <a:pt x="1011262" y="84455"/>
                </a:lnTo>
                <a:lnTo>
                  <a:pt x="1011885" y="84455"/>
                </a:lnTo>
                <a:lnTo>
                  <a:pt x="1012647" y="85725"/>
                </a:lnTo>
                <a:lnTo>
                  <a:pt x="1012647" y="19685"/>
                </a:lnTo>
                <a:lnTo>
                  <a:pt x="1010856" y="19685"/>
                </a:lnTo>
                <a:lnTo>
                  <a:pt x="1007071" y="18415"/>
                </a:lnTo>
                <a:lnTo>
                  <a:pt x="1004697" y="18415"/>
                </a:lnTo>
                <a:lnTo>
                  <a:pt x="996073" y="17805"/>
                </a:lnTo>
                <a:lnTo>
                  <a:pt x="996073" y="206375"/>
                </a:lnTo>
                <a:lnTo>
                  <a:pt x="993698" y="207645"/>
                </a:lnTo>
                <a:lnTo>
                  <a:pt x="991654" y="207645"/>
                </a:lnTo>
                <a:lnTo>
                  <a:pt x="989380" y="206375"/>
                </a:lnTo>
                <a:lnTo>
                  <a:pt x="993533" y="206375"/>
                </a:lnTo>
                <a:lnTo>
                  <a:pt x="994727" y="205105"/>
                </a:lnTo>
                <a:lnTo>
                  <a:pt x="996073" y="206375"/>
                </a:lnTo>
                <a:lnTo>
                  <a:pt x="996073" y="17805"/>
                </a:lnTo>
                <a:lnTo>
                  <a:pt x="988390" y="17259"/>
                </a:lnTo>
                <a:lnTo>
                  <a:pt x="988390" y="85725"/>
                </a:lnTo>
                <a:lnTo>
                  <a:pt x="979893" y="86995"/>
                </a:lnTo>
                <a:lnTo>
                  <a:pt x="945311" y="86995"/>
                </a:lnTo>
                <a:lnTo>
                  <a:pt x="945311" y="207645"/>
                </a:lnTo>
                <a:lnTo>
                  <a:pt x="944689" y="208915"/>
                </a:lnTo>
                <a:lnTo>
                  <a:pt x="941959" y="208915"/>
                </a:lnTo>
                <a:lnTo>
                  <a:pt x="941489" y="207645"/>
                </a:lnTo>
                <a:lnTo>
                  <a:pt x="945311" y="207645"/>
                </a:lnTo>
                <a:lnTo>
                  <a:pt x="945311" y="86995"/>
                </a:lnTo>
                <a:lnTo>
                  <a:pt x="925728" y="86995"/>
                </a:lnTo>
                <a:lnTo>
                  <a:pt x="925423" y="85725"/>
                </a:lnTo>
                <a:lnTo>
                  <a:pt x="925258" y="85725"/>
                </a:lnTo>
                <a:lnTo>
                  <a:pt x="930617" y="84455"/>
                </a:lnTo>
                <a:lnTo>
                  <a:pt x="935177" y="84455"/>
                </a:lnTo>
                <a:lnTo>
                  <a:pt x="942797" y="85725"/>
                </a:lnTo>
                <a:lnTo>
                  <a:pt x="945832" y="84455"/>
                </a:lnTo>
                <a:lnTo>
                  <a:pt x="952461" y="84455"/>
                </a:lnTo>
                <a:lnTo>
                  <a:pt x="955624" y="83185"/>
                </a:lnTo>
                <a:lnTo>
                  <a:pt x="957173" y="83185"/>
                </a:lnTo>
                <a:lnTo>
                  <a:pt x="959713" y="84455"/>
                </a:lnTo>
                <a:lnTo>
                  <a:pt x="968743" y="84455"/>
                </a:lnTo>
                <a:lnTo>
                  <a:pt x="970661" y="83185"/>
                </a:lnTo>
                <a:lnTo>
                  <a:pt x="972083" y="83185"/>
                </a:lnTo>
                <a:lnTo>
                  <a:pt x="973594" y="84455"/>
                </a:lnTo>
                <a:lnTo>
                  <a:pt x="974255" y="84455"/>
                </a:lnTo>
                <a:lnTo>
                  <a:pt x="976312" y="83185"/>
                </a:lnTo>
                <a:lnTo>
                  <a:pt x="977900" y="84455"/>
                </a:lnTo>
                <a:lnTo>
                  <a:pt x="980859" y="84455"/>
                </a:lnTo>
                <a:lnTo>
                  <a:pt x="983602" y="85725"/>
                </a:lnTo>
                <a:lnTo>
                  <a:pt x="988390" y="85725"/>
                </a:lnTo>
                <a:lnTo>
                  <a:pt x="988390" y="17259"/>
                </a:lnTo>
                <a:lnTo>
                  <a:pt x="986866" y="17145"/>
                </a:lnTo>
                <a:lnTo>
                  <a:pt x="969048" y="17145"/>
                </a:lnTo>
                <a:lnTo>
                  <a:pt x="964171" y="18415"/>
                </a:lnTo>
                <a:lnTo>
                  <a:pt x="959294" y="17145"/>
                </a:lnTo>
                <a:lnTo>
                  <a:pt x="937056" y="17145"/>
                </a:lnTo>
                <a:lnTo>
                  <a:pt x="933399" y="18415"/>
                </a:lnTo>
                <a:lnTo>
                  <a:pt x="928522" y="17145"/>
                </a:lnTo>
                <a:lnTo>
                  <a:pt x="927290" y="17145"/>
                </a:lnTo>
                <a:lnTo>
                  <a:pt x="921207" y="18415"/>
                </a:lnTo>
                <a:lnTo>
                  <a:pt x="917752" y="17513"/>
                </a:lnTo>
                <a:lnTo>
                  <a:pt x="917752" y="207645"/>
                </a:lnTo>
                <a:lnTo>
                  <a:pt x="917460" y="208915"/>
                </a:lnTo>
                <a:lnTo>
                  <a:pt x="886802" y="208915"/>
                </a:lnTo>
                <a:lnTo>
                  <a:pt x="886498" y="207645"/>
                </a:lnTo>
                <a:lnTo>
                  <a:pt x="917752" y="207645"/>
                </a:lnTo>
                <a:lnTo>
                  <a:pt x="917752" y="17513"/>
                </a:lnTo>
                <a:lnTo>
                  <a:pt x="916343" y="17145"/>
                </a:lnTo>
                <a:lnTo>
                  <a:pt x="914514" y="17145"/>
                </a:lnTo>
                <a:lnTo>
                  <a:pt x="914514" y="85725"/>
                </a:lnTo>
                <a:lnTo>
                  <a:pt x="913142" y="86995"/>
                </a:lnTo>
                <a:lnTo>
                  <a:pt x="912647" y="86995"/>
                </a:lnTo>
                <a:lnTo>
                  <a:pt x="912266" y="85725"/>
                </a:lnTo>
                <a:lnTo>
                  <a:pt x="914514" y="85725"/>
                </a:lnTo>
                <a:lnTo>
                  <a:pt x="914514" y="17145"/>
                </a:lnTo>
                <a:lnTo>
                  <a:pt x="910640" y="17145"/>
                </a:lnTo>
                <a:lnTo>
                  <a:pt x="910996" y="15875"/>
                </a:lnTo>
                <a:lnTo>
                  <a:pt x="966952" y="15875"/>
                </a:lnTo>
                <a:lnTo>
                  <a:pt x="970102" y="14605"/>
                </a:lnTo>
                <a:lnTo>
                  <a:pt x="973099" y="14605"/>
                </a:lnTo>
                <a:lnTo>
                  <a:pt x="973645" y="15875"/>
                </a:lnTo>
                <a:lnTo>
                  <a:pt x="976922" y="15875"/>
                </a:lnTo>
                <a:lnTo>
                  <a:pt x="980020" y="14605"/>
                </a:lnTo>
                <a:lnTo>
                  <a:pt x="1045476" y="14605"/>
                </a:lnTo>
                <a:lnTo>
                  <a:pt x="1047191" y="15875"/>
                </a:lnTo>
                <a:lnTo>
                  <a:pt x="1047724" y="15875"/>
                </a:lnTo>
                <a:lnTo>
                  <a:pt x="1049718" y="14605"/>
                </a:lnTo>
                <a:lnTo>
                  <a:pt x="1063244" y="14605"/>
                </a:lnTo>
                <a:lnTo>
                  <a:pt x="1065110" y="15875"/>
                </a:lnTo>
                <a:lnTo>
                  <a:pt x="1067333" y="15875"/>
                </a:lnTo>
                <a:lnTo>
                  <a:pt x="1067600" y="17145"/>
                </a:lnTo>
                <a:lnTo>
                  <a:pt x="1067600" y="5715"/>
                </a:lnTo>
                <a:lnTo>
                  <a:pt x="1027658" y="5715"/>
                </a:lnTo>
                <a:lnTo>
                  <a:pt x="1026261" y="6985"/>
                </a:lnTo>
                <a:lnTo>
                  <a:pt x="1025690" y="6985"/>
                </a:lnTo>
                <a:lnTo>
                  <a:pt x="1023454" y="5715"/>
                </a:lnTo>
                <a:lnTo>
                  <a:pt x="983551" y="5715"/>
                </a:lnTo>
                <a:lnTo>
                  <a:pt x="981951" y="6985"/>
                </a:lnTo>
                <a:lnTo>
                  <a:pt x="981430" y="6985"/>
                </a:lnTo>
                <a:lnTo>
                  <a:pt x="979678" y="5715"/>
                </a:lnTo>
                <a:lnTo>
                  <a:pt x="978585" y="5715"/>
                </a:lnTo>
                <a:lnTo>
                  <a:pt x="975550" y="6985"/>
                </a:lnTo>
                <a:lnTo>
                  <a:pt x="973162" y="6985"/>
                </a:lnTo>
                <a:lnTo>
                  <a:pt x="972019" y="5715"/>
                </a:lnTo>
                <a:lnTo>
                  <a:pt x="961720" y="5715"/>
                </a:lnTo>
                <a:lnTo>
                  <a:pt x="960018" y="6985"/>
                </a:lnTo>
                <a:lnTo>
                  <a:pt x="959472" y="6985"/>
                </a:lnTo>
                <a:lnTo>
                  <a:pt x="957173" y="5715"/>
                </a:lnTo>
                <a:lnTo>
                  <a:pt x="955421" y="5715"/>
                </a:lnTo>
                <a:lnTo>
                  <a:pt x="952804" y="6985"/>
                </a:lnTo>
                <a:lnTo>
                  <a:pt x="951979" y="6985"/>
                </a:lnTo>
                <a:lnTo>
                  <a:pt x="950556" y="5715"/>
                </a:lnTo>
                <a:lnTo>
                  <a:pt x="939723" y="5715"/>
                </a:lnTo>
                <a:lnTo>
                  <a:pt x="936269" y="8255"/>
                </a:lnTo>
                <a:lnTo>
                  <a:pt x="933856" y="6985"/>
                </a:lnTo>
                <a:lnTo>
                  <a:pt x="930871" y="6985"/>
                </a:lnTo>
                <a:lnTo>
                  <a:pt x="930402" y="5715"/>
                </a:lnTo>
                <a:lnTo>
                  <a:pt x="926807" y="8255"/>
                </a:lnTo>
                <a:lnTo>
                  <a:pt x="923886" y="8255"/>
                </a:lnTo>
                <a:lnTo>
                  <a:pt x="922464" y="6985"/>
                </a:lnTo>
                <a:lnTo>
                  <a:pt x="921054" y="5715"/>
                </a:lnTo>
                <a:lnTo>
                  <a:pt x="917219" y="5715"/>
                </a:lnTo>
                <a:lnTo>
                  <a:pt x="916927" y="6985"/>
                </a:lnTo>
                <a:lnTo>
                  <a:pt x="912672" y="6985"/>
                </a:lnTo>
                <a:lnTo>
                  <a:pt x="911491" y="5715"/>
                </a:lnTo>
                <a:lnTo>
                  <a:pt x="910640" y="5715"/>
                </a:lnTo>
                <a:lnTo>
                  <a:pt x="908100" y="6985"/>
                </a:lnTo>
                <a:lnTo>
                  <a:pt x="906284" y="8255"/>
                </a:lnTo>
                <a:lnTo>
                  <a:pt x="904646" y="7048"/>
                </a:lnTo>
                <a:lnTo>
                  <a:pt x="904646" y="17145"/>
                </a:lnTo>
                <a:lnTo>
                  <a:pt x="903274" y="17145"/>
                </a:lnTo>
                <a:lnTo>
                  <a:pt x="903808" y="15875"/>
                </a:lnTo>
                <a:lnTo>
                  <a:pt x="904646" y="17145"/>
                </a:lnTo>
                <a:lnTo>
                  <a:pt x="904646" y="7048"/>
                </a:lnTo>
                <a:lnTo>
                  <a:pt x="902855" y="5715"/>
                </a:lnTo>
                <a:lnTo>
                  <a:pt x="901090" y="5715"/>
                </a:lnTo>
                <a:lnTo>
                  <a:pt x="901090" y="85725"/>
                </a:lnTo>
                <a:lnTo>
                  <a:pt x="900684" y="86995"/>
                </a:lnTo>
                <a:lnTo>
                  <a:pt x="897991" y="86995"/>
                </a:lnTo>
                <a:lnTo>
                  <a:pt x="897559" y="85725"/>
                </a:lnTo>
                <a:lnTo>
                  <a:pt x="901090" y="85725"/>
                </a:lnTo>
                <a:lnTo>
                  <a:pt x="901090" y="5715"/>
                </a:lnTo>
                <a:lnTo>
                  <a:pt x="899147" y="5715"/>
                </a:lnTo>
                <a:lnTo>
                  <a:pt x="899147" y="17145"/>
                </a:lnTo>
                <a:lnTo>
                  <a:pt x="888619" y="17145"/>
                </a:lnTo>
                <a:lnTo>
                  <a:pt x="888619" y="86995"/>
                </a:lnTo>
                <a:lnTo>
                  <a:pt x="888174" y="88265"/>
                </a:lnTo>
                <a:lnTo>
                  <a:pt x="886739" y="88265"/>
                </a:lnTo>
                <a:lnTo>
                  <a:pt x="886548" y="86995"/>
                </a:lnTo>
                <a:lnTo>
                  <a:pt x="888619" y="86995"/>
                </a:lnTo>
                <a:lnTo>
                  <a:pt x="888619" y="17145"/>
                </a:lnTo>
                <a:lnTo>
                  <a:pt x="886688" y="17145"/>
                </a:lnTo>
                <a:lnTo>
                  <a:pt x="887145" y="15875"/>
                </a:lnTo>
                <a:lnTo>
                  <a:pt x="898779" y="15875"/>
                </a:lnTo>
                <a:lnTo>
                  <a:pt x="899147" y="17145"/>
                </a:lnTo>
                <a:lnTo>
                  <a:pt x="899147" y="5715"/>
                </a:lnTo>
                <a:lnTo>
                  <a:pt x="897458" y="5715"/>
                </a:lnTo>
                <a:lnTo>
                  <a:pt x="895743" y="4445"/>
                </a:lnTo>
                <a:lnTo>
                  <a:pt x="894981" y="3175"/>
                </a:lnTo>
                <a:lnTo>
                  <a:pt x="891247" y="3175"/>
                </a:lnTo>
                <a:lnTo>
                  <a:pt x="891311" y="4445"/>
                </a:lnTo>
                <a:lnTo>
                  <a:pt x="889558" y="5715"/>
                </a:lnTo>
                <a:lnTo>
                  <a:pt x="888403" y="4445"/>
                </a:lnTo>
                <a:lnTo>
                  <a:pt x="886244" y="5715"/>
                </a:lnTo>
                <a:lnTo>
                  <a:pt x="879678" y="5715"/>
                </a:lnTo>
                <a:lnTo>
                  <a:pt x="879678" y="255905"/>
                </a:lnTo>
                <a:lnTo>
                  <a:pt x="878243" y="257175"/>
                </a:lnTo>
                <a:lnTo>
                  <a:pt x="877760" y="257175"/>
                </a:lnTo>
                <a:lnTo>
                  <a:pt x="877366" y="255905"/>
                </a:lnTo>
                <a:lnTo>
                  <a:pt x="879678" y="255905"/>
                </a:lnTo>
                <a:lnTo>
                  <a:pt x="879678" y="5715"/>
                </a:lnTo>
                <a:lnTo>
                  <a:pt x="879309" y="5715"/>
                </a:lnTo>
                <a:lnTo>
                  <a:pt x="879309" y="85725"/>
                </a:lnTo>
                <a:lnTo>
                  <a:pt x="879195" y="86995"/>
                </a:lnTo>
                <a:lnTo>
                  <a:pt x="877100" y="88265"/>
                </a:lnTo>
                <a:lnTo>
                  <a:pt x="875499" y="88265"/>
                </a:lnTo>
                <a:lnTo>
                  <a:pt x="875499" y="207645"/>
                </a:lnTo>
                <a:lnTo>
                  <a:pt x="875271" y="208915"/>
                </a:lnTo>
                <a:lnTo>
                  <a:pt x="873925" y="208915"/>
                </a:lnTo>
                <a:lnTo>
                  <a:pt x="873569" y="207645"/>
                </a:lnTo>
                <a:lnTo>
                  <a:pt x="875499" y="207645"/>
                </a:lnTo>
                <a:lnTo>
                  <a:pt x="875499" y="88265"/>
                </a:lnTo>
                <a:lnTo>
                  <a:pt x="871867" y="88265"/>
                </a:lnTo>
                <a:lnTo>
                  <a:pt x="871867" y="86995"/>
                </a:lnTo>
                <a:lnTo>
                  <a:pt x="871994" y="86995"/>
                </a:lnTo>
                <a:lnTo>
                  <a:pt x="872998" y="85725"/>
                </a:lnTo>
                <a:lnTo>
                  <a:pt x="879309" y="85725"/>
                </a:lnTo>
                <a:lnTo>
                  <a:pt x="879309" y="5715"/>
                </a:lnTo>
                <a:lnTo>
                  <a:pt x="878954" y="5715"/>
                </a:lnTo>
                <a:lnTo>
                  <a:pt x="878954" y="17145"/>
                </a:lnTo>
                <a:lnTo>
                  <a:pt x="853617" y="17145"/>
                </a:lnTo>
                <a:lnTo>
                  <a:pt x="854024" y="15875"/>
                </a:lnTo>
                <a:lnTo>
                  <a:pt x="878522" y="15875"/>
                </a:lnTo>
                <a:lnTo>
                  <a:pt x="878954" y="17145"/>
                </a:lnTo>
                <a:lnTo>
                  <a:pt x="878954" y="5715"/>
                </a:lnTo>
                <a:lnTo>
                  <a:pt x="873747" y="5715"/>
                </a:lnTo>
                <a:lnTo>
                  <a:pt x="872693" y="4445"/>
                </a:lnTo>
                <a:lnTo>
                  <a:pt x="870432" y="4445"/>
                </a:lnTo>
                <a:lnTo>
                  <a:pt x="866521" y="6985"/>
                </a:lnTo>
                <a:lnTo>
                  <a:pt x="849655" y="6985"/>
                </a:lnTo>
                <a:lnTo>
                  <a:pt x="849655" y="17145"/>
                </a:lnTo>
                <a:lnTo>
                  <a:pt x="848474" y="18415"/>
                </a:lnTo>
                <a:lnTo>
                  <a:pt x="847610" y="18415"/>
                </a:lnTo>
                <a:lnTo>
                  <a:pt x="846518" y="17170"/>
                </a:lnTo>
                <a:lnTo>
                  <a:pt x="846518" y="207645"/>
                </a:lnTo>
                <a:lnTo>
                  <a:pt x="846086" y="208915"/>
                </a:lnTo>
                <a:lnTo>
                  <a:pt x="844626" y="208915"/>
                </a:lnTo>
                <a:lnTo>
                  <a:pt x="844435" y="207645"/>
                </a:lnTo>
                <a:lnTo>
                  <a:pt x="846518" y="207645"/>
                </a:lnTo>
                <a:lnTo>
                  <a:pt x="846518" y="17170"/>
                </a:lnTo>
                <a:lnTo>
                  <a:pt x="846086" y="17145"/>
                </a:lnTo>
                <a:lnTo>
                  <a:pt x="847102" y="15875"/>
                </a:lnTo>
                <a:lnTo>
                  <a:pt x="848233" y="15875"/>
                </a:lnTo>
                <a:lnTo>
                  <a:pt x="849655" y="17145"/>
                </a:lnTo>
                <a:lnTo>
                  <a:pt x="849655" y="6985"/>
                </a:lnTo>
                <a:lnTo>
                  <a:pt x="831989" y="6985"/>
                </a:lnTo>
                <a:lnTo>
                  <a:pt x="831989" y="18415"/>
                </a:lnTo>
                <a:lnTo>
                  <a:pt x="830999" y="19685"/>
                </a:lnTo>
                <a:lnTo>
                  <a:pt x="829208" y="19685"/>
                </a:lnTo>
                <a:lnTo>
                  <a:pt x="828116" y="18415"/>
                </a:lnTo>
                <a:lnTo>
                  <a:pt x="831989" y="18415"/>
                </a:lnTo>
                <a:lnTo>
                  <a:pt x="831989" y="6985"/>
                </a:lnTo>
                <a:lnTo>
                  <a:pt x="816800" y="6985"/>
                </a:lnTo>
                <a:lnTo>
                  <a:pt x="816800" y="268605"/>
                </a:lnTo>
                <a:lnTo>
                  <a:pt x="814933" y="268605"/>
                </a:lnTo>
                <a:lnTo>
                  <a:pt x="815657" y="267335"/>
                </a:lnTo>
                <a:lnTo>
                  <a:pt x="816305" y="267335"/>
                </a:lnTo>
                <a:lnTo>
                  <a:pt x="816800" y="268605"/>
                </a:lnTo>
                <a:lnTo>
                  <a:pt x="816800" y="6985"/>
                </a:lnTo>
                <a:lnTo>
                  <a:pt x="809879" y="6985"/>
                </a:lnTo>
                <a:lnTo>
                  <a:pt x="809879" y="86995"/>
                </a:lnTo>
                <a:lnTo>
                  <a:pt x="809637" y="88265"/>
                </a:lnTo>
                <a:lnTo>
                  <a:pt x="807999" y="88265"/>
                </a:lnTo>
                <a:lnTo>
                  <a:pt x="807618" y="86995"/>
                </a:lnTo>
                <a:lnTo>
                  <a:pt x="809879" y="86995"/>
                </a:lnTo>
                <a:lnTo>
                  <a:pt x="809879" y="6985"/>
                </a:lnTo>
                <a:lnTo>
                  <a:pt x="794562" y="6985"/>
                </a:lnTo>
                <a:lnTo>
                  <a:pt x="793597" y="4445"/>
                </a:lnTo>
                <a:lnTo>
                  <a:pt x="789000" y="4445"/>
                </a:lnTo>
                <a:lnTo>
                  <a:pt x="788390" y="5715"/>
                </a:lnTo>
                <a:lnTo>
                  <a:pt x="788123" y="6985"/>
                </a:lnTo>
                <a:lnTo>
                  <a:pt x="785990" y="6985"/>
                </a:lnTo>
                <a:lnTo>
                  <a:pt x="784948" y="5715"/>
                </a:lnTo>
                <a:lnTo>
                  <a:pt x="784720" y="4445"/>
                </a:lnTo>
                <a:lnTo>
                  <a:pt x="780275" y="4445"/>
                </a:lnTo>
                <a:lnTo>
                  <a:pt x="779691" y="5715"/>
                </a:lnTo>
                <a:lnTo>
                  <a:pt x="778637" y="6985"/>
                </a:lnTo>
                <a:lnTo>
                  <a:pt x="775474" y="6985"/>
                </a:lnTo>
                <a:lnTo>
                  <a:pt x="774725" y="5715"/>
                </a:lnTo>
                <a:lnTo>
                  <a:pt x="771715" y="8255"/>
                </a:lnTo>
                <a:lnTo>
                  <a:pt x="769721" y="8255"/>
                </a:lnTo>
                <a:lnTo>
                  <a:pt x="767943" y="5715"/>
                </a:lnTo>
                <a:lnTo>
                  <a:pt x="767041" y="5715"/>
                </a:lnTo>
                <a:lnTo>
                  <a:pt x="766064" y="4445"/>
                </a:lnTo>
                <a:lnTo>
                  <a:pt x="764006" y="4445"/>
                </a:lnTo>
                <a:lnTo>
                  <a:pt x="761961" y="5715"/>
                </a:lnTo>
                <a:lnTo>
                  <a:pt x="759231" y="5715"/>
                </a:lnTo>
                <a:lnTo>
                  <a:pt x="756627" y="6985"/>
                </a:lnTo>
                <a:lnTo>
                  <a:pt x="756145" y="6985"/>
                </a:lnTo>
                <a:lnTo>
                  <a:pt x="754799" y="5715"/>
                </a:lnTo>
                <a:lnTo>
                  <a:pt x="745832" y="5715"/>
                </a:lnTo>
                <a:lnTo>
                  <a:pt x="745502" y="6985"/>
                </a:lnTo>
                <a:lnTo>
                  <a:pt x="747560" y="6985"/>
                </a:lnTo>
                <a:lnTo>
                  <a:pt x="748868" y="8255"/>
                </a:lnTo>
                <a:lnTo>
                  <a:pt x="748588" y="8255"/>
                </a:lnTo>
                <a:lnTo>
                  <a:pt x="740981" y="9525"/>
                </a:lnTo>
                <a:lnTo>
                  <a:pt x="733666" y="9525"/>
                </a:lnTo>
                <a:lnTo>
                  <a:pt x="725512" y="8255"/>
                </a:lnTo>
                <a:lnTo>
                  <a:pt x="725347" y="8255"/>
                </a:lnTo>
                <a:lnTo>
                  <a:pt x="725512" y="5715"/>
                </a:lnTo>
                <a:lnTo>
                  <a:pt x="707567" y="5715"/>
                </a:lnTo>
                <a:lnTo>
                  <a:pt x="707059" y="6985"/>
                </a:lnTo>
                <a:lnTo>
                  <a:pt x="706310" y="6985"/>
                </a:lnTo>
                <a:lnTo>
                  <a:pt x="705599" y="8255"/>
                </a:lnTo>
                <a:lnTo>
                  <a:pt x="704850" y="8255"/>
                </a:lnTo>
                <a:lnTo>
                  <a:pt x="696861" y="9525"/>
                </a:lnTo>
                <a:lnTo>
                  <a:pt x="681863" y="9525"/>
                </a:lnTo>
                <a:lnTo>
                  <a:pt x="681075" y="8255"/>
                </a:lnTo>
                <a:lnTo>
                  <a:pt x="680021" y="5715"/>
                </a:lnTo>
                <a:lnTo>
                  <a:pt x="676402" y="5715"/>
                </a:lnTo>
                <a:lnTo>
                  <a:pt x="675881" y="6985"/>
                </a:lnTo>
                <a:lnTo>
                  <a:pt x="676084" y="6985"/>
                </a:lnTo>
                <a:lnTo>
                  <a:pt x="677418" y="8255"/>
                </a:lnTo>
                <a:lnTo>
                  <a:pt x="677875" y="8255"/>
                </a:lnTo>
                <a:lnTo>
                  <a:pt x="676783" y="9525"/>
                </a:lnTo>
                <a:lnTo>
                  <a:pt x="630961" y="9525"/>
                </a:lnTo>
                <a:lnTo>
                  <a:pt x="629945" y="8255"/>
                </a:lnTo>
                <a:lnTo>
                  <a:pt x="628992" y="6985"/>
                </a:lnTo>
                <a:lnTo>
                  <a:pt x="628294" y="5715"/>
                </a:lnTo>
                <a:lnTo>
                  <a:pt x="622769" y="5715"/>
                </a:lnTo>
                <a:lnTo>
                  <a:pt x="620953" y="6985"/>
                </a:lnTo>
                <a:lnTo>
                  <a:pt x="619912" y="8255"/>
                </a:lnTo>
                <a:lnTo>
                  <a:pt x="618134" y="10795"/>
                </a:lnTo>
                <a:lnTo>
                  <a:pt x="613333" y="10795"/>
                </a:lnTo>
                <a:lnTo>
                  <a:pt x="612533" y="8255"/>
                </a:lnTo>
                <a:lnTo>
                  <a:pt x="608660" y="8255"/>
                </a:lnTo>
                <a:lnTo>
                  <a:pt x="607910" y="6985"/>
                </a:lnTo>
                <a:lnTo>
                  <a:pt x="602107" y="6985"/>
                </a:lnTo>
                <a:lnTo>
                  <a:pt x="599452" y="8255"/>
                </a:lnTo>
                <a:lnTo>
                  <a:pt x="600075" y="9525"/>
                </a:lnTo>
                <a:lnTo>
                  <a:pt x="606577" y="9525"/>
                </a:lnTo>
                <a:lnTo>
                  <a:pt x="606323" y="10795"/>
                </a:lnTo>
                <a:lnTo>
                  <a:pt x="597598" y="10795"/>
                </a:lnTo>
                <a:lnTo>
                  <a:pt x="596798" y="9525"/>
                </a:lnTo>
                <a:lnTo>
                  <a:pt x="595884" y="8255"/>
                </a:lnTo>
                <a:lnTo>
                  <a:pt x="594766" y="6985"/>
                </a:lnTo>
                <a:lnTo>
                  <a:pt x="590461" y="6985"/>
                </a:lnTo>
                <a:lnTo>
                  <a:pt x="587336" y="8255"/>
                </a:lnTo>
                <a:lnTo>
                  <a:pt x="586041" y="8255"/>
                </a:lnTo>
                <a:lnTo>
                  <a:pt x="584835" y="10795"/>
                </a:lnTo>
                <a:lnTo>
                  <a:pt x="580605" y="10795"/>
                </a:lnTo>
                <a:lnTo>
                  <a:pt x="579132" y="8255"/>
                </a:lnTo>
                <a:lnTo>
                  <a:pt x="576719" y="8255"/>
                </a:lnTo>
                <a:lnTo>
                  <a:pt x="575818" y="10795"/>
                </a:lnTo>
                <a:lnTo>
                  <a:pt x="569556" y="10795"/>
                </a:lnTo>
                <a:lnTo>
                  <a:pt x="568121" y="9525"/>
                </a:lnTo>
                <a:lnTo>
                  <a:pt x="567677" y="9525"/>
                </a:lnTo>
                <a:lnTo>
                  <a:pt x="565531" y="6985"/>
                </a:lnTo>
                <a:lnTo>
                  <a:pt x="564286" y="8255"/>
                </a:lnTo>
                <a:lnTo>
                  <a:pt x="563206" y="9525"/>
                </a:lnTo>
                <a:lnTo>
                  <a:pt x="562940" y="10795"/>
                </a:lnTo>
                <a:lnTo>
                  <a:pt x="559130" y="10795"/>
                </a:lnTo>
                <a:lnTo>
                  <a:pt x="555675" y="9525"/>
                </a:lnTo>
                <a:lnTo>
                  <a:pt x="548182" y="9525"/>
                </a:lnTo>
                <a:lnTo>
                  <a:pt x="546442" y="10795"/>
                </a:lnTo>
                <a:lnTo>
                  <a:pt x="545541" y="10795"/>
                </a:lnTo>
                <a:lnTo>
                  <a:pt x="543090" y="13335"/>
                </a:lnTo>
                <a:lnTo>
                  <a:pt x="541553" y="12065"/>
                </a:lnTo>
                <a:lnTo>
                  <a:pt x="539343" y="12065"/>
                </a:lnTo>
                <a:lnTo>
                  <a:pt x="537006" y="9525"/>
                </a:lnTo>
                <a:lnTo>
                  <a:pt x="523621" y="9525"/>
                </a:lnTo>
                <a:lnTo>
                  <a:pt x="524421" y="10795"/>
                </a:lnTo>
                <a:lnTo>
                  <a:pt x="524383" y="12065"/>
                </a:lnTo>
                <a:lnTo>
                  <a:pt x="521881" y="12065"/>
                </a:lnTo>
                <a:lnTo>
                  <a:pt x="520331" y="9525"/>
                </a:lnTo>
                <a:lnTo>
                  <a:pt x="518401" y="12065"/>
                </a:lnTo>
                <a:lnTo>
                  <a:pt x="516966" y="12065"/>
                </a:lnTo>
                <a:lnTo>
                  <a:pt x="515264" y="9525"/>
                </a:lnTo>
                <a:lnTo>
                  <a:pt x="510692" y="9525"/>
                </a:lnTo>
                <a:lnTo>
                  <a:pt x="507301" y="10795"/>
                </a:lnTo>
                <a:lnTo>
                  <a:pt x="505256" y="9525"/>
                </a:lnTo>
                <a:lnTo>
                  <a:pt x="504367" y="9525"/>
                </a:lnTo>
                <a:lnTo>
                  <a:pt x="502259" y="10795"/>
                </a:lnTo>
                <a:lnTo>
                  <a:pt x="500761" y="10795"/>
                </a:lnTo>
                <a:lnTo>
                  <a:pt x="498500" y="12065"/>
                </a:lnTo>
                <a:lnTo>
                  <a:pt x="497725" y="12065"/>
                </a:lnTo>
                <a:lnTo>
                  <a:pt x="495655" y="10795"/>
                </a:lnTo>
                <a:lnTo>
                  <a:pt x="492912" y="12065"/>
                </a:lnTo>
                <a:lnTo>
                  <a:pt x="489102" y="10795"/>
                </a:lnTo>
                <a:lnTo>
                  <a:pt x="486371" y="9525"/>
                </a:lnTo>
                <a:lnTo>
                  <a:pt x="483044" y="9525"/>
                </a:lnTo>
                <a:lnTo>
                  <a:pt x="481634" y="10795"/>
                </a:lnTo>
                <a:lnTo>
                  <a:pt x="480707" y="10795"/>
                </a:lnTo>
                <a:lnTo>
                  <a:pt x="478663" y="9525"/>
                </a:lnTo>
                <a:lnTo>
                  <a:pt x="477596" y="9525"/>
                </a:lnTo>
                <a:lnTo>
                  <a:pt x="475932" y="10795"/>
                </a:lnTo>
                <a:lnTo>
                  <a:pt x="469417" y="10795"/>
                </a:lnTo>
                <a:lnTo>
                  <a:pt x="469099" y="12065"/>
                </a:lnTo>
                <a:lnTo>
                  <a:pt x="469684" y="12065"/>
                </a:lnTo>
                <a:lnTo>
                  <a:pt x="471754" y="13335"/>
                </a:lnTo>
                <a:lnTo>
                  <a:pt x="473595" y="12065"/>
                </a:lnTo>
                <a:lnTo>
                  <a:pt x="476186" y="13335"/>
                </a:lnTo>
                <a:lnTo>
                  <a:pt x="475742" y="14605"/>
                </a:lnTo>
                <a:lnTo>
                  <a:pt x="465899" y="14605"/>
                </a:lnTo>
                <a:lnTo>
                  <a:pt x="465048" y="13335"/>
                </a:lnTo>
                <a:lnTo>
                  <a:pt x="464070" y="12065"/>
                </a:lnTo>
                <a:lnTo>
                  <a:pt x="461962" y="12065"/>
                </a:lnTo>
                <a:lnTo>
                  <a:pt x="460286" y="13335"/>
                </a:lnTo>
                <a:lnTo>
                  <a:pt x="459701" y="13335"/>
                </a:lnTo>
                <a:lnTo>
                  <a:pt x="455942" y="10795"/>
                </a:lnTo>
                <a:lnTo>
                  <a:pt x="390080" y="10795"/>
                </a:lnTo>
                <a:lnTo>
                  <a:pt x="388277" y="12065"/>
                </a:lnTo>
                <a:lnTo>
                  <a:pt x="383438" y="12065"/>
                </a:lnTo>
                <a:lnTo>
                  <a:pt x="381038" y="10795"/>
                </a:lnTo>
                <a:lnTo>
                  <a:pt x="361276" y="10795"/>
                </a:lnTo>
                <a:lnTo>
                  <a:pt x="360426" y="9525"/>
                </a:lnTo>
                <a:lnTo>
                  <a:pt x="358711" y="9525"/>
                </a:lnTo>
                <a:lnTo>
                  <a:pt x="357860" y="10795"/>
                </a:lnTo>
                <a:lnTo>
                  <a:pt x="354558" y="10795"/>
                </a:lnTo>
                <a:lnTo>
                  <a:pt x="352018" y="9525"/>
                </a:lnTo>
                <a:lnTo>
                  <a:pt x="299580" y="9525"/>
                </a:lnTo>
                <a:lnTo>
                  <a:pt x="298742" y="8255"/>
                </a:lnTo>
                <a:lnTo>
                  <a:pt x="296824" y="8255"/>
                </a:lnTo>
                <a:lnTo>
                  <a:pt x="294843" y="9525"/>
                </a:lnTo>
                <a:lnTo>
                  <a:pt x="293585" y="10795"/>
                </a:lnTo>
                <a:lnTo>
                  <a:pt x="293014" y="10795"/>
                </a:lnTo>
                <a:lnTo>
                  <a:pt x="291909" y="9525"/>
                </a:lnTo>
                <a:lnTo>
                  <a:pt x="290817" y="8255"/>
                </a:lnTo>
                <a:lnTo>
                  <a:pt x="288734" y="6985"/>
                </a:lnTo>
                <a:lnTo>
                  <a:pt x="283578" y="6985"/>
                </a:lnTo>
                <a:lnTo>
                  <a:pt x="282143" y="8255"/>
                </a:lnTo>
                <a:lnTo>
                  <a:pt x="280060" y="9525"/>
                </a:lnTo>
                <a:lnTo>
                  <a:pt x="277647" y="9525"/>
                </a:lnTo>
                <a:lnTo>
                  <a:pt x="277025" y="8255"/>
                </a:lnTo>
                <a:lnTo>
                  <a:pt x="274853" y="8255"/>
                </a:lnTo>
                <a:lnTo>
                  <a:pt x="273100" y="6985"/>
                </a:lnTo>
                <a:lnTo>
                  <a:pt x="258457" y="6985"/>
                </a:lnTo>
                <a:lnTo>
                  <a:pt x="256768" y="5715"/>
                </a:lnTo>
                <a:lnTo>
                  <a:pt x="247015" y="5715"/>
                </a:lnTo>
                <a:lnTo>
                  <a:pt x="243332" y="6985"/>
                </a:lnTo>
                <a:lnTo>
                  <a:pt x="242417" y="6985"/>
                </a:lnTo>
                <a:lnTo>
                  <a:pt x="240461" y="5715"/>
                </a:lnTo>
                <a:lnTo>
                  <a:pt x="185521" y="5715"/>
                </a:lnTo>
                <a:lnTo>
                  <a:pt x="183540" y="8255"/>
                </a:lnTo>
                <a:lnTo>
                  <a:pt x="181914" y="6985"/>
                </a:lnTo>
                <a:lnTo>
                  <a:pt x="179616" y="5715"/>
                </a:lnTo>
                <a:lnTo>
                  <a:pt x="178714" y="5715"/>
                </a:lnTo>
                <a:lnTo>
                  <a:pt x="176733" y="6985"/>
                </a:lnTo>
                <a:lnTo>
                  <a:pt x="173189" y="6985"/>
                </a:lnTo>
                <a:lnTo>
                  <a:pt x="172097" y="5715"/>
                </a:lnTo>
                <a:lnTo>
                  <a:pt x="170065" y="6985"/>
                </a:lnTo>
                <a:lnTo>
                  <a:pt x="60566" y="6985"/>
                </a:lnTo>
                <a:lnTo>
                  <a:pt x="58585" y="5715"/>
                </a:lnTo>
                <a:lnTo>
                  <a:pt x="57683" y="5715"/>
                </a:lnTo>
                <a:lnTo>
                  <a:pt x="55397" y="6985"/>
                </a:lnTo>
                <a:lnTo>
                  <a:pt x="53936" y="6985"/>
                </a:lnTo>
                <a:lnTo>
                  <a:pt x="51650" y="5715"/>
                </a:lnTo>
                <a:lnTo>
                  <a:pt x="39255" y="5715"/>
                </a:lnTo>
                <a:lnTo>
                  <a:pt x="38328" y="6985"/>
                </a:lnTo>
                <a:lnTo>
                  <a:pt x="38011" y="8255"/>
                </a:lnTo>
                <a:lnTo>
                  <a:pt x="37934" y="9525"/>
                </a:lnTo>
                <a:lnTo>
                  <a:pt x="37579" y="12065"/>
                </a:lnTo>
                <a:lnTo>
                  <a:pt x="37287" y="12065"/>
                </a:lnTo>
                <a:lnTo>
                  <a:pt x="36423" y="13335"/>
                </a:lnTo>
                <a:lnTo>
                  <a:pt x="35788" y="13335"/>
                </a:lnTo>
                <a:lnTo>
                  <a:pt x="34747" y="14605"/>
                </a:lnTo>
                <a:lnTo>
                  <a:pt x="34709" y="17145"/>
                </a:lnTo>
                <a:lnTo>
                  <a:pt x="37299" y="18415"/>
                </a:lnTo>
                <a:lnTo>
                  <a:pt x="34709" y="19685"/>
                </a:lnTo>
                <a:lnTo>
                  <a:pt x="33337" y="20955"/>
                </a:lnTo>
                <a:lnTo>
                  <a:pt x="30848" y="22225"/>
                </a:lnTo>
                <a:lnTo>
                  <a:pt x="30226" y="24765"/>
                </a:lnTo>
                <a:lnTo>
                  <a:pt x="30772" y="24765"/>
                </a:lnTo>
                <a:lnTo>
                  <a:pt x="31038" y="26035"/>
                </a:lnTo>
                <a:lnTo>
                  <a:pt x="32042" y="27305"/>
                </a:lnTo>
                <a:lnTo>
                  <a:pt x="32550" y="28575"/>
                </a:lnTo>
                <a:lnTo>
                  <a:pt x="32321" y="31115"/>
                </a:lnTo>
                <a:lnTo>
                  <a:pt x="32804" y="32385"/>
                </a:lnTo>
                <a:lnTo>
                  <a:pt x="34175" y="34925"/>
                </a:lnTo>
                <a:lnTo>
                  <a:pt x="32994" y="37465"/>
                </a:lnTo>
                <a:lnTo>
                  <a:pt x="32512" y="38735"/>
                </a:lnTo>
                <a:lnTo>
                  <a:pt x="32296" y="40005"/>
                </a:lnTo>
                <a:lnTo>
                  <a:pt x="32016" y="41275"/>
                </a:lnTo>
                <a:lnTo>
                  <a:pt x="31267" y="42545"/>
                </a:lnTo>
                <a:lnTo>
                  <a:pt x="31432" y="43815"/>
                </a:lnTo>
                <a:lnTo>
                  <a:pt x="32397" y="45085"/>
                </a:lnTo>
                <a:lnTo>
                  <a:pt x="34175" y="46355"/>
                </a:lnTo>
                <a:lnTo>
                  <a:pt x="34226" y="47625"/>
                </a:lnTo>
                <a:lnTo>
                  <a:pt x="33515" y="48895"/>
                </a:lnTo>
                <a:lnTo>
                  <a:pt x="33350" y="48895"/>
                </a:lnTo>
                <a:lnTo>
                  <a:pt x="32258" y="50165"/>
                </a:lnTo>
                <a:lnTo>
                  <a:pt x="29984" y="50165"/>
                </a:lnTo>
                <a:lnTo>
                  <a:pt x="28841" y="52705"/>
                </a:lnTo>
                <a:lnTo>
                  <a:pt x="28359" y="53975"/>
                </a:lnTo>
                <a:lnTo>
                  <a:pt x="27609" y="55245"/>
                </a:lnTo>
                <a:lnTo>
                  <a:pt x="27800" y="55245"/>
                </a:lnTo>
                <a:lnTo>
                  <a:pt x="28638" y="56515"/>
                </a:lnTo>
                <a:lnTo>
                  <a:pt x="28562" y="57785"/>
                </a:lnTo>
                <a:lnTo>
                  <a:pt x="27787" y="59055"/>
                </a:lnTo>
                <a:lnTo>
                  <a:pt x="27127" y="60325"/>
                </a:lnTo>
                <a:lnTo>
                  <a:pt x="26987" y="61595"/>
                </a:lnTo>
                <a:lnTo>
                  <a:pt x="26949" y="64135"/>
                </a:lnTo>
                <a:lnTo>
                  <a:pt x="27051" y="65405"/>
                </a:lnTo>
                <a:lnTo>
                  <a:pt x="28257" y="66675"/>
                </a:lnTo>
                <a:lnTo>
                  <a:pt x="28130" y="66675"/>
                </a:lnTo>
                <a:lnTo>
                  <a:pt x="27063" y="69215"/>
                </a:lnTo>
                <a:lnTo>
                  <a:pt x="25527" y="69215"/>
                </a:lnTo>
                <a:lnTo>
                  <a:pt x="23558" y="71755"/>
                </a:lnTo>
                <a:lnTo>
                  <a:pt x="23596" y="73025"/>
                </a:lnTo>
                <a:lnTo>
                  <a:pt x="24765" y="74295"/>
                </a:lnTo>
                <a:lnTo>
                  <a:pt x="25222" y="74295"/>
                </a:lnTo>
                <a:lnTo>
                  <a:pt x="26238" y="75565"/>
                </a:lnTo>
                <a:lnTo>
                  <a:pt x="26720" y="75565"/>
                </a:lnTo>
                <a:lnTo>
                  <a:pt x="26835" y="78105"/>
                </a:lnTo>
                <a:lnTo>
                  <a:pt x="27813" y="79375"/>
                </a:lnTo>
                <a:lnTo>
                  <a:pt x="28524" y="80645"/>
                </a:lnTo>
                <a:lnTo>
                  <a:pt x="27444" y="81915"/>
                </a:lnTo>
                <a:lnTo>
                  <a:pt x="28422" y="83185"/>
                </a:lnTo>
                <a:lnTo>
                  <a:pt x="27927" y="84455"/>
                </a:lnTo>
                <a:lnTo>
                  <a:pt x="27127" y="86995"/>
                </a:lnTo>
                <a:lnTo>
                  <a:pt x="27419" y="86995"/>
                </a:lnTo>
                <a:lnTo>
                  <a:pt x="28524" y="88265"/>
                </a:lnTo>
                <a:lnTo>
                  <a:pt x="29425" y="88265"/>
                </a:lnTo>
                <a:lnTo>
                  <a:pt x="29908" y="89535"/>
                </a:lnTo>
                <a:lnTo>
                  <a:pt x="28270" y="89535"/>
                </a:lnTo>
                <a:lnTo>
                  <a:pt x="27076" y="90805"/>
                </a:lnTo>
                <a:lnTo>
                  <a:pt x="25120" y="93345"/>
                </a:lnTo>
                <a:lnTo>
                  <a:pt x="24815" y="94615"/>
                </a:lnTo>
                <a:lnTo>
                  <a:pt x="25946" y="97155"/>
                </a:lnTo>
                <a:lnTo>
                  <a:pt x="26695" y="98425"/>
                </a:lnTo>
                <a:lnTo>
                  <a:pt x="26098" y="100965"/>
                </a:lnTo>
                <a:lnTo>
                  <a:pt x="25222" y="102235"/>
                </a:lnTo>
                <a:lnTo>
                  <a:pt x="25349" y="102235"/>
                </a:lnTo>
                <a:lnTo>
                  <a:pt x="27114" y="106045"/>
                </a:lnTo>
                <a:lnTo>
                  <a:pt x="27139" y="107315"/>
                </a:lnTo>
                <a:lnTo>
                  <a:pt x="24942" y="109855"/>
                </a:lnTo>
                <a:lnTo>
                  <a:pt x="24955" y="111125"/>
                </a:lnTo>
                <a:lnTo>
                  <a:pt x="25349" y="113665"/>
                </a:lnTo>
                <a:lnTo>
                  <a:pt x="25692" y="113665"/>
                </a:lnTo>
                <a:lnTo>
                  <a:pt x="26314" y="114935"/>
                </a:lnTo>
                <a:lnTo>
                  <a:pt x="23990" y="116205"/>
                </a:lnTo>
                <a:lnTo>
                  <a:pt x="23266" y="117475"/>
                </a:lnTo>
                <a:lnTo>
                  <a:pt x="21996" y="117475"/>
                </a:lnTo>
                <a:lnTo>
                  <a:pt x="21996" y="118745"/>
                </a:lnTo>
                <a:lnTo>
                  <a:pt x="22758" y="120015"/>
                </a:lnTo>
                <a:lnTo>
                  <a:pt x="22440" y="121285"/>
                </a:lnTo>
                <a:lnTo>
                  <a:pt x="21056" y="123825"/>
                </a:lnTo>
                <a:lnTo>
                  <a:pt x="21043" y="125095"/>
                </a:lnTo>
                <a:lnTo>
                  <a:pt x="22809" y="126365"/>
                </a:lnTo>
                <a:lnTo>
                  <a:pt x="22948" y="127635"/>
                </a:lnTo>
                <a:lnTo>
                  <a:pt x="21348" y="128905"/>
                </a:lnTo>
                <a:lnTo>
                  <a:pt x="20218" y="130175"/>
                </a:lnTo>
                <a:lnTo>
                  <a:pt x="18719" y="131445"/>
                </a:lnTo>
                <a:lnTo>
                  <a:pt x="18249" y="132715"/>
                </a:lnTo>
                <a:lnTo>
                  <a:pt x="19685" y="135255"/>
                </a:lnTo>
                <a:lnTo>
                  <a:pt x="19469" y="136525"/>
                </a:lnTo>
                <a:lnTo>
                  <a:pt x="19532" y="139065"/>
                </a:lnTo>
                <a:lnTo>
                  <a:pt x="19875" y="140335"/>
                </a:lnTo>
                <a:lnTo>
                  <a:pt x="20586" y="141605"/>
                </a:lnTo>
                <a:lnTo>
                  <a:pt x="20853" y="141605"/>
                </a:lnTo>
                <a:lnTo>
                  <a:pt x="20574" y="142875"/>
                </a:lnTo>
                <a:lnTo>
                  <a:pt x="20243" y="142875"/>
                </a:lnTo>
                <a:lnTo>
                  <a:pt x="19304" y="144145"/>
                </a:lnTo>
                <a:lnTo>
                  <a:pt x="18503" y="145415"/>
                </a:lnTo>
                <a:lnTo>
                  <a:pt x="16421" y="145415"/>
                </a:lnTo>
                <a:lnTo>
                  <a:pt x="16179" y="146685"/>
                </a:lnTo>
                <a:lnTo>
                  <a:pt x="15925" y="149225"/>
                </a:lnTo>
                <a:lnTo>
                  <a:pt x="16256" y="150495"/>
                </a:lnTo>
                <a:lnTo>
                  <a:pt x="17640" y="153035"/>
                </a:lnTo>
                <a:lnTo>
                  <a:pt x="17640" y="154305"/>
                </a:lnTo>
                <a:lnTo>
                  <a:pt x="16802" y="155575"/>
                </a:lnTo>
                <a:lnTo>
                  <a:pt x="16662" y="156845"/>
                </a:lnTo>
                <a:lnTo>
                  <a:pt x="17754" y="159385"/>
                </a:lnTo>
                <a:lnTo>
                  <a:pt x="17640" y="160655"/>
                </a:lnTo>
                <a:lnTo>
                  <a:pt x="17449" y="161925"/>
                </a:lnTo>
                <a:lnTo>
                  <a:pt x="14897" y="163195"/>
                </a:lnTo>
                <a:lnTo>
                  <a:pt x="13995" y="164465"/>
                </a:lnTo>
                <a:lnTo>
                  <a:pt x="14033" y="167005"/>
                </a:lnTo>
                <a:lnTo>
                  <a:pt x="13627" y="167005"/>
                </a:lnTo>
                <a:lnTo>
                  <a:pt x="12153" y="169545"/>
                </a:lnTo>
                <a:lnTo>
                  <a:pt x="13881" y="172085"/>
                </a:lnTo>
                <a:lnTo>
                  <a:pt x="14033" y="173355"/>
                </a:lnTo>
                <a:lnTo>
                  <a:pt x="13589" y="174625"/>
                </a:lnTo>
                <a:lnTo>
                  <a:pt x="13208" y="174625"/>
                </a:lnTo>
                <a:lnTo>
                  <a:pt x="11976" y="177165"/>
                </a:lnTo>
                <a:lnTo>
                  <a:pt x="12407" y="178435"/>
                </a:lnTo>
                <a:lnTo>
                  <a:pt x="14185" y="180975"/>
                </a:lnTo>
                <a:lnTo>
                  <a:pt x="14833" y="180975"/>
                </a:lnTo>
                <a:lnTo>
                  <a:pt x="16700" y="182245"/>
                </a:lnTo>
                <a:lnTo>
                  <a:pt x="19392" y="186055"/>
                </a:lnTo>
                <a:lnTo>
                  <a:pt x="19494" y="187325"/>
                </a:lnTo>
                <a:lnTo>
                  <a:pt x="18186" y="188595"/>
                </a:lnTo>
                <a:lnTo>
                  <a:pt x="17551" y="189865"/>
                </a:lnTo>
                <a:lnTo>
                  <a:pt x="16243" y="191135"/>
                </a:lnTo>
                <a:lnTo>
                  <a:pt x="16027" y="192405"/>
                </a:lnTo>
                <a:lnTo>
                  <a:pt x="16484" y="194945"/>
                </a:lnTo>
                <a:lnTo>
                  <a:pt x="17056" y="194945"/>
                </a:lnTo>
                <a:lnTo>
                  <a:pt x="16992" y="196215"/>
                </a:lnTo>
                <a:lnTo>
                  <a:pt x="16573" y="196215"/>
                </a:lnTo>
                <a:lnTo>
                  <a:pt x="14655" y="197485"/>
                </a:lnTo>
                <a:lnTo>
                  <a:pt x="14147" y="198755"/>
                </a:lnTo>
                <a:lnTo>
                  <a:pt x="14046" y="201295"/>
                </a:lnTo>
                <a:lnTo>
                  <a:pt x="14224" y="202565"/>
                </a:lnTo>
                <a:lnTo>
                  <a:pt x="14363" y="205105"/>
                </a:lnTo>
                <a:lnTo>
                  <a:pt x="17767" y="205105"/>
                </a:lnTo>
                <a:lnTo>
                  <a:pt x="18300" y="206375"/>
                </a:lnTo>
                <a:lnTo>
                  <a:pt x="18059" y="206375"/>
                </a:lnTo>
                <a:lnTo>
                  <a:pt x="16751" y="207645"/>
                </a:lnTo>
                <a:lnTo>
                  <a:pt x="16141" y="206375"/>
                </a:lnTo>
                <a:lnTo>
                  <a:pt x="14262" y="207645"/>
                </a:lnTo>
                <a:lnTo>
                  <a:pt x="13182" y="207645"/>
                </a:lnTo>
                <a:lnTo>
                  <a:pt x="11938" y="210185"/>
                </a:lnTo>
                <a:lnTo>
                  <a:pt x="11252" y="210185"/>
                </a:lnTo>
                <a:lnTo>
                  <a:pt x="10337" y="212725"/>
                </a:lnTo>
                <a:lnTo>
                  <a:pt x="10896" y="215265"/>
                </a:lnTo>
                <a:lnTo>
                  <a:pt x="11506" y="215265"/>
                </a:lnTo>
                <a:lnTo>
                  <a:pt x="13576" y="216535"/>
                </a:lnTo>
                <a:lnTo>
                  <a:pt x="11976" y="217805"/>
                </a:lnTo>
                <a:lnTo>
                  <a:pt x="11671" y="217805"/>
                </a:lnTo>
                <a:lnTo>
                  <a:pt x="7340" y="220345"/>
                </a:lnTo>
                <a:lnTo>
                  <a:pt x="10033" y="222885"/>
                </a:lnTo>
                <a:lnTo>
                  <a:pt x="10744" y="224155"/>
                </a:lnTo>
                <a:lnTo>
                  <a:pt x="10325" y="226695"/>
                </a:lnTo>
                <a:lnTo>
                  <a:pt x="10325" y="227965"/>
                </a:lnTo>
                <a:lnTo>
                  <a:pt x="10198" y="227965"/>
                </a:lnTo>
                <a:lnTo>
                  <a:pt x="9880" y="229235"/>
                </a:lnTo>
                <a:lnTo>
                  <a:pt x="8813" y="230505"/>
                </a:lnTo>
                <a:lnTo>
                  <a:pt x="8356" y="230505"/>
                </a:lnTo>
                <a:lnTo>
                  <a:pt x="7061" y="231775"/>
                </a:lnTo>
                <a:lnTo>
                  <a:pt x="6807" y="233045"/>
                </a:lnTo>
                <a:lnTo>
                  <a:pt x="8191" y="235585"/>
                </a:lnTo>
                <a:lnTo>
                  <a:pt x="8597" y="236855"/>
                </a:lnTo>
                <a:lnTo>
                  <a:pt x="8420" y="239395"/>
                </a:lnTo>
                <a:lnTo>
                  <a:pt x="8763" y="240665"/>
                </a:lnTo>
                <a:lnTo>
                  <a:pt x="10668" y="243205"/>
                </a:lnTo>
                <a:lnTo>
                  <a:pt x="9893" y="244475"/>
                </a:lnTo>
                <a:lnTo>
                  <a:pt x="6019" y="244475"/>
                </a:lnTo>
                <a:lnTo>
                  <a:pt x="4203" y="245745"/>
                </a:lnTo>
                <a:lnTo>
                  <a:pt x="3860" y="245745"/>
                </a:lnTo>
                <a:lnTo>
                  <a:pt x="3416" y="247015"/>
                </a:lnTo>
                <a:lnTo>
                  <a:pt x="4267" y="248285"/>
                </a:lnTo>
                <a:lnTo>
                  <a:pt x="4521" y="248285"/>
                </a:lnTo>
                <a:lnTo>
                  <a:pt x="6184" y="249555"/>
                </a:lnTo>
                <a:lnTo>
                  <a:pt x="5321" y="249555"/>
                </a:lnTo>
                <a:lnTo>
                  <a:pt x="3606" y="250825"/>
                </a:lnTo>
                <a:lnTo>
                  <a:pt x="2527" y="250825"/>
                </a:lnTo>
                <a:lnTo>
                  <a:pt x="50" y="252095"/>
                </a:lnTo>
                <a:lnTo>
                  <a:pt x="0" y="253365"/>
                </a:lnTo>
                <a:lnTo>
                  <a:pt x="2082" y="254635"/>
                </a:lnTo>
                <a:lnTo>
                  <a:pt x="2908" y="255905"/>
                </a:lnTo>
                <a:lnTo>
                  <a:pt x="4419" y="255905"/>
                </a:lnTo>
                <a:lnTo>
                  <a:pt x="4927" y="257175"/>
                </a:lnTo>
                <a:lnTo>
                  <a:pt x="5029" y="263525"/>
                </a:lnTo>
                <a:lnTo>
                  <a:pt x="5219" y="264795"/>
                </a:lnTo>
                <a:lnTo>
                  <a:pt x="5664" y="266065"/>
                </a:lnTo>
                <a:lnTo>
                  <a:pt x="6870" y="267335"/>
                </a:lnTo>
                <a:lnTo>
                  <a:pt x="7378" y="267335"/>
                </a:lnTo>
                <a:lnTo>
                  <a:pt x="7912" y="268605"/>
                </a:lnTo>
                <a:lnTo>
                  <a:pt x="7505" y="268605"/>
                </a:lnTo>
                <a:lnTo>
                  <a:pt x="7086" y="269875"/>
                </a:lnTo>
                <a:lnTo>
                  <a:pt x="5715" y="272415"/>
                </a:lnTo>
                <a:lnTo>
                  <a:pt x="5118" y="274955"/>
                </a:lnTo>
                <a:lnTo>
                  <a:pt x="5334" y="274955"/>
                </a:lnTo>
                <a:lnTo>
                  <a:pt x="6769" y="277495"/>
                </a:lnTo>
                <a:lnTo>
                  <a:pt x="10820" y="277495"/>
                </a:lnTo>
                <a:lnTo>
                  <a:pt x="13335" y="278765"/>
                </a:lnTo>
                <a:lnTo>
                  <a:pt x="15049" y="280035"/>
                </a:lnTo>
                <a:lnTo>
                  <a:pt x="29984" y="280035"/>
                </a:lnTo>
                <a:lnTo>
                  <a:pt x="31902" y="281305"/>
                </a:lnTo>
                <a:lnTo>
                  <a:pt x="135890" y="281305"/>
                </a:lnTo>
                <a:lnTo>
                  <a:pt x="137858" y="280035"/>
                </a:lnTo>
                <a:lnTo>
                  <a:pt x="139306" y="280035"/>
                </a:lnTo>
                <a:lnTo>
                  <a:pt x="141605" y="281305"/>
                </a:lnTo>
                <a:lnTo>
                  <a:pt x="142532" y="281305"/>
                </a:lnTo>
                <a:lnTo>
                  <a:pt x="144741" y="280035"/>
                </a:lnTo>
                <a:lnTo>
                  <a:pt x="150152" y="280035"/>
                </a:lnTo>
                <a:lnTo>
                  <a:pt x="151942" y="278765"/>
                </a:lnTo>
                <a:lnTo>
                  <a:pt x="153771" y="278765"/>
                </a:lnTo>
                <a:lnTo>
                  <a:pt x="154432" y="277495"/>
                </a:lnTo>
                <a:lnTo>
                  <a:pt x="156337" y="276225"/>
                </a:lnTo>
                <a:lnTo>
                  <a:pt x="163334" y="276225"/>
                </a:lnTo>
                <a:lnTo>
                  <a:pt x="164947" y="274955"/>
                </a:lnTo>
                <a:lnTo>
                  <a:pt x="166395" y="274955"/>
                </a:lnTo>
                <a:lnTo>
                  <a:pt x="167322" y="273685"/>
                </a:lnTo>
                <a:lnTo>
                  <a:pt x="169316" y="274955"/>
                </a:lnTo>
                <a:lnTo>
                  <a:pt x="170345" y="276225"/>
                </a:lnTo>
                <a:lnTo>
                  <a:pt x="185496" y="276225"/>
                </a:lnTo>
                <a:lnTo>
                  <a:pt x="187667" y="277495"/>
                </a:lnTo>
                <a:lnTo>
                  <a:pt x="204724" y="277495"/>
                </a:lnTo>
                <a:lnTo>
                  <a:pt x="210185" y="278765"/>
                </a:lnTo>
                <a:lnTo>
                  <a:pt x="212775" y="278765"/>
                </a:lnTo>
                <a:lnTo>
                  <a:pt x="214210" y="280035"/>
                </a:lnTo>
                <a:lnTo>
                  <a:pt x="231533" y="280035"/>
                </a:lnTo>
                <a:lnTo>
                  <a:pt x="234416" y="281305"/>
                </a:lnTo>
                <a:lnTo>
                  <a:pt x="235927" y="281305"/>
                </a:lnTo>
                <a:lnTo>
                  <a:pt x="237934" y="280035"/>
                </a:lnTo>
                <a:lnTo>
                  <a:pt x="239928" y="280035"/>
                </a:lnTo>
                <a:lnTo>
                  <a:pt x="240804" y="281305"/>
                </a:lnTo>
                <a:lnTo>
                  <a:pt x="261226" y="281305"/>
                </a:lnTo>
                <a:lnTo>
                  <a:pt x="264033" y="280035"/>
                </a:lnTo>
                <a:lnTo>
                  <a:pt x="264541" y="280035"/>
                </a:lnTo>
                <a:lnTo>
                  <a:pt x="265938" y="281305"/>
                </a:lnTo>
                <a:lnTo>
                  <a:pt x="289928" y="281305"/>
                </a:lnTo>
                <a:lnTo>
                  <a:pt x="291846" y="282575"/>
                </a:lnTo>
                <a:lnTo>
                  <a:pt x="304584" y="282575"/>
                </a:lnTo>
                <a:lnTo>
                  <a:pt x="306527" y="281305"/>
                </a:lnTo>
                <a:lnTo>
                  <a:pt x="307454" y="281305"/>
                </a:lnTo>
                <a:lnTo>
                  <a:pt x="309956" y="282575"/>
                </a:lnTo>
                <a:lnTo>
                  <a:pt x="318452" y="282575"/>
                </a:lnTo>
                <a:lnTo>
                  <a:pt x="326974" y="283845"/>
                </a:lnTo>
                <a:lnTo>
                  <a:pt x="333070" y="282575"/>
                </a:lnTo>
                <a:lnTo>
                  <a:pt x="341630" y="282575"/>
                </a:lnTo>
                <a:lnTo>
                  <a:pt x="343725" y="283845"/>
                </a:lnTo>
                <a:lnTo>
                  <a:pt x="346887" y="283845"/>
                </a:lnTo>
                <a:lnTo>
                  <a:pt x="348335" y="285115"/>
                </a:lnTo>
                <a:lnTo>
                  <a:pt x="380415" y="285115"/>
                </a:lnTo>
                <a:lnTo>
                  <a:pt x="381546" y="283845"/>
                </a:lnTo>
                <a:lnTo>
                  <a:pt x="386676" y="283845"/>
                </a:lnTo>
                <a:lnTo>
                  <a:pt x="388048" y="285115"/>
                </a:lnTo>
                <a:lnTo>
                  <a:pt x="429920" y="285115"/>
                </a:lnTo>
                <a:lnTo>
                  <a:pt x="430758" y="283845"/>
                </a:lnTo>
                <a:lnTo>
                  <a:pt x="438188" y="283845"/>
                </a:lnTo>
                <a:lnTo>
                  <a:pt x="442163" y="282575"/>
                </a:lnTo>
                <a:lnTo>
                  <a:pt x="506361" y="282575"/>
                </a:lnTo>
                <a:lnTo>
                  <a:pt x="508088" y="281305"/>
                </a:lnTo>
                <a:lnTo>
                  <a:pt x="509003" y="282575"/>
                </a:lnTo>
                <a:lnTo>
                  <a:pt x="509879" y="282575"/>
                </a:lnTo>
                <a:lnTo>
                  <a:pt x="511263" y="281305"/>
                </a:lnTo>
                <a:lnTo>
                  <a:pt x="545973" y="281305"/>
                </a:lnTo>
                <a:lnTo>
                  <a:pt x="547865" y="280035"/>
                </a:lnTo>
                <a:lnTo>
                  <a:pt x="562724" y="280035"/>
                </a:lnTo>
                <a:lnTo>
                  <a:pt x="566229" y="281305"/>
                </a:lnTo>
                <a:lnTo>
                  <a:pt x="568337" y="281305"/>
                </a:lnTo>
                <a:lnTo>
                  <a:pt x="573049" y="280035"/>
                </a:lnTo>
                <a:lnTo>
                  <a:pt x="575716" y="278765"/>
                </a:lnTo>
                <a:lnTo>
                  <a:pt x="579831" y="281305"/>
                </a:lnTo>
                <a:lnTo>
                  <a:pt x="581291" y="281305"/>
                </a:lnTo>
                <a:lnTo>
                  <a:pt x="584174" y="280035"/>
                </a:lnTo>
                <a:lnTo>
                  <a:pt x="606323" y="280035"/>
                </a:lnTo>
                <a:lnTo>
                  <a:pt x="609371" y="277495"/>
                </a:lnTo>
                <a:lnTo>
                  <a:pt x="610870" y="277495"/>
                </a:lnTo>
                <a:lnTo>
                  <a:pt x="613181" y="278765"/>
                </a:lnTo>
                <a:lnTo>
                  <a:pt x="613968" y="278765"/>
                </a:lnTo>
                <a:lnTo>
                  <a:pt x="618858" y="280035"/>
                </a:lnTo>
                <a:lnTo>
                  <a:pt x="631355" y="280035"/>
                </a:lnTo>
                <a:lnTo>
                  <a:pt x="635939" y="278765"/>
                </a:lnTo>
                <a:lnTo>
                  <a:pt x="645401" y="280035"/>
                </a:lnTo>
                <a:lnTo>
                  <a:pt x="704583" y="280035"/>
                </a:lnTo>
                <a:lnTo>
                  <a:pt x="706564" y="278765"/>
                </a:lnTo>
                <a:lnTo>
                  <a:pt x="713714" y="278765"/>
                </a:lnTo>
                <a:lnTo>
                  <a:pt x="716800" y="280035"/>
                </a:lnTo>
                <a:lnTo>
                  <a:pt x="718235" y="278765"/>
                </a:lnTo>
                <a:lnTo>
                  <a:pt x="720178" y="278765"/>
                </a:lnTo>
                <a:lnTo>
                  <a:pt x="722299" y="277495"/>
                </a:lnTo>
                <a:lnTo>
                  <a:pt x="724154" y="277495"/>
                </a:lnTo>
                <a:lnTo>
                  <a:pt x="727316" y="278765"/>
                </a:lnTo>
                <a:lnTo>
                  <a:pt x="728751" y="278765"/>
                </a:lnTo>
                <a:lnTo>
                  <a:pt x="732485" y="280035"/>
                </a:lnTo>
                <a:lnTo>
                  <a:pt x="734555" y="278765"/>
                </a:lnTo>
                <a:lnTo>
                  <a:pt x="737095" y="278765"/>
                </a:lnTo>
                <a:lnTo>
                  <a:pt x="740740" y="277495"/>
                </a:lnTo>
                <a:lnTo>
                  <a:pt x="744080" y="277495"/>
                </a:lnTo>
                <a:lnTo>
                  <a:pt x="747699" y="278765"/>
                </a:lnTo>
                <a:lnTo>
                  <a:pt x="752792" y="278765"/>
                </a:lnTo>
                <a:lnTo>
                  <a:pt x="754011" y="277495"/>
                </a:lnTo>
                <a:lnTo>
                  <a:pt x="838796" y="277495"/>
                </a:lnTo>
                <a:lnTo>
                  <a:pt x="840778" y="276225"/>
                </a:lnTo>
                <a:lnTo>
                  <a:pt x="842175" y="276225"/>
                </a:lnTo>
                <a:lnTo>
                  <a:pt x="846023" y="277495"/>
                </a:lnTo>
                <a:lnTo>
                  <a:pt x="848398" y="277495"/>
                </a:lnTo>
                <a:lnTo>
                  <a:pt x="851598" y="276225"/>
                </a:lnTo>
                <a:lnTo>
                  <a:pt x="852500" y="276225"/>
                </a:lnTo>
                <a:lnTo>
                  <a:pt x="854557" y="277495"/>
                </a:lnTo>
                <a:lnTo>
                  <a:pt x="855637" y="277495"/>
                </a:lnTo>
                <a:lnTo>
                  <a:pt x="857427" y="276225"/>
                </a:lnTo>
                <a:lnTo>
                  <a:pt x="858024" y="277495"/>
                </a:lnTo>
                <a:lnTo>
                  <a:pt x="861542" y="277495"/>
                </a:lnTo>
                <a:lnTo>
                  <a:pt x="864146" y="276225"/>
                </a:lnTo>
                <a:lnTo>
                  <a:pt x="913739" y="276225"/>
                </a:lnTo>
                <a:lnTo>
                  <a:pt x="916089" y="274955"/>
                </a:lnTo>
                <a:lnTo>
                  <a:pt x="919480" y="276225"/>
                </a:lnTo>
                <a:lnTo>
                  <a:pt x="921550" y="276225"/>
                </a:lnTo>
                <a:lnTo>
                  <a:pt x="923620" y="274955"/>
                </a:lnTo>
                <a:lnTo>
                  <a:pt x="925258" y="274955"/>
                </a:lnTo>
                <a:lnTo>
                  <a:pt x="926693" y="276225"/>
                </a:lnTo>
                <a:lnTo>
                  <a:pt x="940003" y="276225"/>
                </a:lnTo>
                <a:lnTo>
                  <a:pt x="941438" y="274955"/>
                </a:lnTo>
                <a:lnTo>
                  <a:pt x="942860" y="273685"/>
                </a:lnTo>
                <a:lnTo>
                  <a:pt x="944372" y="274955"/>
                </a:lnTo>
                <a:lnTo>
                  <a:pt x="949223" y="274955"/>
                </a:lnTo>
                <a:lnTo>
                  <a:pt x="952487" y="276225"/>
                </a:lnTo>
                <a:lnTo>
                  <a:pt x="954849" y="276225"/>
                </a:lnTo>
                <a:lnTo>
                  <a:pt x="958329" y="274955"/>
                </a:lnTo>
                <a:lnTo>
                  <a:pt x="959510" y="274955"/>
                </a:lnTo>
                <a:lnTo>
                  <a:pt x="961771" y="276225"/>
                </a:lnTo>
                <a:lnTo>
                  <a:pt x="970013" y="276225"/>
                </a:lnTo>
                <a:lnTo>
                  <a:pt x="971092" y="274955"/>
                </a:lnTo>
                <a:lnTo>
                  <a:pt x="988923" y="274955"/>
                </a:lnTo>
                <a:lnTo>
                  <a:pt x="991806" y="276225"/>
                </a:lnTo>
                <a:lnTo>
                  <a:pt x="993546" y="276225"/>
                </a:lnTo>
                <a:lnTo>
                  <a:pt x="995832" y="274955"/>
                </a:lnTo>
                <a:lnTo>
                  <a:pt x="999363" y="274955"/>
                </a:lnTo>
                <a:lnTo>
                  <a:pt x="999998" y="276225"/>
                </a:lnTo>
                <a:lnTo>
                  <a:pt x="1002207" y="274955"/>
                </a:lnTo>
                <a:lnTo>
                  <a:pt x="1040955" y="274955"/>
                </a:lnTo>
                <a:lnTo>
                  <a:pt x="1042111" y="273685"/>
                </a:lnTo>
                <a:lnTo>
                  <a:pt x="1045159" y="272415"/>
                </a:lnTo>
                <a:lnTo>
                  <a:pt x="1047267" y="272415"/>
                </a:lnTo>
                <a:lnTo>
                  <a:pt x="1049401" y="273685"/>
                </a:lnTo>
                <a:lnTo>
                  <a:pt x="1051293" y="273685"/>
                </a:lnTo>
                <a:lnTo>
                  <a:pt x="1053325" y="274955"/>
                </a:lnTo>
                <a:lnTo>
                  <a:pt x="1056741" y="274955"/>
                </a:lnTo>
                <a:lnTo>
                  <a:pt x="1058926" y="276225"/>
                </a:lnTo>
                <a:lnTo>
                  <a:pt x="1074750" y="276225"/>
                </a:lnTo>
                <a:lnTo>
                  <a:pt x="1076464" y="274955"/>
                </a:lnTo>
                <a:lnTo>
                  <a:pt x="1077595" y="274955"/>
                </a:lnTo>
                <a:lnTo>
                  <a:pt x="1079588" y="276225"/>
                </a:lnTo>
                <a:lnTo>
                  <a:pt x="1168387" y="276225"/>
                </a:lnTo>
                <a:lnTo>
                  <a:pt x="1170609" y="277495"/>
                </a:lnTo>
                <a:lnTo>
                  <a:pt x="1212672" y="277495"/>
                </a:lnTo>
                <a:lnTo>
                  <a:pt x="1214170" y="278765"/>
                </a:lnTo>
                <a:lnTo>
                  <a:pt x="1216139" y="278765"/>
                </a:lnTo>
                <a:lnTo>
                  <a:pt x="1219111" y="277495"/>
                </a:lnTo>
                <a:lnTo>
                  <a:pt x="1220901" y="277495"/>
                </a:lnTo>
                <a:lnTo>
                  <a:pt x="1223441" y="278765"/>
                </a:lnTo>
                <a:lnTo>
                  <a:pt x="1224305" y="278765"/>
                </a:lnTo>
                <a:lnTo>
                  <a:pt x="1225816" y="280035"/>
                </a:lnTo>
                <a:lnTo>
                  <a:pt x="1227328" y="280035"/>
                </a:lnTo>
                <a:lnTo>
                  <a:pt x="1226337" y="282575"/>
                </a:lnTo>
                <a:lnTo>
                  <a:pt x="1225473" y="283845"/>
                </a:lnTo>
                <a:lnTo>
                  <a:pt x="1224064" y="283845"/>
                </a:lnTo>
                <a:lnTo>
                  <a:pt x="1223416" y="282575"/>
                </a:lnTo>
                <a:lnTo>
                  <a:pt x="1221460" y="281305"/>
                </a:lnTo>
                <a:lnTo>
                  <a:pt x="1220431" y="281305"/>
                </a:lnTo>
                <a:lnTo>
                  <a:pt x="1216545" y="282575"/>
                </a:lnTo>
                <a:lnTo>
                  <a:pt x="1213866" y="282575"/>
                </a:lnTo>
                <a:lnTo>
                  <a:pt x="1210945" y="281305"/>
                </a:lnTo>
                <a:lnTo>
                  <a:pt x="1207960" y="281305"/>
                </a:lnTo>
                <a:lnTo>
                  <a:pt x="1205674" y="282575"/>
                </a:lnTo>
                <a:lnTo>
                  <a:pt x="1204633" y="282575"/>
                </a:lnTo>
                <a:lnTo>
                  <a:pt x="1202029" y="281305"/>
                </a:lnTo>
                <a:lnTo>
                  <a:pt x="1200505" y="281305"/>
                </a:lnTo>
                <a:lnTo>
                  <a:pt x="1197470" y="282575"/>
                </a:lnTo>
                <a:lnTo>
                  <a:pt x="1195730" y="282575"/>
                </a:lnTo>
                <a:lnTo>
                  <a:pt x="1191145" y="281305"/>
                </a:lnTo>
                <a:lnTo>
                  <a:pt x="1161249" y="281305"/>
                </a:lnTo>
                <a:lnTo>
                  <a:pt x="1159827" y="282575"/>
                </a:lnTo>
                <a:lnTo>
                  <a:pt x="1159256" y="282575"/>
                </a:lnTo>
                <a:lnTo>
                  <a:pt x="1157008" y="281305"/>
                </a:lnTo>
                <a:lnTo>
                  <a:pt x="1151470" y="281305"/>
                </a:lnTo>
                <a:lnTo>
                  <a:pt x="1149781" y="280035"/>
                </a:lnTo>
                <a:lnTo>
                  <a:pt x="1147013" y="280035"/>
                </a:lnTo>
                <a:lnTo>
                  <a:pt x="1145679" y="278765"/>
                </a:lnTo>
                <a:lnTo>
                  <a:pt x="1143368" y="280035"/>
                </a:lnTo>
                <a:lnTo>
                  <a:pt x="1138110" y="280035"/>
                </a:lnTo>
                <a:lnTo>
                  <a:pt x="1137564" y="281305"/>
                </a:lnTo>
                <a:lnTo>
                  <a:pt x="1136116" y="282575"/>
                </a:lnTo>
                <a:lnTo>
                  <a:pt x="1135100" y="282575"/>
                </a:lnTo>
                <a:lnTo>
                  <a:pt x="1133424" y="281305"/>
                </a:lnTo>
                <a:lnTo>
                  <a:pt x="1127925" y="281305"/>
                </a:lnTo>
                <a:lnTo>
                  <a:pt x="1126045" y="280035"/>
                </a:lnTo>
                <a:lnTo>
                  <a:pt x="1123911" y="278765"/>
                </a:lnTo>
                <a:lnTo>
                  <a:pt x="1121816" y="278765"/>
                </a:lnTo>
                <a:lnTo>
                  <a:pt x="1117866" y="281305"/>
                </a:lnTo>
                <a:lnTo>
                  <a:pt x="1115771" y="281305"/>
                </a:lnTo>
                <a:lnTo>
                  <a:pt x="1113370" y="280035"/>
                </a:lnTo>
                <a:lnTo>
                  <a:pt x="1078230" y="280035"/>
                </a:lnTo>
                <a:lnTo>
                  <a:pt x="1065720" y="278765"/>
                </a:lnTo>
                <a:lnTo>
                  <a:pt x="1058710" y="280035"/>
                </a:lnTo>
                <a:lnTo>
                  <a:pt x="1048956" y="278765"/>
                </a:lnTo>
                <a:lnTo>
                  <a:pt x="1046200" y="280035"/>
                </a:lnTo>
                <a:lnTo>
                  <a:pt x="1034910" y="280035"/>
                </a:lnTo>
                <a:lnTo>
                  <a:pt x="1022184" y="278765"/>
                </a:lnTo>
                <a:lnTo>
                  <a:pt x="990396" y="278765"/>
                </a:lnTo>
                <a:lnTo>
                  <a:pt x="989495" y="280035"/>
                </a:lnTo>
                <a:lnTo>
                  <a:pt x="987374" y="281305"/>
                </a:lnTo>
                <a:lnTo>
                  <a:pt x="985964" y="281305"/>
                </a:lnTo>
                <a:lnTo>
                  <a:pt x="982764" y="280035"/>
                </a:lnTo>
                <a:lnTo>
                  <a:pt x="981062" y="278765"/>
                </a:lnTo>
                <a:lnTo>
                  <a:pt x="978725" y="280035"/>
                </a:lnTo>
                <a:lnTo>
                  <a:pt x="978115" y="281305"/>
                </a:lnTo>
                <a:lnTo>
                  <a:pt x="976020" y="280035"/>
                </a:lnTo>
                <a:lnTo>
                  <a:pt x="974229" y="278765"/>
                </a:lnTo>
                <a:lnTo>
                  <a:pt x="965060" y="278765"/>
                </a:lnTo>
                <a:lnTo>
                  <a:pt x="957745" y="280035"/>
                </a:lnTo>
                <a:lnTo>
                  <a:pt x="948905" y="278765"/>
                </a:lnTo>
                <a:lnTo>
                  <a:pt x="947381" y="278765"/>
                </a:lnTo>
                <a:lnTo>
                  <a:pt x="944613" y="280035"/>
                </a:lnTo>
                <a:lnTo>
                  <a:pt x="943457" y="280035"/>
                </a:lnTo>
                <a:lnTo>
                  <a:pt x="941539" y="281305"/>
                </a:lnTo>
                <a:lnTo>
                  <a:pt x="940600" y="281305"/>
                </a:lnTo>
                <a:lnTo>
                  <a:pt x="938580" y="280035"/>
                </a:lnTo>
                <a:lnTo>
                  <a:pt x="900938" y="280035"/>
                </a:lnTo>
                <a:lnTo>
                  <a:pt x="898410" y="281305"/>
                </a:lnTo>
                <a:lnTo>
                  <a:pt x="896645" y="281305"/>
                </a:lnTo>
                <a:lnTo>
                  <a:pt x="893762" y="280035"/>
                </a:lnTo>
                <a:lnTo>
                  <a:pt x="882650" y="280035"/>
                </a:lnTo>
                <a:lnTo>
                  <a:pt x="881024" y="281305"/>
                </a:lnTo>
                <a:lnTo>
                  <a:pt x="866775" y="281305"/>
                </a:lnTo>
                <a:lnTo>
                  <a:pt x="866470" y="280035"/>
                </a:lnTo>
                <a:lnTo>
                  <a:pt x="839165" y="280035"/>
                </a:lnTo>
                <a:lnTo>
                  <a:pt x="838276" y="281305"/>
                </a:lnTo>
                <a:lnTo>
                  <a:pt x="782193" y="281305"/>
                </a:lnTo>
                <a:lnTo>
                  <a:pt x="780326" y="282575"/>
                </a:lnTo>
                <a:lnTo>
                  <a:pt x="773607" y="282575"/>
                </a:lnTo>
                <a:lnTo>
                  <a:pt x="771105" y="281305"/>
                </a:lnTo>
                <a:lnTo>
                  <a:pt x="741934" y="281305"/>
                </a:lnTo>
                <a:lnTo>
                  <a:pt x="739609" y="282575"/>
                </a:lnTo>
                <a:lnTo>
                  <a:pt x="738149" y="282575"/>
                </a:lnTo>
                <a:lnTo>
                  <a:pt x="735888" y="281305"/>
                </a:lnTo>
                <a:lnTo>
                  <a:pt x="705726" y="281305"/>
                </a:lnTo>
                <a:lnTo>
                  <a:pt x="702919" y="282575"/>
                </a:lnTo>
                <a:lnTo>
                  <a:pt x="700849" y="282575"/>
                </a:lnTo>
                <a:lnTo>
                  <a:pt x="698144" y="281305"/>
                </a:lnTo>
                <a:lnTo>
                  <a:pt x="697649" y="281305"/>
                </a:lnTo>
                <a:lnTo>
                  <a:pt x="696201" y="282575"/>
                </a:lnTo>
                <a:lnTo>
                  <a:pt x="654456" y="282575"/>
                </a:lnTo>
                <a:lnTo>
                  <a:pt x="653859" y="283845"/>
                </a:lnTo>
                <a:lnTo>
                  <a:pt x="652183" y="283845"/>
                </a:lnTo>
                <a:lnTo>
                  <a:pt x="650214" y="282575"/>
                </a:lnTo>
                <a:lnTo>
                  <a:pt x="582510" y="282575"/>
                </a:lnTo>
                <a:lnTo>
                  <a:pt x="581050" y="283845"/>
                </a:lnTo>
                <a:lnTo>
                  <a:pt x="578497" y="283845"/>
                </a:lnTo>
                <a:lnTo>
                  <a:pt x="575233" y="282575"/>
                </a:lnTo>
                <a:lnTo>
                  <a:pt x="572503" y="282575"/>
                </a:lnTo>
                <a:lnTo>
                  <a:pt x="568375" y="283845"/>
                </a:lnTo>
                <a:lnTo>
                  <a:pt x="566978" y="283845"/>
                </a:lnTo>
                <a:lnTo>
                  <a:pt x="557187" y="285115"/>
                </a:lnTo>
                <a:lnTo>
                  <a:pt x="538619" y="285115"/>
                </a:lnTo>
                <a:lnTo>
                  <a:pt x="536765" y="286385"/>
                </a:lnTo>
                <a:lnTo>
                  <a:pt x="531329" y="286385"/>
                </a:lnTo>
                <a:lnTo>
                  <a:pt x="528510" y="283845"/>
                </a:lnTo>
                <a:lnTo>
                  <a:pt x="526783" y="285115"/>
                </a:lnTo>
                <a:lnTo>
                  <a:pt x="515518" y="285115"/>
                </a:lnTo>
                <a:lnTo>
                  <a:pt x="513041" y="286385"/>
                </a:lnTo>
                <a:lnTo>
                  <a:pt x="445376" y="286385"/>
                </a:lnTo>
                <a:lnTo>
                  <a:pt x="443191" y="287655"/>
                </a:lnTo>
                <a:lnTo>
                  <a:pt x="437438" y="287655"/>
                </a:lnTo>
                <a:lnTo>
                  <a:pt x="434086" y="288925"/>
                </a:lnTo>
                <a:lnTo>
                  <a:pt x="429831" y="287655"/>
                </a:lnTo>
                <a:lnTo>
                  <a:pt x="425297" y="287655"/>
                </a:lnTo>
                <a:lnTo>
                  <a:pt x="424903" y="288925"/>
                </a:lnTo>
                <a:lnTo>
                  <a:pt x="425284" y="290195"/>
                </a:lnTo>
                <a:lnTo>
                  <a:pt x="425551" y="290195"/>
                </a:lnTo>
                <a:lnTo>
                  <a:pt x="425043" y="291465"/>
                </a:lnTo>
                <a:lnTo>
                  <a:pt x="421398" y="291465"/>
                </a:lnTo>
                <a:lnTo>
                  <a:pt x="420230" y="288925"/>
                </a:lnTo>
                <a:lnTo>
                  <a:pt x="419303" y="287655"/>
                </a:lnTo>
                <a:lnTo>
                  <a:pt x="389978" y="287655"/>
                </a:lnTo>
                <a:lnTo>
                  <a:pt x="388531" y="288925"/>
                </a:lnTo>
                <a:lnTo>
                  <a:pt x="387756" y="288925"/>
                </a:lnTo>
                <a:lnTo>
                  <a:pt x="387515" y="290195"/>
                </a:lnTo>
                <a:lnTo>
                  <a:pt x="386829" y="291465"/>
                </a:lnTo>
                <a:lnTo>
                  <a:pt x="385483" y="291465"/>
                </a:lnTo>
                <a:lnTo>
                  <a:pt x="383870" y="290195"/>
                </a:lnTo>
                <a:lnTo>
                  <a:pt x="382917" y="288925"/>
                </a:lnTo>
                <a:lnTo>
                  <a:pt x="381152" y="288925"/>
                </a:lnTo>
                <a:lnTo>
                  <a:pt x="380263" y="287655"/>
                </a:lnTo>
                <a:lnTo>
                  <a:pt x="374484" y="287655"/>
                </a:lnTo>
                <a:lnTo>
                  <a:pt x="371449" y="290195"/>
                </a:lnTo>
                <a:lnTo>
                  <a:pt x="370459" y="288925"/>
                </a:lnTo>
                <a:lnTo>
                  <a:pt x="368554" y="288925"/>
                </a:lnTo>
                <a:lnTo>
                  <a:pt x="367398" y="287655"/>
                </a:lnTo>
                <a:lnTo>
                  <a:pt x="361238" y="287655"/>
                </a:lnTo>
                <a:lnTo>
                  <a:pt x="359054" y="286385"/>
                </a:lnTo>
                <a:lnTo>
                  <a:pt x="355447" y="286385"/>
                </a:lnTo>
                <a:lnTo>
                  <a:pt x="352818" y="287655"/>
                </a:lnTo>
                <a:lnTo>
                  <a:pt x="345617" y="287655"/>
                </a:lnTo>
                <a:lnTo>
                  <a:pt x="342506" y="286385"/>
                </a:lnTo>
                <a:lnTo>
                  <a:pt x="315595" y="286385"/>
                </a:lnTo>
                <a:lnTo>
                  <a:pt x="314896" y="287655"/>
                </a:lnTo>
                <a:lnTo>
                  <a:pt x="314236" y="288925"/>
                </a:lnTo>
                <a:lnTo>
                  <a:pt x="313537" y="288925"/>
                </a:lnTo>
                <a:lnTo>
                  <a:pt x="311785" y="290195"/>
                </a:lnTo>
                <a:lnTo>
                  <a:pt x="309397" y="290195"/>
                </a:lnTo>
                <a:lnTo>
                  <a:pt x="309130" y="291465"/>
                </a:lnTo>
                <a:lnTo>
                  <a:pt x="309308" y="292735"/>
                </a:lnTo>
                <a:lnTo>
                  <a:pt x="311213" y="292735"/>
                </a:lnTo>
                <a:lnTo>
                  <a:pt x="312026" y="291465"/>
                </a:lnTo>
                <a:lnTo>
                  <a:pt x="313639" y="292735"/>
                </a:lnTo>
                <a:lnTo>
                  <a:pt x="314553" y="292735"/>
                </a:lnTo>
                <a:lnTo>
                  <a:pt x="327406" y="294005"/>
                </a:lnTo>
                <a:lnTo>
                  <a:pt x="328282" y="294005"/>
                </a:lnTo>
                <a:lnTo>
                  <a:pt x="330200" y="295275"/>
                </a:lnTo>
                <a:lnTo>
                  <a:pt x="345528" y="295275"/>
                </a:lnTo>
                <a:lnTo>
                  <a:pt x="350901" y="294005"/>
                </a:lnTo>
                <a:lnTo>
                  <a:pt x="352132" y="294005"/>
                </a:lnTo>
                <a:lnTo>
                  <a:pt x="353809" y="295275"/>
                </a:lnTo>
                <a:lnTo>
                  <a:pt x="355180" y="295275"/>
                </a:lnTo>
                <a:lnTo>
                  <a:pt x="357809" y="294005"/>
                </a:lnTo>
                <a:lnTo>
                  <a:pt x="361022" y="294005"/>
                </a:lnTo>
                <a:lnTo>
                  <a:pt x="361823" y="295275"/>
                </a:lnTo>
                <a:lnTo>
                  <a:pt x="399326" y="295275"/>
                </a:lnTo>
                <a:lnTo>
                  <a:pt x="401002" y="294005"/>
                </a:lnTo>
                <a:lnTo>
                  <a:pt x="412496" y="294005"/>
                </a:lnTo>
                <a:lnTo>
                  <a:pt x="415975" y="295275"/>
                </a:lnTo>
                <a:lnTo>
                  <a:pt x="418299" y="295275"/>
                </a:lnTo>
                <a:lnTo>
                  <a:pt x="421411" y="294005"/>
                </a:lnTo>
                <a:lnTo>
                  <a:pt x="424738" y="294005"/>
                </a:lnTo>
                <a:lnTo>
                  <a:pt x="426250" y="292735"/>
                </a:lnTo>
                <a:lnTo>
                  <a:pt x="429323" y="292735"/>
                </a:lnTo>
                <a:lnTo>
                  <a:pt x="430796" y="294005"/>
                </a:lnTo>
                <a:lnTo>
                  <a:pt x="432396" y="294005"/>
                </a:lnTo>
                <a:lnTo>
                  <a:pt x="432663" y="295275"/>
                </a:lnTo>
                <a:lnTo>
                  <a:pt x="437807" y="295275"/>
                </a:lnTo>
                <a:lnTo>
                  <a:pt x="441553" y="294005"/>
                </a:lnTo>
                <a:lnTo>
                  <a:pt x="443001" y="294005"/>
                </a:lnTo>
                <a:lnTo>
                  <a:pt x="456755" y="292735"/>
                </a:lnTo>
                <a:lnTo>
                  <a:pt x="457898" y="292735"/>
                </a:lnTo>
                <a:lnTo>
                  <a:pt x="460133" y="291465"/>
                </a:lnTo>
                <a:lnTo>
                  <a:pt x="461314" y="291465"/>
                </a:lnTo>
                <a:lnTo>
                  <a:pt x="463613" y="292735"/>
                </a:lnTo>
                <a:lnTo>
                  <a:pt x="487159" y="292735"/>
                </a:lnTo>
                <a:lnTo>
                  <a:pt x="488302" y="291465"/>
                </a:lnTo>
                <a:lnTo>
                  <a:pt x="497814" y="291465"/>
                </a:lnTo>
                <a:lnTo>
                  <a:pt x="498665" y="292735"/>
                </a:lnTo>
                <a:lnTo>
                  <a:pt x="500595" y="292735"/>
                </a:lnTo>
                <a:lnTo>
                  <a:pt x="502031" y="291465"/>
                </a:lnTo>
                <a:lnTo>
                  <a:pt x="549541" y="291465"/>
                </a:lnTo>
                <a:lnTo>
                  <a:pt x="552704" y="290195"/>
                </a:lnTo>
                <a:lnTo>
                  <a:pt x="554240" y="290195"/>
                </a:lnTo>
                <a:lnTo>
                  <a:pt x="556577" y="291465"/>
                </a:lnTo>
                <a:lnTo>
                  <a:pt x="557403" y="291465"/>
                </a:lnTo>
                <a:lnTo>
                  <a:pt x="559435" y="290195"/>
                </a:lnTo>
                <a:lnTo>
                  <a:pt x="610692" y="290195"/>
                </a:lnTo>
                <a:lnTo>
                  <a:pt x="611847" y="288925"/>
                </a:lnTo>
                <a:lnTo>
                  <a:pt x="615340" y="287655"/>
                </a:lnTo>
                <a:lnTo>
                  <a:pt x="617740" y="287655"/>
                </a:lnTo>
                <a:lnTo>
                  <a:pt x="621220" y="288925"/>
                </a:lnTo>
                <a:lnTo>
                  <a:pt x="622350" y="290195"/>
                </a:lnTo>
                <a:lnTo>
                  <a:pt x="766953" y="290195"/>
                </a:lnTo>
                <a:lnTo>
                  <a:pt x="769454" y="288925"/>
                </a:lnTo>
                <a:lnTo>
                  <a:pt x="770089" y="288925"/>
                </a:lnTo>
                <a:lnTo>
                  <a:pt x="772452" y="290195"/>
                </a:lnTo>
                <a:lnTo>
                  <a:pt x="774204" y="290195"/>
                </a:lnTo>
                <a:lnTo>
                  <a:pt x="776528" y="288925"/>
                </a:lnTo>
                <a:lnTo>
                  <a:pt x="777074" y="288925"/>
                </a:lnTo>
                <a:lnTo>
                  <a:pt x="779360" y="290195"/>
                </a:lnTo>
                <a:lnTo>
                  <a:pt x="786726" y="290195"/>
                </a:lnTo>
                <a:lnTo>
                  <a:pt x="787565" y="288925"/>
                </a:lnTo>
                <a:lnTo>
                  <a:pt x="792873" y="288925"/>
                </a:lnTo>
                <a:lnTo>
                  <a:pt x="794715" y="287655"/>
                </a:lnTo>
                <a:lnTo>
                  <a:pt x="902931" y="287655"/>
                </a:lnTo>
                <a:lnTo>
                  <a:pt x="905205" y="286385"/>
                </a:lnTo>
                <a:lnTo>
                  <a:pt x="906373" y="286385"/>
                </a:lnTo>
                <a:lnTo>
                  <a:pt x="907834" y="287655"/>
                </a:lnTo>
                <a:lnTo>
                  <a:pt x="908189" y="287655"/>
                </a:lnTo>
                <a:lnTo>
                  <a:pt x="911059" y="286385"/>
                </a:lnTo>
                <a:lnTo>
                  <a:pt x="1063815" y="286385"/>
                </a:lnTo>
                <a:lnTo>
                  <a:pt x="1065212" y="285115"/>
                </a:lnTo>
                <a:lnTo>
                  <a:pt x="1065860" y="285115"/>
                </a:lnTo>
                <a:lnTo>
                  <a:pt x="1068311" y="286385"/>
                </a:lnTo>
                <a:lnTo>
                  <a:pt x="1159484" y="286385"/>
                </a:lnTo>
                <a:lnTo>
                  <a:pt x="1160932" y="287655"/>
                </a:lnTo>
                <a:lnTo>
                  <a:pt x="1161440" y="287655"/>
                </a:lnTo>
                <a:lnTo>
                  <a:pt x="1163561" y="286385"/>
                </a:lnTo>
                <a:lnTo>
                  <a:pt x="1165009" y="286385"/>
                </a:lnTo>
                <a:lnTo>
                  <a:pt x="1166926" y="287655"/>
                </a:lnTo>
                <a:lnTo>
                  <a:pt x="1168120" y="287655"/>
                </a:lnTo>
                <a:lnTo>
                  <a:pt x="1216609" y="288925"/>
                </a:lnTo>
                <a:lnTo>
                  <a:pt x="1227074" y="288925"/>
                </a:lnTo>
                <a:lnTo>
                  <a:pt x="1228547" y="290195"/>
                </a:lnTo>
                <a:lnTo>
                  <a:pt x="1285862" y="290195"/>
                </a:lnTo>
                <a:lnTo>
                  <a:pt x="1287297" y="291465"/>
                </a:lnTo>
                <a:lnTo>
                  <a:pt x="1298168" y="291465"/>
                </a:lnTo>
                <a:lnTo>
                  <a:pt x="1300784" y="290195"/>
                </a:lnTo>
                <a:lnTo>
                  <a:pt x="1302207" y="290195"/>
                </a:lnTo>
                <a:lnTo>
                  <a:pt x="1304721" y="291465"/>
                </a:lnTo>
                <a:lnTo>
                  <a:pt x="1307706" y="291465"/>
                </a:lnTo>
                <a:lnTo>
                  <a:pt x="1308823" y="290195"/>
                </a:lnTo>
                <a:lnTo>
                  <a:pt x="1309649" y="290195"/>
                </a:lnTo>
                <a:lnTo>
                  <a:pt x="1311389" y="291465"/>
                </a:lnTo>
                <a:lnTo>
                  <a:pt x="1399844" y="291465"/>
                </a:lnTo>
                <a:lnTo>
                  <a:pt x="1401267" y="292735"/>
                </a:lnTo>
                <a:lnTo>
                  <a:pt x="1404429" y="292735"/>
                </a:lnTo>
                <a:lnTo>
                  <a:pt x="1406372" y="291465"/>
                </a:lnTo>
                <a:lnTo>
                  <a:pt x="1439557" y="291465"/>
                </a:lnTo>
                <a:lnTo>
                  <a:pt x="1442110" y="292735"/>
                </a:lnTo>
                <a:lnTo>
                  <a:pt x="1443609" y="294005"/>
                </a:lnTo>
                <a:lnTo>
                  <a:pt x="1446479" y="292735"/>
                </a:lnTo>
                <a:lnTo>
                  <a:pt x="1447939" y="291465"/>
                </a:lnTo>
                <a:lnTo>
                  <a:pt x="1454708" y="291465"/>
                </a:lnTo>
                <a:lnTo>
                  <a:pt x="1456131" y="292735"/>
                </a:lnTo>
                <a:lnTo>
                  <a:pt x="1459280" y="292735"/>
                </a:lnTo>
                <a:lnTo>
                  <a:pt x="1462189" y="291465"/>
                </a:lnTo>
                <a:lnTo>
                  <a:pt x="1464259" y="291465"/>
                </a:lnTo>
                <a:lnTo>
                  <a:pt x="1467129" y="292735"/>
                </a:lnTo>
                <a:lnTo>
                  <a:pt x="1473822" y="292735"/>
                </a:lnTo>
                <a:lnTo>
                  <a:pt x="1476298" y="291465"/>
                </a:lnTo>
                <a:lnTo>
                  <a:pt x="1486649" y="291465"/>
                </a:lnTo>
                <a:lnTo>
                  <a:pt x="1487246" y="292735"/>
                </a:lnTo>
                <a:lnTo>
                  <a:pt x="1492821" y="292735"/>
                </a:lnTo>
                <a:lnTo>
                  <a:pt x="1494345" y="294005"/>
                </a:lnTo>
                <a:lnTo>
                  <a:pt x="1502968" y="292735"/>
                </a:lnTo>
                <a:lnTo>
                  <a:pt x="1539405" y="292735"/>
                </a:lnTo>
                <a:lnTo>
                  <a:pt x="1543989" y="294005"/>
                </a:lnTo>
                <a:lnTo>
                  <a:pt x="1550085" y="294005"/>
                </a:lnTo>
                <a:lnTo>
                  <a:pt x="1554340" y="292735"/>
                </a:lnTo>
                <a:lnTo>
                  <a:pt x="1567764" y="292735"/>
                </a:lnTo>
                <a:lnTo>
                  <a:pt x="1589278" y="294005"/>
                </a:lnTo>
                <a:lnTo>
                  <a:pt x="1662899" y="294005"/>
                </a:lnTo>
                <a:lnTo>
                  <a:pt x="1665046" y="295275"/>
                </a:lnTo>
                <a:lnTo>
                  <a:pt x="1665833" y="295275"/>
                </a:lnTo>
                <a:lnTo>
                  <a:pt x="1667497" y="294005"/>
                </a:lnTo>
                <a:lnTo>
                  <a:pt x="1668614" y="294005"/>
                </a:lnTo>
                <a:lnTo>
                  <a:pt x="1670608" y="295275"/>
                </a:lnTo>
                <a:lnTo>
                  <a:pt x="1691894" y="295275"/>
                </a:lnTo>
                <a:lnTo>
                  <a:pt x="1693875" y="294005"/>
                </a:lnTo>
                <a:lnTo>
                  <a:pt x="1694459" y="294005"/>
                </a:lnTo>
                <a:lnTo>
                  <a:pt x="1695881" y="295275"/>
                </a:lnTo>
                <a:lnTo>
                  <a:pt x="1787639" y="295275"/>
                </a:lnTo>
                <a:lnTo>
                  <a:pt x="1788782" y="296545"/>
                </a:lnTo>
                <a:lnTo>
                  <a:pt x="1789252" y="296545"/>
                </a:lnTo>
                <a:lnTo>
                  <a:pt x="1792541" y="295275"/>
                </a:lnTo>
                <a:lnTo>
                  <a:pt x="1795183" y="295275"/>
                </a:lnTo>
                <a:lnTo>
                  <a:pt x="1798586" y="296545"/>
                </a:lnTo>
                <a:lnTo>
                  <a:pt x="1920519" y="296545"/>
                </a:lnTo>
                <a:lnTo>
                  <a:pt x="1922195" y="295275"/>
                </a:lnTo>
                <a:lnTo>
                  <a:pt x="1923338" y="295275"/>
                </a:lnTo>
                <a:lnTo>
                  <a:pt x="1924977" y="296545"/>
                </a:lnTo>
                <a:lnTo>
                  <a:pt x="1937804" y="296545"/>
                </a:lnTo>
                <a:lnTo>
                  <a:pt x="1939264" y="297815"/>
                </a:lnTo>
                <a:lnTo>
                  <a:pt x="1944293" y="297815"/>
                </a:lnTo>
                <a:lnTo>
                  <a:pt x="1945373" y="296545"/>
                </a:lnTo>
                <a:lnTo>
                  <a:pt x="1954618" y="296545"/>
                </a:lnTo>
                <a:lnTo>
                  <a:pt x="1956028" y="297815"/>
                </a:lnTo>
                <a:lnTo>
                  <a:pt x="1960816" y="297815"/>
                </a:lnTo>
                <a:lnTo>
                  <a:pt x="1961680" y="296545"/>
                </a:lnTo>
                <a:lnTo>
                  <a:pt x="1970913" y="296545"/>
                </a:lnTo>
                <a:lnTo>
                  <a:pt x="1972640" y="297815"/>
                </a:lnTo>
                <a:lnTo>
                  <a:pt x="1979942" y="297815"/>
                </a:lnTo>
                <a:lnTo>
                  <a:pt x="1980514" y="299085"/>
                </a:lnTo>
                <a:lnTo>
                  <a:pt x="2002485" y="299085"/>
                </a:lnTo>
                <a:lnTo>
                  <a:pt x="2006460" y="297815"/>
                </a:lnTo>
                <a:lnTo>
                  <a:pt x="2014232" y="297815"/>
                </a:lnTo>
                <a:lnTo>
                  <a:pt x="2016950" y="299085"/>
                </a:lnTo>
                <a:lnTo>
                  <a:pt x="2019566" y="297815"/>
                </a:lnTo>
                <a:lnTo>
                  <a:pt x="2021611" y="300355"/>
                </a:lnTo>
                <a:lnTo>
                  <a:pt x="2022881" y="300355"/>
                </a:lnTo>
                <a:lnTo>
                  <a:pt x="2024532" y="299085"/>
                </a:lnTo>
                <a:lnTo>
                  <a:pt x="2029993" y="299085"/>
                </a:lnTo>
                <a:lnTo>
                  <a:pt x="2031466" y="297815"/>
                </a:lnTo>
                <a:lnTo>
                  <a:pt x="2033473" y="299085"/>
                </a:lnTo>
                <a:lnTo>
                  <a:pt x="2036114" y="300355"/>
                </a:lnTo>
                <a:lnTo>
                  <a:pt x="2038477" y="300355"/>
                </a:lnTo>
                <a:lnTo>
                  <a:pt x="2041880" y="299085"/>
                </a:lnTo>
                <a:lnTo>
                  <a:pt x="2068969" y="299085"/>
                </a:lnTo>
                <a:lnTo>
                  <a:pt x="2071433" y="300355"/>
                </a:lnTo>
                <a:lnTo>
                  <a:pt x="2096668" y="300355"/>
                </a:lnTo>
                <a:lnTo>
                  <a:pt x="2098357" y="299085"/>
                </a:lnTo>
                <a:lnTo>
                  <a:pt x="2098954" y="299085"/>
                </a:lnTo>
                <a:lnTo>
                  <a:pt x="2100364" y="300355"/>
                </a:lnTo>
                <a:lnTo>
                  <a:pt x="2101240" y="300355"/>
                </a:lnTo>
                <a:lnTo>
                  <a:pt x="2104263" y="299085"/>
                </a:lnTo>
                <a:lnTo>
                  <a:pt x="2106930" y="300355"/>
                </a:lnTo>
                <a:lnTo>
                  <a:pt x="2110067" y="301625"/>
                </a:lnTo>
                <a:lnTo>
                  <a:pt x="2112226" y="301625"/>
                </a:lnTo>
                <a:lnTo>
                  <a:pt x="2113026" y="300355"/>
                </a:lnTo>
                <a:lnTo>
                  <a:pt x="2126030" y="300355"/>
                </a:lnTo>
                <a:lnTo>
                  <a:pt x="2127923" y="301625"/>
                </a:lnTo>
                <a:lnTo>
                  <a:pt x="2140356" y="301625"/>
                </a:lnTo>
                <a:lnTo>
                  <a:pt x="2142032" y="302895"/>
                </a:lnTo>
                <a:lnTo>
                  <a:pt x="2143099" y="302895"/>
                </a:lnTo>
                <a:lnTo>
                  <a:pt x="2146008" y="301625"/>
                </a:lnTo>
                <a:lnTo>
                  <a:pt x="2147849" y="301625"/>
                </a:lnTo>
                <a:lnTo>
                  <a:pt x="2150186" y="302895"/>
                </a:lnTo>
                <a:lnTo>
                  <a:pt x="2150707" y="302895"/>
                </a:lnTo>
                <a:lnTo>
                  <a:pt x="2153666" y="304165"/>
                </a:lnTo>
                <a:lnTo>
                  <a:pt x="2156041" y="304165"/>
                </a:lnTo>
                <a:lnTo>
                  <a:pt x="2159114" y="301625"/>
                </a:lnTo>
                <a:lnTo>
                  <a:pt x="2159952" y="301625"/>
                </a:lnTo>
                <a:lnTo>
                  <a:pt x="2161413" y="302895"/>
                </a:lnTo>
                <a:lnTo>
                  <a:pt x="2163622" y="302895"/>
                </a:lnTo>
                <a:lnTo>
                  <a:pt x="2165083" y="301625"/>
                </a:lnTo>
                <a:lnTo>
                  <a:pt x="2165934" y="301625"/>
                </a:lnTo>
                <a:lnTo>
                  <a:pt x="2167813" y="302895"/>
                </a:lnTo>
                <a:lnTo>
                  <a:pt x="2168944" y="304165"/>
                </a:lnTo>
                <a:lnTo>
                  <a:pt x="2202789" y="304165"/>
                </a:lnTo>
                <a:lnTo>
                  <a:pt x="2205012" y="305435"/>
                </a:lnTo>
                <a:lnTo>
                  <a:pt x="2211628" y="305435"/>
                </a:lnTo>
                <a:lnTo>
                  <a:pt x="2212187" y="304165"/>
                </a:lnTo>
                <a:lnTo>
                  <a:pt x="2214334" y="304165"/>
                </a:lnTo>
                <a:lnTo>
                  <a:pt x="2218042" y="302895"/>
                </a:lnTo>
                <a:lnTo>
                  <a:pt x="2220785" y="304165"/>
                </a:lnTo>
                <a:lnTo>
                  <a:pt x="2226056" y="304165"/>
                </a:lnTo>
                <a:lnTo>
                  <a:pt x="2226843" y="305435"/>
                </a:lnTo>
                <a:lnTo>
                  <a:pt x="2245080" y="305435"/>
                </a:lnTo>
                <a:lnTo>
                  <a:pt x="2247049" y="304165"/>
                </a:lnTo>
                <a:lnTo>
                  <a:pt x="2248154" y="304165"/>
                </a:lnTo>
                <a:lnTo>
                  <a:pt x="2250960" y="305435"/>
                </a:lnTo>
                <a:lnTo>
                  <a:pt x="2252713" y="305435"/>
                </a:lnTo>
                <a:lnTo>
                  <a:pt x="2255291" y="304165"/>
                </a:lnTo>
                <a:lnTo>
                  <a:pt x="2256066" y="304165"/>
                </a:lnTo>
                <a:lnTo>
                  <a:pt x="2257742" y="305435"/>
                </a:lnTo>
                <a:lnTo>
                  <a:pt x="2277783" y="305435"/>
                </a:lnTo>
                <a:lnTo>
                  <a:pt x="2280882" y="306705"/>
                </a:lnTo>
                <a:lnTo>
                  <a:pt x="2284412" y="306705"/>
                </a:lnTo>
                <a:lnTo>
                  <a:pt x="2285530" y="305435"/>
                </a:lnTo>
                <a:lnTo>
                  <a:pt x="2286444" y="305435"/>
                </a:lnTo>
                <a:lnTo>
                  <a:pt x="2288692" y="306705"/>
                </a:lnTo>
                <a:lnTo>
                  <a:pt x="2306612" y="306705"/>
                </a:lnTo>
                <a:lnTo>
                  <a:pt x="2308263" y="305435"/>
                </a:lnTo>
                <a:lnTo>
                  <a:pt x="2309304" y="305435"/>
                </a:lnTo>
                <a:lnTo>
                  <a:pt x="2310955" y="306705"/>
                </a:lnTo>
                <a:lnTo>
                  <a:pt x="2343874" y="306705"/>
                </a:lnTo>
                <a:lnTo>
                  <a:pt x="2345537" y="305435"/>
                </a:lnTo>
                <a:lnTo>
                  <a:pt x="2346020" y="305435"/>
                </a:lnTo>
                <a:lnTo>
                  <a:pt x="2347099" y="306705"/>
                </a:lnTo>
                <a:lnTo>
                  <a:pt x="2356789" y="306705"/>
                </a:lnTo>
                <a:lnTo>
                  <a:pt x="2358440" y="305435"/>
                </a:lnTo>
                <a:lnTo>
                  <a:pt x="2359990" y="305435"/>
                </a:lnTo>
                <a:lnTo>
                  <a:pt x="2361895" y="304165"/>
                </a:lnTo>
                <a:lnTo>
                  <a:pt x="2362365" y="304165"/>
                </a:lnTo>
                <a:lnTo>
                  <a:pt x="2364282" y="305435"/>
                </a:lnTo>
                <a:lnTo>
                  <a:pt x="2365870" y="305435"/>
                </a:lnTo>
                <a:lnTo>
                  <a:pt x="2367927" y="306705"/>
                </a:lnTo>
                <a:lnTo>
                  <a:pt x="2370544" y="306705"/>
                </a:lnTo>
                <a:lnTo>
                  <a:pt x="2371356" y="305435"/>
                </a:lnTo>
                <a:lnTo>
                  <a:pt x="2381935" y="305435"/>
                </a:lnTo>
                <a:lnTo>
                  <a:pt x="2383752" y="306705"/>
                </a:lnTo>
                <a:lnTo>
                  <a:pt x="2433409" y="306705"/>
                </a:lnTo>
                <a:lnTo>
                  <a:pt x="2435479" y="305435"/>
                </a:lnTo>
                <a:lnTo>
                  <a:pt x="2442197" y="305435"/>
                </a:lnTo>
                <a:lnTo>
                  <a:pt x="2444153" y="306705"/>
                </a:lnTo>
                <a:lnTo>
                  <a:pt x="2444648" y="306705"/>
                </a:lnTo>
                <a:lnTo>
                  <a:pt x="2446312" y="305435"/>
                </a:lnTo>
                <a:lnTo>
                  <a:pt x="2459037" y="305435"/>
                </a:lnTo>
                <a:lnTo>
                  <a:pt x="2460942" y="306705"/>
                </a:lnTo>
                <a:lnTo>
                  <a:pt x="2461552" y="306705"/>
                </a:lnTo>
                <a:lnTo>
                  <a:pt x="2463304" y="305435"/>
                </a:lnTo>
                <a:lnTo>
                  <a:pt x="2464409" y="305435"/>
                </a:lnTo>
                <a:lnTo>
                  <a:pt x="2466962" y="306705"/>
                </a:lnTo>
                <a:lnTo>
                  <a:pt x="2468372" y="306705"/>
                </a:lnTo>
                <a:lnTo>
                  <a:pt x="2470251" y="305435"/>
                </a:lnTo>
                <a:lnTo>
                  <a:pt x="2475966" y="305435"/>
                </a:lnTo>
                <a:lnTo>
                  <a:pt x="2479510" y="306705"/>
                </a:lnTo>
                <a:lnTo>
                  <a:pt x="2479916" y="306705"/>
                </a:lnTo>
                <a:lnTo>
                  <a:pt x="2480360" y="304165"/>
                </a:lnTo>
                <a:lnTo>
                  <a:pt x="2480614" y="302895"/>
                </a:lnTo>
                <a:lnTo>
                  <a:pt x="2481694" y="301625"/>
                </a:lnTo>
                <a:lnTo>
                  <a:pt x="2488984" y="301625"/>
                </a:lnTo>
                <a:lnTo>
                  <a:pt x="2488349" y="300355"/>
                </a:lnTo>
                <a:lnTo>
                  <a:pt x="2483116" y="300355"/>
                </a:lnTo>
                <a:lnTo>
                  <a:pt x="2480830" y="299085"/>
                </a:lnTo>
                <a:lnTo>
                  <a:pt x="2480233" y="297815"/>
                </a:lnTo>
                <a:lnTo>
                  <a:pt x="2472575" y="297815"/>
                </a:lnTo>
                <a:lnTo>
                  <a:pt x="2472017" y="299085"/>
                </a:lnTo>
                <a:lnTo>
                  <a:pt x="2470150" y="299085"/>
                </a:lnTo>
                <a:lnTo>
                  <a:pt x="2468740" y="300355"/>
                </a:lnTo>
                <a:lnTo>
                  <a:pt x="2452967" y="300355"/>
                </a:lnTo>
                <a:lnTo>
                  <a:pt x="2452395" y="301625"/>
                </a:lnTo>
                <a:lnTo>
                  <a:pt x="2451265" y="301625"/>
                </a:lnTo>
                <a:lnTo>
                  <a:pt x="2450706" y="300355"/>
                </a:lnTo>
                <a:lnTo>
                  <a:pt x="2444750" y="300355"/>
                </a:lnTo>
                <a:lnTo>
                  <a:pt x="2442921" y="299085"/>
                </a:lnTo>
                <a:lnTo>
                  <a:pt x="2439974" y="299085"/>
                </a:lnTo>
                <a:lnTo>
                  <a:pt x="2437676" y="297815"/>
                </a:lnTo>
                <a:lnTo>
                  <a:pt x="2436406" y="297815"/>
                </a:lnTo>
                <a:lnTo>
                  <a:pt x="2433637" y="300355"/>
                </a:lnTo>
                <a:lnTo>
                  <a:pt x="2390114" y="300355"/>
                </a:lnTo>
                <a:lnTo>
                  <a:pt x="2389505" y="299085"/>
                </a:lnTo>
                <a:lnTo>
                  <a:pt x="2387752" y="299085"/>
                </a:lnTo>
                <a:lnTo>
                  <a:pt x="2384717" y="300355"/>
                </a:lnTo>
                <a:lnTo>
                  <a:pt x="2381770" y="300355"/>
                </a:lnTo>
                <a:lnTo>
                  <a:pt x="2378697" y="301625"/>
                </a:lnTo>
                <a:lnTo>
                  <a:pt x="2378125" y="301625"/>
                </a:lnTo>
                <a:lnTo>
                  <a:pt x="2376436" y="300355"/>
                </a:lnTo>
                <a:lnTo>
                  <a:pt x="2371560" y="300355"/>
                </a:lnTo>
                <a:lnTo>
                  <a:pt x="2369845" y="299085"/>
                </a:lnTo>
                <a:lnTo>
                  <a:pt x="2367648" y="299085"/>
                </a:lnTo>
                <a:lnTo>
                  <a:pt x="2366505" y="300355"/>
                </a:lnTo>
                <a:lnTo>
                  <a:pt x="2333853" y="300355"/>
                </a:lnTo>
                <a:lnTo>
                  <a:pt x="2332672" y="299085"/>
                </a:lnTo>
                <a:lnTo>
                  <a:pt x="2330437" y="299085"/>
                </a:lnTo>
                <a:lnTo>
                  <a:pt x="2328659" y="300355"/>
                </a:lnTo>
                <a:lnTo>
                  <a:pt x="2327478" y="300355"/>
                </a:lnTo>
                <a:lnTo>
                  <a:pt x="2325509" y="299085"/>
                </a:lnTo>
                <a:lnTo>
                  <a:pt x="2322068" y="299085"/>
                </a:lnTo>
                <a:lnTo>
                  <a:pt x="2320366" y="300355"/>
                </a:lnTo>
                <a:lnTo>
                  <a:pt x="2312441" y="300355"/>
                </a:lnTo>
                <a:lnTo>
                  <a:pt x="2310841" y="301625"/>
                </a:lnTo>
                <a:lnTo>
                  <a:pt x="2310295" y="301625"/>
                </a:lnTo>
                <a:lnTo>
                  <a:pt x="2308872" y="300355"/>
                </a:lnTo>
                <a:lnTo>
                  <a:pt x="2295461" y="300355"/>
                </a:lnTo>
                <a:lnTo>
                  <a:pt x="2294039" y="299085"/>
                </a:lnTo>
                <a:lnTo>
                  <a:pt x="2291194" y="297815"/>
                </a:lnTo>
                <a:lnTo>
                  <a:pt x="2289708" y="297815"/>
                </a:lnTo>
                <a:lnTo>
                  <a:pt x="2287740" y="299085"/>
                </a:lnTo>
                <a:lnTo>
                  <a:pt x="2287155" y="299085"/>
                </a:lnTo>
                <a:lnTo>
                  <a:pt x="2283866" y="300355"/>
                </a:lnTo>
                <a:lnTo>
                  <a:pt x="2281110" y="300355"/>
                </a:lnTo>
                <a:lnTo>
                  <a:pt x="2277922" y="299085"/>
                </a:lnTo>
                <a:lnTo>
                  <a:pt x="2277389" y="299085"/>
                </a:lnTo>
                <a:lnTo>
                  <a:pt x="2275357" y="300355"/>
                </a:lnTo>
                <a:lnTo>
                  <a:pt x="2273808" y="300355"/>
                </a:lnTo>
                <a:lnTo>
                  <a:pt x="2270645" y="299085"/>
                </a:lnTo>
                <a:lnTo>
                  <a:pt x="2268944" y="299085"/>
                </a:lnTo>
                <a:lnTo>
                  <a:pt x="2262505" y="297815"/>
                </a:lnTo>
                <a:lnTo>
                  <a:pt x="2257933" y="297815"/>
                </a:lnTo>
                <a:lnTo>
                  <a:pt x="2250922" y="299085"/>
                </a:lnTo>
                <a:lnTo>
                  <a:pt x="2248484" y="297815"/>
                </a:lnTo>
                <a:lnTo>
                  <a:pt x="2233955" y="297815"/>
                </a:lnTo>
                <a:lnTo>
                  <a:pt x="2232075" y="296545"/>
                </a:lnTo>
                <a:lnTo>
                  <a:pt x="2226653" y="296545"/>
                </a:lnTo>
                <a:lnTo>
                  <a:pt x="2224265" y="297815"/>
                </a:lnTo>
                <a:lnTo>
                  <a:pt x="2221890" y="297815"/>
                </a:lnTo>
                <a:lnTo>
                  <a:pt x="2220823" y="296545"/>
                </a:lnTo>
                <a:lnTo>
                  <a:pt x="2219858" y="296545"/>
                </a:lnTo>
                <a:lnTo>
                  <a:pt x="2217102" y="297815"/>
                </a:lnTo>
                <a:lnTo>
                  <a:pt x="2215108" y="299085"/>
                </a:lnTo>
                <a:lnTo>
                  <a:pt x="2212403" y="297815"/>
                </a:lnTo>
                <a:lnTo>
                  <a:pt x="2208428" y="297815"/>
                </a:lnTo>
                <a:lnTo>
                  <a:pt x="2206472" y="296545"/>
                </a:lnTo>
                <a:lnTo>
                  <a:pt x="2194776" y="296545"/>
                </a:lnTo>
                <a:lnTo>
                  <a:pt x="2194204" y="295275"/>
                </a:lnTo>
                <a:lnTo>
                  <a:pt x="2193086" y="295275"/>
                </a:lnTo>
                <a:lnTo>
                  <a:pt x="2192528" y="296545"/>
                </a:lnTo>
                <a:lnTo>
                  <a:pt x="2188387" y="296545"/>
                </a:lnTo>
                <a:lnTo>
                  <a:pt x="2186470" y="297815"/>
                </a:lnTo>
                <a:lnTo>
                  <a:pt x="2186089" y="297815"/>
                </a:lnTo>
                <a:lnTo>
                  <a:pt x="2183879" y="296545"/>
                </a:lnTo>
                <a:lnTo>
                  <a:pt x="2175065" y="296545"/>
                </a:lnTo>
                <a:lnTo>
                  <a:pt x="2173440" y="295275"/>
                </a:lnTo>
                <a:lnTo>
                  <a:pt x="2172500" y="295275"/>
                </a:lnTo>
                <a:lnTo>
                  <a:pt x="2170315" y="296545"/>
                </a:lnTo>
                <a:lnTo>
                  <a:pt x="2140267" y="296545"/>
                </a:lnTo>
                <a:lnTo>
                  <a:pt x="2138616" y="295275"/>
                </a:lnTo>
                <a:lnTo>
                  <a:pt x="2124633" y="295275"/>
                </a:lnTo>
                <a:lnTo>
                  <a:pt x="2123783" y="294005"/>
                </a:lnTo>
                <a:lnTo>
                  <a:pt x="2121852" y="294005"/>
                </a:lnTo>
                <a:lnTo>
                  <a:pt x="2120468" y="295275"/>
                </a:lnTo>
                <a:lnTo>
                  <a:pt x="2092401" y="295275"/>
                </a:lnTo>
                <a:lnTo>
                  <a:pt x="2090978" y="294005"/>
                </a:lnTo>
                <a:lnTo>
                  <a:pt x="2087854" y="294005"/>
                </a:lnTo>
                <a:lnTo>
                  <a:pt x="2084717" y="295275"/>
                </a:lnTo>
                <a:lnTo>
                  <a:pt x="2082317" y="295275"/>
                </a:lnTo>
                <a:lnTo>
                  <a:pt x="2078532" y="294005"/>
                </a:lnTo>
                <a:lnTo>
                  <a:pt x="2077148" y="292735"/>
                </a:lnTo>
                <a:lnTo>
                  <a:pt x="2051786" y="292735"/>
                </a:lnTo>
                <a:lnTo>
                  <a:pt x="2050961" y="294005"/>
                </a:lnTo>
                <a:lnTo>
                  <a:pt x="2048687" y="295275"/>
                </a:lnTo>
                <a:lnTo>
                  <a:pt x="2047290" y="295275"/>
                </a:lnTo>
                <a:lnTo>
                  <a:pt x="2045131" y="292735"/>
                </a:lnTo>
                <a:lnTo>
                  <a:pt x="2034222" y="292735"/>
                </a:lnTo>
                <a:lnTo>
                  <a:pt x="2032165" y="291465"/>
                </a:lnTo>
                <a:lnTo>
                  <a:pt x="2031352" y="291465"/>
                </a:lnTo>
                <a:lnTo>
                  <a:pt x="2029701" y="292735"/>
                </a:lnTo>
                <a:lnTo>
                  <a:pt x="2028621" y="292735"/>
                </a:lnTo>
                <a:lnTo>
                  <a:pt x="2026627" y="291465"/>
                </a:lnTo>
                <a:lnTo>
                  <a:pt x="2021763" y="291465"/>
                </a:lnTo>
                <a:lnTo>
                  <a:pt x="2019808" y="292735"/>
                </a:lnTo>
                <a:lnTo>
                  <a:pt x="2019223" y="292735"/>
                </a:lnTo>
                <a:lnTo>
                  <a:pt x="2017496" y="291465"/>
                </a:lnTo>
                <a:lnTo>
                  <a:pt x="2016379" y="291465"/>
                </a:lnTo>
                <a:lnTo>
                  <a:pt x="2012911" y="292735"/>
                </a:lnTo>
                <a:lnTo>
                  <a:pt x="2007298" y="292735"/>
                </a:lnTo>
                <a:lnTo>
                  <a:pt x="2006523" y="291465"/>
                </a:lnTo>
                <a:lnTo>
                  <a:pt x="1983346" y="291465"/>
                </a:lnTo>
                <a:lnTo>
                  <a:pt x="1981390" y="290195"/>
                </a:lnTo>
                <a:lnTo>
                  <a:pt x="1980869" y="290195"/>
                </a:lnTo>
                <a:lnTo>
                  <a:pt x="1979142" y="291465"/>
                </a:lnTo>
                <a:lnTo>
                  <a:pt x="1970316" y="291465"/>
                </a:lnTo>
                <a:lnTo>
                  <a:pt x="1968906" y="292735"/>
                </a:lnTo>
                <a:lnTo>
                  <a:pt x="1968385" y="292735"/>
                </a:lnTo>
                <a:lnTo>
                  <a:pt x="1966683" y="291465"/>
                </a:lnTo>
                <a:lnTo>
                  <a:pt x="1955761" y="291465"/>
                </a:lnTo>
                <a:lnTo>
                  <a:pt x="1953552" y="290195"/>
                </a:lnTo>
                <a:lnTo>
                  <a:pt x="1950948" y="290195"/>
                </a:lnTo>
                <a:lnTo>
                  <a:pt x="1950135" y="291465"/>
                </a:lnTo>
                <a:lnTo>
                  <a:pt x="1943849" y="291465"/>
                </a:lnTo>
                <a:lnTo>
                  <a:pt x="1939226" y="290195"/>
                </a:lnTo>
                <a:lnTo>
                  <a:pt x="1934476" y="290195"/>
                </a:lnTo>
                <a:lnTo>
                  <a:pt x="1933930" y="291465"/>
                </a:lnTo>
                <a:lnTo>
                  <a:pt x="1929739" y="291465"/>
                </a:lnTo>
                <a:lnTo>
                  <a:pt x="1926082" y="292735"/>
                </a:lnTo>
                <a:lnTo>
                  <a:pt x="1922132" y="290195"/>
                </a:lnTo>
                <a:lnTo>
                  <a:pt x="1907743" y="290195"/>
                </a:lnTo>
                <a:lnTo>
                  <a:pt x="1905876" y="292735"/>
                </a:lnTo>
                <a:lnTo>
                  <a:pt x="1904720" y="292735"/>
                </a:lnTo>
                <a:lnTo>
                  <a:pt x="1902701" y="291465"/>
                </a:lnTo>
                <a:lnTo>
                  <a:pt x="1902307" y="291465"/>
                </a:lnTo>
                <a:lnTo>
                  <a:pt x="1900567" y="290195"/>
                </a:lnTo>
                <a:lnTo>
                  <a:pt x="1896491" y="290195"/>
                </a:lnTo>
                <a:lnTo>
                  <a:pt x="1894789" y="291465"/>
                </a:lnTo>
                <a:lnTo>
                  <a:pt x="1891093" y="291465"/>
                </a:lnTo>
                <a:lnTo>
                  <a:pt x="1887931" y="290195"/>
                </a:lnTo>
                <a:lnTo>
                  <a:pt x="1886331" y="290195"/>
                </a:lnTo>
                <a:lnTo>
                  <a:pt x="1883778" y="291465"/>
                </a:lnTo>
                <a:lnTo>
                  <a:pt x="1882800" y="291465"/>
                </a:lnTo>
                <a:lnTo>
                  <a:pt x="1880552" y="290195"/>
                </a:lnTo>
                <a:lnTo>
                  <a:pt x="1870862" y="290195"/>
                </a:lnTo>
                <a:lnTo>
                  <a:pt x="1864779" y="288925"/>
                </a:lnTo>
                <a:lnTo>
                  <a:pt x="1858429" y="290195"/>
                </a:lnTo>
                <a:lnTo>
                  <a:pt x="1792236" y="290195"/>
                </a:lnTo>
                <a:lnTo>
                  <a:pt x="1790865" y="288925"/>
                </a:lnTo>
                <a:lnTo>
                  <a:pt x="1788693" y="287655"/>
                </a:lnTo>
                <a:lnTo>
                  <a:pt x="1787817" y="288925"/>
                </a:lnTo>
                <a:lnTo>
                  <a:pt x="1785289" y="288925"/>
                </a:lnTo>
                <a:lnTo>
                  <a:pt x="1780781" y="290195"/>
                </a:lnTo>
                <a:lnTo>
                  <a:pt x="1771904" y="290195"/>
                </a:lnTo>
                <a:lnTo>
                  <a:pt x="1770507" y="288925"/>
                </a:lnTo>
                <a:lnTo>
                  <a:pt x="1768322" y="287655"/>
                </a:lnTo>
                <a:lnTo>
                  <a:pt x="1767420" y="287655"/>
                </a:lnTo>
                <a:lnTo>
                  <a:pt x="1764601" y="290195"/>
                </a:lnTo>
                <a:lnTo>
                  <a:pt x="1762467" y="290195"/>
                </a:lnTo>
                <a:lnTo>
                  <a:pt x="1760042" y="288925"/>
                </a:lnTo>
                <a:lnTo>
                  <a:pt x="1758124" y="288925"/>
                </a:lnTo>
                <a:lnTo>
                  <a:pt x="1756778" y="287655"/>
                </a:lnTo>
                <a:lnTo>
                  <a:pt x="1753920" y="290195"/>
                </a:lnTo>
                <a:lnTo>
                  <a:pt x="1752371" y="290195"/>
                </a:lnTo>
                <a:lnTo>
                  <a:pt x="1749729" y="288925"/>
                </a:lnTo>
                <a:lnTo>
                  <a:pt x="1746783" y="288925"/>
                </a:lnTo>
                <a:lnTo>
                  <a:pt x="1744357" y="287655"/>
                </a:lnTo>
                <a:lnTo>
                  <a:pt x="1736458" y="287655"/>
                </a:lnTo>
                <a:lnTo>
                  <a:pt x="1734312" y="288925"/>
                </a:lnTo>
                <a:lnTo>
                  <a:pt x="1733423" y="290195"/>
                </a:lnTo>
                <a:lnTo>
                  <a:pt x="1727276" y="290195"/>
                </a:lnTo>
                <a:lnTo>
                  <a:pt x="1725168" y="288925"/>
                </a:lnTo>
                <a:lnTo>
                  <a:pt x="1722793" y="288925"/>
                </a:lnTo>
                <a:lnTo>
                  <a:pt x="1721154" y="287655"/>
                </a:lnTo>
                <a:lnTo>
                  <a:pt x="1653781" y="287655"/>
                </a:lnTo>
                <a:lnTo>
                  <a:pt x="1652054" y="286385"/>
                </a:lnTo>
                <a:lnTo>
                  <a:pt x="1651584" y="286385"/>
                </a:lnTo>
                <a:lnTo>
                  <a:pt x="1650174" y="287655"/>
                </a:lnTo>
                <a:lnTo>
                  <a:pt x="1614881" y="287655"/>
                </a:lnTo>
                <a:lnTo>
                  <a:pt x="1612607" y="286385"/>
                </a:lnTo>
                <a:lnTo>
                  <a:pt x="1611477" y="286385"/>
                </a:lnTo>
                <a:lnTo>
                  <a:pt x="1609775" y="287655"/>
                </a:lnTo>
                <a:lnTo>
                  <a:pt x="1609229" y="287655"/>
                </a:lnTo>
                <a:lnTo>
                  <a:pt x="1607477" y="286385"/>
                </a:lnTo>
                <a:lnTo>
                  <a:pt x="1606359" y="286385"/>
                </a:lnTo>
                <a:lnTo>
                  <a:pt x="1604454" y="287655"/>
                </a:lnTo>
                <a:lnTo>
                  <a:pt x="1594802" y="287655"/>
                </a:lnTo>
                <a:lnTo>
                  <a:pt x="1592580" y="286385"/>
                </a:lnTo>
                <a:lnTo>
                  <a:pt x="1585315" y="286385"/>
                </a:lnTo>
                <a:lnTo>
                  <a:pt x="1581696" y="287655"/>
                </a:lnTo>
                <a:lnTo>
                  <a:pt x="1579803" y="287655"/>
                </a:lnTo>
                <a:lnTo>
                  <a:pt x="1579270" y="286385"/>
                </a:lnTo>
                <a:lnTo>
                  <a:pt x="1578127" y="286385"/>
                </a:lnTo>
                <a:lnTo>
                  <a:pt x="1577530" y="287655"/>
                </a:lnTo>
                <a:lnTo>
                  <a:pt x="1575803" y="287655"/>
                </a:lnTo>
                <a:lnTo>
                  <a:pt x="1573784" y="286385"/>
                </a:lnTo>
                <a:lnTo>
                  <a:pt x="1570875" y="286385"/>
                </a:lnTo>
                <a:lnTo>
                  <a:pt x="1569758" y="287655"/>
                </a:lnTo>
                <a:lnTo>
                  <a:pt x="1568335" y="287655"/>
                </a:lnTo>
                <a:lnTo>
                  <a:pt x="1567548" y="286385"/>
                </a:lnTo>
                <a:lnTo>
                  <a:pt x="1566062" y="287655"/>
                </a:lnTo>
                <a:lnTo>
                  <a:pt x="1565452" y="287655"/>
                </a:lnTo>
                <a:lnTo>
                  <a:pt x="1564347" y="286385"/>
                </a:lnTo>
                <a:lnTo>
                  <a:pt x="1557782" y="286385"/>
                </a:lnTo>
                <a:lnTo>
                  <a:pt x="1554391" y="287655"/>
                </a:lnTo>
                <a:lnTo>
                  <a:pt x="1552003" y="287655"/>
                </a:lnTo>
                <a:lnTo>
                  <a:pt x="1549971" y="286385"/>
                </a:lnTo>
                <a:lnTo>
                  <a:pt x="1548244" y="286385"/>
                </a:lnTo>
                <a:lnTo>
                  <a:pt x="1544789" y="287655"/>
                </a:lnTo>
                <a:lnTo>
                  <a:pt x="1542999" y="287655"/>
                </a:lnTo>
                <a:lnTo>
                  <a:pt x="1539036" y="286385"/>
                </a:lnTo>
                <a:lnTo>
                  <a:pt x="1529003" y="286385"/>
                </a:lnTo>
                <a:lnTo>
                  <a:pt x="1527302" y="287655"/>
                </a:lnTo>
                <a:lnTo>
                  <a:pt x="1526755" y="287655"/>
                </a:lnTo>
                <a:lnTo>
                  <a:pt x="1525079" y="286385"/>
                </a:lnTo>
                <a:lnTo>
                  <a:pt x="1518424" y="286385"/>
                </a:lnTo>
                <a:lnTo>
                  <a:pt x="1516227" y="287655"/>
                </a:lnTo>
                <a:lnTo>
                  <a:pt x="1515833" y="287655"/>
                </a:lnTo>
                <a:lnTo>
                  <a:pt x="1514970" y="286385"/>
                </a:lnTo>
                <a:lnTo>
                  <a:pt x="1514424" y="286385"/>
                </a:lnTo>
                <a:lnTo>
                  <a:pt x="1512989" y="287655"/>
                </a:lnTo>
                <a:lnTo>
                  <a:pt x="1512150" y="287655"/>
                </a:lnTo>
                <a:lnTo>
                  <a:pt x="1509229" y="286385"/>
                </a:lnTo>
                <a:lnTo>
                  <a:pt x="1507134" y="286385"/>
                </a:lnTo>
                <a:lnTo>
                  <a:pt x="1503845" y="287655"/>
                </a:lnTo>
                <a:lnTo>
                  <a:pt x="1500454" y="286385"/>
                </a:lnTo>
                <a:lnTo>
                  <a:pt x="1490776" y="286385"/>
                </a:lnTo>
                <a:lnTo>
                  <a:pt x="1488605" y="287655"/>
                </a:lnTo>
                <a:lnTo>
                  <a:pt x="1483156" y="287655"/>
                </a:lnTo>
                <a:lnTo>
                  <a:pt x="1481188" y="286385"/>
                </a:lnTo>
                <a:lnTo>
                  <a:pt x="1480337" y="286385"/>
                </a:lnTo>
                <a:lnTo>
                  <a:pt x="1478216" y="287655"/>
                </a:lnTo>
                <a:lnTo>
                  <a:pt x="1474978" y="286385"/>
                </a:lnTo>
                <a:lnTo>
                  <a:pt x="1467027" y="286385"/>
                </a:lnTo>
                <a:lnTo>
                  <a:pt x="1466519" y="287655"/>
                </a:lnTo>
                <a:lnTo>
                  <a:pt x="1467142" y="288925"/>
                </a:lnTo>
                <a:lnTo>
                  <a:pt x="1463852" y="288925"/>
                </a:lnTo>
                <a:lnTo>
                  <a:pt x="1462862" y="287655"/>
                </a:lnTo>
                <a:lnTo>
                  <a:pt x="1460461" y="286385"/>
                </a:lnTo>
                <a:lnTo>
                  <a:pt x="1457502" y="286385"/>
                </a:lnTo>
                <a:lnTo>
                  <a:pt x="1456969" y="287655"/>
                </a:lnTo>
                <a:lnTo>
                  <a:pt x="1454696" y="287655"/>
                </a:lnTo>
                <a:lnTo>
                  <a:pt x="1453921" y="286385"/>
                </a:lnTo>
                <a:lnTo>
                  <a:pt x="1452105" y="286385"/>
                </a:lnTo>
                <a:lnTo>
                  <a:pt x="1451292" y="287655"/>
                </a:lnTo>
                <a:lnTo>
                  <a:pt x="1448650" y="287655"/>
                </a:lnTo>
                <a:lnTo>
                  <a:pt x="1446212" y="286385"/>
                </a:lnTo>
                <a:lnTo>
                  <a:pt x="1421231" y="286385"/>
                </a:lnTo>
                <a:lnTo>
                  <a:pt x="1419644" y="287655"/>
                </a:lnTo>
                <a:lnTo>
                  <a:pt x="1414221" y="287655"/>
                </a:lnTo>
                <a:lnTo>
                  <a:pt x="1412278" y="288925"/>
                </a:lnTo>
                <a:lnTo>
                  <a:pt x="1408760" y="288925"/>
                </a:lnTo>
                <a:lnTo>
                  <a:pt x="1406804" y="286385"/>
                </a:lnTo>
                <a:lnTo>
                  <a:pt x="1403438" y="285115"/>
                </a:lnTo>
                <a:lnTo>
                  <a:pt x="1402448" y="285115"/>
                </a:lnTo>
                <a:lnTo>
                  <a:pt x="1398816" y="286385"/>
                </a:lnTo>
                <a:lnTo>
                  <a:pt x="1396390" y="286385"/>
                </a:lnTo>
                <a:lnTo>
                  <a:pt x="1393253" y="285115"/>
                </a:lnTo>
                <a:lnTo>
                  <a:pt x="1390408" y="285115"/>
                </a:lnTo>
                <a:lnTo>
                  <a:pt x="1389329" y="286385"/>
                </a:lnTo>
                <a:lnTo>
                  <a:pt x="1386509" y="286385"/>
                </a:lnTo>
                <a:lnTo>
                  <a:pt x="1385316" y="287655"/>
                </a:lnTo>
                <a:lnTo>
                  <a:pt x="1383169" y="287655"/>
                </a:lnTo>
                <a:lnTo>
                  <a:pt x="1380959" y="286385"/>
                </a:lnTo>
                <a:lnTo>
                  <a:pt x="1378978" y="286385"/>
                </a:lnTo>
                <a:lnTo>
                  <a:pt x="1376337" y="285115"/>
                </a:lnTo>
                <a:lnTo>
                  <a:pt x="1373987" y="285115"/>
                </a:lnTo>
                <a:lnTo>
                  <a:pt x="1373416" y="286385"/>
                </a:lnTo>
                <a:lnTo>
                  <a:pt x="1371244" y="285115"/>
                </a:lnTo>
                <a:lnTo>
                  <a:pt x="1363256" y="285115"/>
                </a:lnTo>
                <a:lnTo>
                  <a:pt x="1362710" y="286385"/>
                </a:lnTo>
                <a:lnTo>
                  <a:pt x="1360043" y="286385"/>
                </a:lnTo>
                <a:lnTo>
                  <a:pt x="1355610" y="285115"/>
                </a:lnTo>
                <a:lnTo>
                  <a:pt x="1340980" y="285115"/>
                </a:lnTo>
                <a:lnTo>
                  <a:pt x="1336903" y="286385"/>
                </a:lnTo>
                <a:lnTo>
                  <a:pt x="1334452" y="286385"/>
                </a:lnTo>
                <a:lnTo>
                  <a:pt x="1331264" y="285115"/>
                </a:lnTo>
                <a:lnTo>
                  <a:pt x="1322971" y="285115"/>
                </a:lnTo>
                <a:lnTo>
                  <a:pt x="1322285" y="286385"/>
                </a:lnTo>
                <a:lnTo>
                  <a:pt x="1320215" y="285115"/>
                </a:lnTo>
                <a:lnTo>
                  <a:pt x="1318437" y="283845"/>
                </a:lnTo>
                <a:lnTo>
                  <a:pt x="1309878" y="285115"/>
                </a:lnTo>
                <a:lnTo>
                  <a:pt x="1303172" y="283845"/>
                </a:lnTo>
                <a:lnTo>
                  <a:pt x="1294612" y="285115"/>
                </a:lnTo>
                <a:lnTo>
                  <a:pt x="1292898" y="283845"/>
                </a:lnTo>
                <a:lnTo>
                  <a:pt x="1289215" y="282575"/>
                </a:lnTo>
                <a:lnTo>
                  <a:pt x="1287094" y="282575"/>
                </a:lnTo>
                <a:lnTo>
                  <a:pt x="1284782" y="283845"/>
                </a:lnTo>
                <a:lnTo>
                  <a:pt x="1282420" y="283845"/>
                </a:lnTo>
                <a:lnTo>
                  <a:pt x="1279664" y="282575"/>
                </a:lnTo>
                <a:lnTo>
                  <a:pt x="1272946" y="282575"/>
                </a:lnTo>
                <a:lnTo>
                  <a:pt x="1271257" y="281305"/>
                </a:lnTo>
                <a:lnTo>
                  <a:pt x="1270787" y="281305"/>
                </a:lnTo>
                <a:lnTo>
                  <a:pt x="1269784" y="282575"/>
                </a:lnTo>
                <a:lnTo>
                  <a:pt x="1269288" y="282575"/>
                </a:lnTo>
                <a:lnTo>
                  <a:pt x="1267917" y="283845"/>
                </a:lnTo>
                <a:lnTo>
                  <a:pt x="1266837" y="285115"/>
                </a:lnTo>
                <a:lnTo>
                  <a:pt x="1265555" y="285115"/>
                </a:lnTo>
                <a:lnTo>
                  <a:pt x="1259446" y="283845"/>
                </a:lnTo>
                <a:lnTo>
                  <a:pt x="1257960" y="283845"/>
                </a:lnTo>
                <a:lnTo>
                  <a:pt x="1256030" y="282575"/>
                </a:lnTo>
                <a:lnTo>
                  <a:pt x="1245146" y="282575"/>
                </a:lnTo>
                <a:lnTo>
                  <a:pt x="1242275" y="281305"/>
                </a:lnTo>
                <a:lnTo>
                  <a:pt x="1239354" y="281305"/>
                </a:lnTo>
                <a:lnTo>
                  <a:pt x="1239088" y="282575"/>
                </a:lnTo>
                <a:lnTo>
                  <a:pt x="1234668" y="282575"/>
                </a:lnTo>
                <a:lnTo>
                  <a:pt x="1232496" y="281305"/>
                </a:lnTo>
                <a:lnTo>
                  <a:pt x="1231353" y="281305"/>
                </a:lnTo>
                <a:lnTo>
                  <a:pt x="1230909" y="280035"/>
                </a:lnTo>
                <a:lnTo>
                  <a:pt x="1283271" y="280035"/>
                </a:lnTo>
                <a:lnTo>
                  <a:pt x="1285557" y="281305"/>
                </a:lnTo>
                <a:lnTo>
                  <a:pt x="1314450" y="281305"/>
                </a:lnTo>
                <a:lnTo>
                  <a:pt x="1316151" y="280035"/>
                </a:lnTo>
                <a:lnTo>
                  <a:pt x="1317256" y="280035"/>
                </a:lnTo>
                <a:lnTo>
                  <a:pt x="1319250" y="281305"/>
                </a:lnTo>
                <a:lnTo>
                  <a:pt x="1322260" y="281305"/>
                </a:lnTo>
                <a:lnTo>
                  <a:pt x="1323695" y="280035"/>
                </a:lnTo>
                <a:lnTo>
                  <a:pt x="1324546" y="280035"/>
                </a:lnTo>
                <a:lnTo>
                  <a:pt x="1327810" y="281305"/>
                </a:lnTo>
                <a:lnTo>
                  <a:pt x="1330172" y="281305"/>
                </a:lnTo>
                <a:lnTo>
                  <a:pt x="1333106" y="280035"/>
                </a:lnTo>
                <a:lnTo>
                  <a:pt x="1334516" y="280035"/>
                </a:lnTo>
                <a:lnTo>
                  <a:pt x="1334808" y="281305"/>
                </a:lnTo>
                <a:lnTo>
                  <a:pt x="1339316" y="281305"/>
                </a:lnTo>
                <a:lnTo>
                  <a:pt x="1342783" y="280035"/>
                </a:lnTo>
                <a:lnTo>
                  <a:pt x="1344180" y="280035"/>
                </a:lnTo>
                <a:lnTo>
                  <a:pt x="1346403" y="281305"/>
                </a:lnTo>
                <a:lnTo>
                  <a:pt x="1424990" y="281305"/>
                </a:lnTo>
                <a:lnTo>
                  <a:pt x="1427670" y="278765"/>
                </a:lnTo>
                <a:lnTo>
                  <a:pt x="1428927" y="280035"/>
                </a:lnTo>
                <a:lnTo>
                  <a:pt x="1430680" y="280035"/>
                </a:lnTo>
                <a:lnTo>
                  <a:pt x="1432255" y="281305"/>
                </a:lnTo>
                <a:lnTo>
                  <a:pt x="1446504" y="281305"/>
                </a:lnTo>
                <a:lnTo>
                  <a:pt x="1447584" y="280035"/>
                </a:lnTo>
                <a:lnTo>
                  <a:pt x="1449793" y="280035"/>
                </a:lnTo>
                <a:lnTo>
                  <a:pt x="1450873" y="281305"/>
                </a:lnTo>
                <a:lnTo>
                  <a:pt x="1483398" y="281305"/>
                </a:lnTo>
                <a:lnTo>
                  <a:pt x="1486217" y="280035"/>
                </a:lnTo>
                <a:lnTo>
                  <a:pt x="1487716" y="280035"/>
                </a:lnTo>
                <a:lnTo>
                  <a:pt x="1490497" y="281305"/>
                </a:lnTo>
                <a:lnTo>
                  <a:pt x="1512671" y="281305"/>
                </a:lnTo>
                <a:lnTo>
                  <a:pt x="1514119" y="282575"/>
                </a:lnTo>
                <a:lnTo>
                  <a:pt x="1514627" y="282575"/>
                </a:lnTo>
                <a:lnTo>
                  <a:pt x="1516621" y="281305"/>
                </a:lnTo>
                <a:lnTo>
                  <a:pt x="1544002" y="281305"/>
                </a:lnTo>
                <a:lnTo>
                  <a:pt x="1545640" y="282575"/>
                </a:lnTo>
                <a:lnTo>
                  <a:pt x="1546250" y="282575"/>
                </a:lnTo>
                <a:lnTo>
                  <a:pt x="1547698" y="281305"/>
                </a:lnTo>
                <a:lnTo>
                  <a:pt x="1548599" y="281305"/>
                </a:lnTo>
                <a:lnTo>
                  <a:pt x="1550352" y="282575"/>
                </a:lnTo>
                <a:lnTo>
                  <a:pt x="1558671" y="282575"/>
                </a:lnTo>
                <a:lnTo>
                  <a:pt x="1559636" y="281305"/>
                </a:lnTo>
                <a:lnTo>
                  <a:pt x="1560296" y="280035"/>
                </a:lnTo>
                <a:lnTo>
                  <a:pt x="1562823" y="281305"/>
                </a:lnTo>
                <a:lnTo>
                  <a:pt x="1564157" y="281305"/>
                </a:lnTo>
                <a:lnTo>
                  <a:pt x="1566672" y="282575"/>
                </a:lnTo>
                <a:lnTo>
                  <a:pt x="1568069" y="282575"/>
                </a:lnTo>
                <a:lnTo>
                  <a:pt x="1569542" y="281305"/>
                </a:lnTo>
                <a:lnTo>
                  <a:pt x="1585645" y="281305"/>
                </a:lnTo>
                <a:lnTo>
                  <a:pt x="1586217" y="282575"/>
                </a:lnTo>
                <a:lnTo>
                  <a:pt x="1600085" y="282575"/>
                </a:lnTo>
                <a:lnTo>
                  <a:pt x="1601698" y="281305"/>
                </a:lnTo>
                <a:lnTo>
                  <a:pt x="1603197" y="282575"/>
                </a:lnTo>
                <a:lnTo>
                  <a:pt x="1605508" y="282575"/>
                </a:lnTo>
                <a:lnTo>
                  <a:pt x="1606346" y="281305"/>
                </a:lnTo>
                <a:lnTo>
                  <a:pt x="1608988" y="282575"/>
                </a:lnTo>
                <a:lnTo>
                  <a:pt x="1610753" y="282575"/>
                </a:lnTo>
                <a:lnTo>
                  <a:pt x="1613065" y="281305"/>
                </a:lnTo>
                <a:lnTo>
                  <a:pt x="1613585" y="281305"/>
                </a:lnTo>
                <a:lnTo>
                  <a:pt x="1615274" y="282575"/>
                </a:lnTo>
                <a:lnTo>
                  <a:pt x="1621980" y="282575"/>
                </a:lnTo>
                <a:lnTo>
                  <a:pt x="1624736" y="281305"/>
                </a:lnTo>
                <a:lnTo>
                  <a:pt x="1625688" y="281305"/>
                </a:lnTo>
                <a:lnTo>
                  <a:pt x="1627924" y="282575"/>
                </a:lnTo>
                <a:lnTo>
                  <a:pt x="1694942" y="282575"/>
                </a:lnTo>
                <a:lnTo>
                  <a:pt x="1695818" y="283845"/>
                </a:lnTo>
                <a:lnTo>
                  <a:pt x="1700047" y="283845"/>
                </a:lnTo>
                <a:lnTo>
                  <a:pt x="1707997" y="282575"/>
                </a:lnTo>
                <a:lnTo>
                  <a:pt x="1715008" y="282575"/>
                </a:lnTo>
                <a:lnTo>
                  <a:pt x="1722615" y="283845"/>
                </a:lnTo>
                <a:lnTo>
                  <a:pt x="1724888" y="283845"/>
                </a:lnTo>
                <a:lnTo>
                  <a:pt x="1726018" y="285115"/>
                </a:lnTo>
                <a:lnTo>
                  <a:pt x="1733092" y="285115"/>
                </a:lnTo>
                <a:lnTo>
                  <a:pt x="1734235" y="283845"/>
                </a:lnTo>
                <a:lnTo>
                  <a:pt x="1737893" y="283845"/>
                </a:lnTo>
                <a:lnTo>
                  <a:pt x="1738757" y="285115"/>
                </a:lnTo>
                <a:lnTo>
                  <a:pt x="1753095" y="285115"/>
                </a:lnTo>
                <a:lnTo>
                  <a:pt x="1753730" y="283845"/>
                </a:lnTo>
                <a:lnTo>
                  <a:pt x="1756537" y="283845"/>
                </a:lnTo>
                <a:lnTo>
                  <a:pt x="1758530" y="285115"/>
                </a:lnTo>
                <a:lnTo>
                  <a:pt x="1829574" y="285115"/>
                </a:lnTo>
                <a:lnTo>
                  <a:pt x="1831428" y="283845"/>
                </a:lnTo>
                <a:lnTo>
                  <a:pt x="1834527" y="283845"/>
                </a:lnTo>
                <a:lnTo>
                  <a:pt x="1835899" y="285115"/>
                </a:lnTo>
                <a:lnTo>
                  <a:pt x="1884692" y="285115"/>
                </a:lnTo>
                <a:lnTo>
                  <a:pt x="1886661" y="286385"/>
                </a:lnTo>
                <a:lnTo>
                  <a:pt x="1887550" y="286385"/>
                </a:lnTo>
                <a:lnTo>
                  <a:pt x="1888680" y="285115"/>
                </a:lnTo>
                <a:lnTo>
                  <a:pt x="1891563" y="283845"/>
                </a:lnTo>
                <a:lnTo>
                  <a:pt x="1896719" y="285115"/>
                </a:lnTo>
                <a:lnTo>
                  <a:pt x="1897011" y="285115"/>
                </a:lnTo>
                <a:lnTo>
                  <a:pt x="1898904" y="286385"/>
                </a:lnTo>
                <a:lnTo>
                  <a:pt x="1906104" y="286385"/>
                </a:lnTo>
                <a:lnTo>
                  <a:pt x="1909838" y="285115"/>
                </a:lnTo>
                <a:lnTo>
                  <a:pt x="1912023" y="285115"/>
                </a:lnTo>
                <a:lnTo>
                  <a:pt x="1915490" y="286385"/>
                </a:lnTo>
                <a:lnTo>
                  <a:pt x="2009686" y="286385"/>
                </a:lnTo>
                <a:lnTo>
                  <a:pt x="2011095" y="287655"/>
                </a:lnTo>
                <a:lnTo>
                  <a:pt x="2014804" y="287655"/>
                </a:lnTo>
                <a:lnTo>
                  <a:pt x="2015934" y="286385"/>
                </a:lnTo>
                <a:lnTo>
                  <a:pt x="2022614" y="286385"/>
                </a:lnTo>
                <a:lnTo>
                  <a:pt x="2024900" y="287655"/>
                </a:lnTo>
                <a:lnTo>
                  <a:pt x="2026056" y="287655"/>
                </a:lnTo>
                <a:lnTo>
                  <a:pt x="2028431" y="286385"/>
                </a:lnTo>
                <a:lnTo>
                  <a:pt x="2030209" y="286385"/>
                </a:lnTo>
                <a:lnTo>
                  <a:pt x="2032774" y="287655"/>
                </a:lnTo>
                <a:lnTo>
                  <a:pt x="2033689" y="287655"/>
                </a:lnTo>
                <a:lnTo>
                  <a:pt x="2035924" y="286385"/>
                </a:lnTo>
                <a:lnTo>
                  <a:pt x="2045296" y="286385"/>
                </a:lnTo>
                <a:lnTo>
                  <a:pt x="2047214" y="287655"/>
                </a:lnTo>
                <a:lnTo>
                  <a:pt x="2054453" y="287655"/>
                </a:lnTo>
                <a:lnTo>
                  <a:pt x="2057641" y="286385"/>
                </a:lnTo>
                <a:lnTo>
                  <a:pt x="2060282" y="286385"/>
                </a:lnTo>
                <a:lnTo>
                  <a:pt x="2063788" y="287655"/>
                </a:lnTo>
                <a:lnTo>
                  <a:pt x="2076246" y="287655"/>
                </a:lnTo>
                <a:lnTo>
                  <a:pt x="2080526" y="288925"/>
                </a:lnTo>
                <a:lnTo>
                  <a:pt x="2089365" y="287655"/>
                </a:lnTo>
                <a:lnTo>
                  <a:pt x="2093912" y="288925"/>
                </a:lnTo>
                <a:lnTo>
                  <a:pt x="2100313" y="287655"/>
                </a:lnTo>
                <a:lnTo>
                  <a:pt x="2104580" y="288925"/>
                </a:lnTo>
                <a:lnTo>
                  <a:pt x="2107996" y="288925"/>
                </a:lnTo>
                <a:lnTo>
                  <a:pt x="2110689" y="287655"/>
                </a:lnTo>
                <a:lnTo>
                  <a:pt x="2112175" y="287655"/>
                </a:lnTo>
                <a:lnTo>
                  <a:pt x="2114740" y="288925"/>
                </a:lnTo>
                <a:lnTo>
                  <a:pt x="2115845" y="290195"/>
                </a:lnTo>
                <a:lnTo>
                  <a:pt x="2160701" y="290195"/>
                </a:lnTo>
                <a:lnTo>
                  <a:pt x="2162403" y="291465"/>
                </a:lnTo>
                <a:lnTo>
                  <a:pt x="2162911" y="291465"/>
                </a:lnTo>
                <a:lnTo>
                  <a:pt x="2165273" y="290195"/>
                </a:lnTo>
                <a:lnTo>
                  <a:pt x="2167064" y="290195"/>
                </a:lnTo>
                <a:lnTo>
                  <a:pt x="2169439" y="291465"/>
                </a:lnTo>
                <a:lnTo>
                  <a:pt x="2169960" y="291465"/>
                </a:lnTo>
                <a:lnTo>
                  <a:pt x="2172258" y="290195"/>
                </a:lnTo>
                <a:lnTo>
                  <a:pt x="2178088" y="290195"/>
                </a:lnTo>
                <a:lnTo>
                  <a:pt x="2180615" y="291465"/>
                </a:lnTo>
                <a:lnTo>
                  <a:pt x="2180996" y="291465"/>
                </a:lnTo>
                <a:lnTo>
                  <a:pt x="2182482" y="290195"/>
                </a:lnTo>
                <a:lnTo>
                  <a:pt x="2183587" y="290195"/>
                </a:lnTo>
                <a:lnTo>
                  <a:pt x="2185251" y="291465"/>
                </a:lnTo>
                <a:lnTo>
                  <a:pt x="2218829" y="291465"/>
                </a:lnTo>
                <a:lnTo>
                  <a:pt x="2222220" y="292735"/>
                </a:lnTo>
                <a:lnTo>
                  <a:pt x="2225179" y="292735"/>
                </a:lnTo>
                <a:lnTo>
                  <a:pt x="2227516" y="291465"/>
                </a:lnTo>
                <a:lnTo>
                  <a:pt x="2229574" y="291465"/>
                </a:lnTo>
                <a:lnTo>
                  <a:pt x="2232418" y="292735"/>
                </a:lnTo>
                <a:lnTo>
                  <a:pt x="2276221" y="292735"/>
                </a:lnTo>
                <a:lnTo>
                  <a:pt x="2277897" y="291465"/>
                </a:lnTo>
                <a:lnTo>
                  <a:pt x="2278875" y="291465"/>
                </a:lnTo>
                <a:lnTo>
                  <a:pt x="2281351" y="292735"/>
                </a:lnTo>
                <a:lnTo>
                  <a:pt x="2283091" y="292735"/>
                </a:lnTo>
                <a:lnTo>
                  <a:pt x="2292870" y="294005"/>
                </a:lnTo>
                <a:lnTo>
                  <a:pt x="2299271" y="292735"/>
                </a:lnTo>
                <a:lnTo>
                  <a:pt x="2301710" y="294005"/>
                </a:lnTo>
                <a:lnTo>
                  <a:pt x="2306002" y="292735"/>
                </a:lnTo>
                <a:lnTo>
                  <a:pt x="2307806" y="294005"/>
                </a:lnTo>
                <a:lnTo>
                  <a:pt x="2310765" y="294005"/>
                </a:lnTo>
                <a:lnTo>
                  <a:pt x="2313241" y="292735"/>
                </a:lnTo>
                <a:lnTo>
                  <a:pt x="2315426" y="294005"/>
                </a:lnTo>
                <a:lnTo>
                  <a:pt x="2318766" y="292735"/>
                </a:lnTo>
                <a:lnTo>
                  <a:pt x="2319921" y="294005"/>
                </a:lnTo>
                <a:lnTo>
                  <a:pt x="2323388" y="295275"/>
                </a:lnTo>
                <a:lnTo>
                  <a:pt x="2325763" y="295275"/>
                </a:lnTo>
                <a:lnTo>
                  <a:pt x="2329624" y="294005"/>
                </a:lnTo>
                <a:lnTo>
                  <a:pt x="2330996" y="294005"/>
                </a:lnTo>
                <a:lnTo>
                  <a:pt x="2334171" y="295275"/>
                </a:lnTo>
                <a:lnTo>
                  <a:pt x="2335161" y="295275"/>
                </a:lnTo>
                <a:lnTo>
                  <a:pt x="2337993" y="294005"/>
                </a:lnTo>
                <a:lnTo>
                  <a:pt x="2339175" y="294005"/>
                </a:lnTo>
                <a:lnTo>
                  <a:pt x="2342934" y="295275"/>
                </a:lnTo>
                <a:lnTo>
                  <a:pt x="2348992" y="295275"/>
                </a:lnTo>
                <a:lnTo>
                  <a:pt x="2349589" y="294005"/>
                </a:lnTo>
                <a:lnTo>
                  <a:pt x="2352992" y="294005"/>
                </a:lnTo>
                <a:lnTo>
                  <a:pt x="2355431" y="292735"/>
                </a:lnTo>
                <a:lnTo>
                  <a:pt x="2356345" y="294005"/>
                </a:lnTo>
                <a:lnTo>
                  <a:pt x="2362517" y="294005"/>
                </a:lnTo>
                <a:lnTo>
                  <a:pt x="2365387" y="295275"/>
                </a:lnTo>
                <a:lnTo>
                  <a:pt x="2367711" y="295275"/>
                </a:lnTo>
                <a:lnTo>
                  <a:pt x="2371814" y="294005"/>
                </a:lnTo>
                <a:lnTo>
                  <a:pt x="2379459" y="294005"/>
                </a:lnTo>
                <a:lnTo>
                  <a:pt x="2380843" y="295275"/>
                </a:lnTo>
                <a:lnTo>
                  <a:pt x="2388095" y="295275"/>
                </a:lnTo>
                <a:lnTo>
                  <a:pt x="2392642" y="292735"/>
                </a:lnTo>
                <a:lnTo>
                  <a:pt x="2394280" y="294005"/>
                </a:lnTo>
                <a:lnTo>
                  <a:pt x="2397048" y="292735"/>
                </a:lnTo>
                <a:lnTo>
                  <a:pt x="2398230" y="294005"/>
                </a:lnTo>
                <a:lnTo>
                  <a:pt x="2401951" y="295275"/>
                </a:lnTo>
                <a:lnTo>
                  <a:pt x="2404580" y="295275"/>
                </a:lnTo>
                <a:lnTo>
                  <a:pt x="2407475" y="294005"/>
                </a:lnTo>
                <a:lnTo>
                  <a:pt x="2408669" y="294005"/>
                </a:lnTo>
                <a:lnTo>
                  <a:pt x="2410104" y="295275"/>
                </a:lnTo>
                <a:lnTo>
                  <a:pt x="2411234" y="295275"/>
                </a:lnTo>
                <a:lnTo>
                  <a:pt x="2414092" y="294005"/>
                </a:lnTo>
                <a:lnTo>
                  <a:pt x="2415883" y="292735"/>
                </a:lnTo>
                <a:lnTo>
                  <a:pt x="2417673" y="294005"/>
                </a:lnTo>
                <a:lnTo>
                  <a:pt x="2419375" y="295275"/>
                </a:lnTo>
                <a:lnTo>
                  <a:pt x="2420251" y="295275"/>
                </a:lnTo>
                <a:lnTo>
                  <a:pt x="2422233" y="294005"/>
                </a:lnTo>
                <a:lnTo>
                  <a:pt x="2440470" y="294005"/>
                </a:lnTo>
                <a:lnTo>
                  <a:pt x="2443238" y="295275"/>
                </a:lnTo>
                <a:lnTo>
                  <a:pt x="2460625" y="295275"/>
                </a:lnTo>
                <a:lnTo>
                  <a:pt x="2462593" y="294005"/>
                </a:lnTo>
                <a:lnTo>
                  <a:pt x="2472639" y="294005"/>
                </a:lnTo>
                <a:lnTo>
                  <a:pt x="2474468" y="292735"/>
                </a:lnTo>
                <a:lnTo>
                  <a:pt x="2480907" y="292735"/>
                </a:lnTo>
                <a:lnTo>
                  <a:pt x="2482786" y="291465"/>
                </a:lnTo>
                <a:lnTo>
                  <a:pt x="2495956" y="291465"/>
                </a:lnTo>
                <a:lnTo>
                  <a:pt x="2497480" y="288925"/>
                </a:lnTo>
                <a:lnTo>
                  <a:pt x="2498979" y="287655"/>
                </a:lnTo>
                <a:lnTo>
                  <a:pt x="2500706" y="288925"/>
                </a:lnTo>
                <a:lnTo>
                  <a:pt x="2502141" y="288925"/>
                </a:lnTo>
                <a:lnTo>
                  <a:pt x="2502738" y="290195"/>
                </a:lnTo>
                <a:lnTo>
                  <a:pt x="2503932" y="290195"/>
                </a:lnTo>
                <a:lnTo>
                  <a:pt x="2504529" y="291465"/>
                </a:lnTo>
                <a:lnTo>
                  <a:pt x="2505595" y="290195"/>
                </a:lnTo>
                <a:lnTo>
                  <a:pt x="2505799" y="290195"/>
                </a:lnTo>
                <a:lnTo>
                  <a:pt x="2506586" y="288925"/>
                </a:lnTo>
                <a:lnTo>
                  <a:pt x="2507424" y="288925"/>
                </a:lnTo>
                <a:lnTo>
                  <a:pt x="2510498" y="287655"/>
                </a:lnTo>
                <a:lnTo>
                  <a:pt x="2512631" y="287655"/>
                </a:lnTo>
                <a:lnTo>
                  <a:pt x="2515654" y="288925"/>
                </a:lnTo>
                <a:lnTo>
                  <a:pt x="2516441" y="288925"/>
                </a:lnTo>
                <a:lnTo>
                  <a:pt x="2516860" y="290195"/>
                </a:lnTo>
                <a:lnTo>
                  <a:pt x="2518448" y="290195"/>
                </a:lnTo>
                <a:lnTo>
                  <a:pt x="2518714" y="287655"/>
                </a:lnTo>
                <a:lnTo>
                  <a:pt x="2517648" y="286385"/>
                </a:lnTo>
                <a:lnTo>
                  <a:pt x="2509380" y="286385"/>
                </a:lnTo>
                <a:lnTo>
                  <a:pt x="2508288" y="285115"/>
                </a:lnTo>
                <a:lnTo>
                  <a:pt x="2506713" y="282575"/>
                </a:lnTo>
                <a:lnTo>
                  <a:pt x="2505557" y="282575"/>
                </a:lnTo>
                <a:lnTo>
                  <a:pt x="2501112" y="285115"/>
                </a:lnTo>
                <a:lnTo>
                  <a:pt x="2498953" y="286385"/>
                </a:lnTo>
                <a:lnTo>
                  <a:pt x="2493886" y="286385"/>
                </a:lnTo>
                <a:lnTo>
                  <a:pt x="2493886" y="288925"/>
                </a:lnTo>
                <a:lnTo>
                  <a:pt x="2492972" y="290195"/>
                </a:lnTo>
                <a:lnTo>
                  <a:pt x="2492667" y="290195"/>
                </a:lnTo>
                <a:lnTo>
                  <a:pt x="2492235" y="288925"/>
                </a:lnTo>
                <a:lnTo>
                  <a:pt x="2492781" y="287655"/>
                </a:lnTo>
                <a:lnTo>
                  <a:pt x="2493327" y="288925"/>
                </a:lnTo>
                <a:lnTo>
                  <a:pt x="2493886" y="288925"/>
                </a:lnTo>
                <a:lnTo>
                  <a:pt x="2493886" y="286385"/>
                </a:lnTo>
                <a:lnTo>
                  <a:pt x="2488590" y="286385"/>
                </a:lnTo>
                <a:lnTo>
                  <a:pt x="2486647" y="287655"/>
                </a:lnTo>
                <a:lnTo>
                  <a:pt x="2485542" y="286385"/>
                </a:lnTo>
                <a:lnTo>
                  <a:pt x="2484120" y="287655"/>
                </a:lnTo>
                <a:lnTo>
                  <a:pt x="2482456" y="287655"/>
                </a:lnTo>
                <a:lnTo>
                  <a:pt x="2481326" y="288925"/>
                </a:lnTo>
                <a:lnTo>
                  <a:pt x="2479141" y="288925"/>
                </a:lnTo>
                <a:lnTo>
                  <a:pt x="2477363" y="286385"/>
                </a:lnTo>
                <a:lnTo>
                  <a:pt x="2451493" y="286385"/>
                </a:lnTo>
                <a:lnTo>
                  <a:pt x="2448712" y="285115"/>
                </a:lnTo>
                <a:lnTo>
                  <a:pt x="2447391" y="285115"/>
                </a:lnTo>
                <a:lnTo>
                  <a:pt x="2444610" y="286385"/>
                </a:lnTo>
                <a:lnTo>
                  <a:pt x="2401125" y="286385"/>
                </a:lnTo>
                <a:lnTo>
                  <a:pt x="2400122" y="285115"/>
                </a:lnTo>
                <a:lnTo>
                  <a:pt x="2399931" y="285115"/>
                </a:lnTo>
                <a:lnTo>
                  <a:pt x="2400147" y="283845"/>
                </a:lnTo>
                <a:lnTo>
                  <a:pt x="2400376" y="283845"/>
                </a:lnTo>
                <a:lnTo>
                  <a:pt x="2401938" y="282575"/>
                </a:lnTo>
                <a:lnTo>
                  <a:pt x="2451912" y="282575"/>
                </a:lnTo>
                <a:lnTo>
                  <a:pt x="2453767" y="281305"/>
                </a:lnTo>
                <a:lnTo>
                  <a:pt x="2454694" y="281305"/>
                </a:lnTo>
                <a:lnTo>
                  <a:pt x="2456662" y="282575"/>
                </a:lnTo>
                <a:lnTo>
                  <a:pt x="2457704" y="282575"/>
                </a:lnTo>
                <a:lnTo>
                  <a:pt x="2459723" y="281305"/>
                </a:lnTo>
                <a:lnTo>
                  <a:pt x="2460650" y="281305"/>
                </a:lnTo>
                <a:lnTo>
                  <a:pt x="2462580" y="282575"/>
                </a:lnTo>
                <a:lnTo>
                  <a:pt x="2471902" y="282575"/>
                </a:lnTo>
                <a:lnTo>
                  <a:pt x="2474760" y="281305"/>
                </a:lnTo>
                <a:lnTo>
                  <a:pt x="2476550" y="281305"/>
                </a:lnTo>
                <a:lnTo>
                  <a:pt x="2478582" y="282575"/>
                </a:lnTo>
                <a:lnTo>
                  <a:pt x="2480881" y="282575"/>
                </a:lnTo>
                <a:lnTo>
                  <a:pt x="2482773" y="281305"/>
                </a:lnTo>
                <a:lnTo>
                  <a:pt x="2483878" y="281305"/>
                </a:lnTo>
                <a:lnTo>
                  <a:pt x="2486088" y="282575"/>
                </a:lnTo>
                <a:lnTo>
                  <a:pt x="2489060" y="281305"/>
                </a:lnTo>
                <a:lnTo>
                  <a:pt x="2495905" y="281305"/>
                </a:lnTo>
                <a:lnTo>
                  <a:pt x="2495791" y="280035"/>
                </a:lnTo>
                <a:lnTo>
                  <a:pt x="2494686" y="280035"/>
                </a:lnTo>
                <a:lnTo>
                  <a:pt x="2494089" y="278765"/>
                </a:lnTo>
                <a:lnTo>
                  <a:pt x="2492311" y="278765"/>
                </a:lnTo>
                <a:lnTo>
                  <a:pt x="2492832" y="277495"/>
                </a:lnTo>
                <a:lnTo>
                  <a:pt x="2497823" y="277495"/>
                </a:lnTo>
                <a:lnTo>
                  <a:pt x="2498801" y="280035"/>
                </a:lnTo>
                <a:lnTo>
                  <a:pt x="2499283" y="280035"/>
                </a:lnTo>
                <a:lnTo>
                  <a:pt x="2499715" y="281305"/>
                </a:lnTo>
                <a:lnTo>
                  <a:pt x="2565438" y="281305"/>
                </a:lnTo>
                <a:lnTo>
                  <a:pt x="2567622" y="280035"/>
                </a:lnTo>
                <a:lnTo>
                  <a:pt x="2574302" y="280035"/>
                </a:lnTo>
                <a:lnTo>
                  <a:pt x="2576055" y="277495"/>
                </a:lnTo>
                <a:lnTo>
                  <a:pt x="2578989" y="277495"/>
                </a:lnTo>
                <a:lnTo>
                  <a:pt x="2578430" y="276225"/>
                </a:lnTo>
                <a:lnTo>
                  <a:pt x="2572931" y="276225"/>
                </a:lnTo>
                <a:lnTo>
                  <a:pt x="2570543" y="277495"/>
                </a:lnTo>
                <a:lnTo>
                  <a:pt x="2565692" y="277495"/>
                </a:lnTo>
                <a:lnTo>
                  <a:pt x="2563177" y="276225"/>
                </a:lnTo>
                <a:lnTo>
                  <a:pt x="2562275" y="277495"/>
                </a:lnTo>
                <a:lnTo>
                  <a:pt x="2560523" y="277495"/>
                </a:lnTo>
                <a:lnTo>
                  <a:pt x="2559888" y="276225"/>
                </a:lnTo>
                <a:lnTo>
                  <a:pt x="2557754" y="274955"/>
                </a:lnTo>
                <a:lnTo>
                  <a:pt x="2556040" y="273685"/>
                </a:lnTo>
                <a:lnTo>
                  <a:pt x="2553182" y="274955"/>
                </a:lnTo>
                <a:lnTo>
                  <a:pt x="2552408" y="274955"/>
                </a:lnTo>
                <a:lnTo>
                  <a:pt x="2551480" y="276225"/>
                </a:lnTo>
                <a:lnTo>
                  <a:pt x="2550795" y="277495"/>
                </a:lnTo>
                <a:lnTo>
                  <a:pt x="2549829" y="277495"/>
                </a:lnTo>
                <a:lnTo>
                  <a:pt x="2549156" y="276225"/>
                </a:lnTo>
                <a:lnTo>
                  <a:pt x="2547975" y="274955"/>
                </a:lnTo>
                <a:lnTo>
                  <a:pt x="2546388" y="274955"/>
                </a:lnTo>
                <a:lnTo>
                  <a:pt x="2546134" y="276225"/>
                </a:lnTo>
                <a:lnTo>
                  <a:pt x="2545677" y="277495"/>
                </a:lnTo>
                <a:lnTo>
                  <a:pt x="2545130" y="277495"/>
                </a:lnTo>
                <a:lnTo>
                  <a:pt x="2543606" y="276225"/>
                </a:lnTo>
                <a:lnTo>
                  <a:pt x="2542781" y="276225"/>
                </a:lnTo>
                <a:lnTo>
                  <a:pt x="2541117" y="277495"/>
                </a:lnTo>
                <a:lnTo>
                  <a:pt x="2540203" y="277495"/>
                </a:lnTo>
                <a:lnTo>
                  <a:pt x="2538145" y="276225"/>
                </a:lnTo>
                <a:lnTo>
                  <a:pt x="2532773" y="276225"/>
                </a:lnTo>
                <a:lnTo>
                  <a:pt x="2530830" y="274955"/>
                </a:lnTo>
                <a:lnTo>
                  <a:pt x="2522982" y="274955"/>
                </a:lnTo>
                <a:lnTo>
                  <a:pt x="2518676" y="273685"/>
                </a:lnTo>
                <a:lnTo>
                  <a:pt x="2517533" y="274955"/>
                </a:lnTo>
                <a:lnTo>
                  <a:pt x="2515641" y="276225"/>
                </a:lnTo>
                <a:lnTo>
                  <a:pt x="2514790" y="276225"/>
                </a:lnTo>
                <a:lnTo>
                  <a:pt x="2513939" y="275310"/>
                </a:lnTo>
                <a:lnTo>
                  <a:pt x="2513939" y="278765"/>
                </a:lnTo>
                <a:lnTo>
                  <a:pt x="2513355" y="280035"/>
                </a:lnTo>
                <a:lnTo>
                  <a:pt x="2512428" y="278765"/>
                </a:lnTo>
                <a:lnTo>
                  <a:pt x="2512034" y="278765"/>
                </a:lnTo>
                <a:lnTo>
                  <a:pt x="2512441" y="277495"/>
                </a:lnTo>
                <a:lnTo>
                  <a:pt x="2513660" y="277495"/>
                </a:lnTo>
                <a:lnTo>
                  <a:pt x="2513876" y="278765"/>
                </a:lnTo>
                <a:lnTo>
                  <a:pt x="2513939" y="275310"/>
                </a:lnTo>
                <a:lnTo>
                  <a:pt x="2513622" y="274955"/>
                </a:lnTo>
                <a:lnTo>
                  <a:pt x="2513380" y="274955"/>
                </a:lnTo>
                <a:lnTo>
                  <a:pt x="2511234" y="273685"/>
                </a:lnTo>
                <a:lnTo>
                  <a:pt x="2510599" y="274955"/>
                </a:lnTo>
                <a:lnTo>
                  <a:pt x="2508681" y="277495"/>
                </a:lnTo>
                <a:lnTo>
                  <a:pt x="2506434" y="276225"/>
                </a:lnTo>
                <a:lnTo>
                  <a:pt x="2505545" y="276225"/>
                </a:lnTo>
                <a:lnTo>
                  <a:pt x="2503741" y="277495"/>
                </a:lnTo>
                <a:lnTo>
                  <a:pt x="2502827" y="277495"/>
                </a:lnTo>
                <a:lnTo>
                  <a:pt x="2501265" y="278765"/>
                </a:lnTo>
                <a:lnTo>
                  <a:pt x="2500731" y="278765"/>
                </a:lnTo>
                <a:lnTo>
                  <a:pt x="2500045" y="277495"/>
                </a:lnTo>
                <a:lnTo>
                  <a:pt x="2499410" y="276225"/>
                </a:lnTo>
                <a:lnTo>
                  <a:pt x="2497556" y="274955"/>
                </a:lnTo>
                <a:lnTo>
                  <a:pt x="2494394" y="274955"/>
                </a:lnTo>
                <a:lnTo>
                  <a:pt x="2493632" y="276225"/>
                </a:lnTo>
                <a:lnTo>
                  <a:pt x="2474201" y="276225"/>
                </a:lnTo>
                <a:lnTo>
                  <a:pt x="2473972" y="274955"/>
                </a:lnTo>
                <a:lnTo>
                  <a:pt x="2477998" y="272415"/>
                </a:lnTo>
                <a:lnTo>
                  <a:pt x="2490254" y="272415"/>
                </a:lnTo>
                <a:lnTo>
                  <a:pt x="2493784" y="271145"/>
                </a:lnTo>
                <a:lnTo>
                  <a:pt x="2496426" y="271145"/>
                </a:lnTo>
                <a:lnTo>
                  <a:pt x="2499893" y="272415"/>
                </a:lnTo>
                <a:lnTo>
                  <a:pt x="2500795" y="272415"/>
                </a:lnTo>
                <a:lnTo>
                  <a:pt x="2503043" y="271145"/>
                </a:lnTo>
                <a:lnTo>
                  <a:pt x="2504465" y="271145"/>
                </a:lnTo>
                <a:lnTo>
                  <a:pt x="2507678" y="272415"/>
                </a:lnTo>
                <a:lnTo>
                  <a:pt x="2511158" y="272415"/>
                </a:lnTo>
                <a:lnTo>
                  <a:pt x="2511717" y="271145"/>
                </a:lnTo>
                <a:lnTo>
                  <a:pt x="2516276" y="271145"/>
                </a:lnTo>
                <a:lnTo>
                  <a:pt x="2520365" y="272415"/>
                </a:lnTo>
                <a:lnTo>
                  <a:pt x="2522321" y="272415"/>
                </a:lnTo>
                <a:lnTo>
                  <a:pt x="2525217" y="271145"/>
                </a:lnTo>
                <a:lnTo>
                  <a:pt x="2527592" y="271145"/>
                </a:lnTo>
                <a:lnTo>
                  <a:pt x="2528138" y="272415"/>
                </a:lnTo>
                <a:lnTo>
                  <a:pt x="2531122" y="272415"/>
                </a:lnTo>
                <a:lnTo>
                  <a:pt x="2533688" y="271145"/>
                </a:lnTo>
                <a:lnTo>
                  <a:pt x="2571712" y="271145"/>
                </a:lnTo>
                <a:lnTo>
                  <a:pt x="2573959" y="269875"/>
                </a:lnTo>
                <a:lnTo>
                  <a:pt x="2579357" y="269875"/>
                </a:lnTo>
                <a:lnTo>
                  <a:pt x="2580182" y="271145"/>
                </a:lnTo>
                <a:lnTo>
                  <a:pt x="2586253" y="271145"/>
                </a:lnTo>
                <a:lnTo>
                  <a:pt x="2589606" y="269875"/>
                </a:lnTo>
                <a:lnTo>
                  <a:pt x="2590533" y="269875"/>
                </a:lnTo>
                <a:lnTo>
                  <a:pt x="2593543" y="268605"/>
                </a:lnTo>
                <a:lnTo>
                  <a:pt x="2595702" y="269875"/>
                </a:lnTo>
                <a:lnTo>
                  <a:pt x="2598051" y="268605"/>
                </a:lnTo>
                <a:lnTo>
                  <a:pt x="2598394" y="268605"/>
                </a:lnTo>
                <a:lnTo>
                  <a:pt x="2598851" y="267335"/>
                </a:lnTo>
                <a:lnTo>
                  <a:pt x="2598445" y="266065"/>
                </a:lnTo>
                <a:lnTo>
                  <a:pt x="2585643" y="266065"/>
                </a:lnTo>
                <a:lnTo>
                  <a:pt x="2583510" y="267335"/>
                </a:lnTo>
                <a:lnTo>
                  <a:pt x="2550998" y="267335"/>
                </a:lnTo>
                <a:lnTo>
                  <a:pt x="2550642" y="266065"/>
                </a:lnTo>
                <a:lnTo>
                  <a:pt x="2577287" y="266065"/>
                </a:lnTo>
                <a:lnTo>
                  <a:pt x="2578125" y="264795"/>
                </a:lnTo>
                <a:lnTo>
                  <a:pt x="2596870" y="264795"/>
                </a:lnTo>
                <a:lnTo>
                  <a:pt x="2604795" y="263525"/>
                </a:lnTo>
                <a:lnTo>
                  <a:pt x="2610853" y="263525"/>
                </a:lnTo>
                <a:lnTo>
                  <a:pt x="2613063" y="262255"/>
                </a:lnTo>
                <a:lnTo>
                  <a:pt x="2619794" y="262255"/>
                </a:lnTo>
                <a:lnTo>
                  <a:pt x="2621813" y="263525"/>
                </a:lnTo>
                <a:lnTo>
                  <a:pt x="2622296" y="263525"/>
                </a:lnTo>
                <a:lnTo>
                  <a:pt x="2623743" y="262255"/>
                </a:lnTo>
                <a:lnTo>
                  <a:pt x="2664244" y="262255"/>
                </a:lnTo>
                <a:lnTo>
                  <a:pt x="2666479" y="260985"/>
                </a:lnTo>
                <a:lnTo>
                  <a:pt x="2673781" y="260985"/>
                </a:lnTo>
                <a:lnTo>
                  <a:pt x="2677147" y="259715"/>
                </a:lnTo>
                <a:lnTo>
                  <a:pt x="2677363" y="259715"/>
                </a:lnTo>
                <a:lnTo>
                  <a:pt x="2677642" y="258445"/>
                </a:lnTo>
                <a:lnTo>
                  <a:pt x="2677452" y="258445"/>
                </a:lnTo>
                <a:lnTo>
                  <a:pt x="2676283" y="257175"/>
                </a:lnTo>
                <a:lnTo>
                  <a:pt x="2629725" y="257175"/>
                </a:lnTo>
                <a:lnTo>
                  <a:pt x="2626245" y="258445"/>
                </a:lnTo>
                <a:lnTo>
                  <a:pt x="2620822" y="258445"/>
                </a:lnTo>
                <a:lnTo>
                  <a:pt x="2620264" y="257175"/>
                </a:lnTo>
                <a:lnTo>
                  <a:pt x="2618282" y="258445"/>
                </a:lnTo>
                <a:lnTo>
                  <a:pt x="2543899" y="258445"/>
                </a:lnTo>
                <a:lnTo>
                  <a:pt x="2543073" y="259715"/>
                </a:lnTo>
                <a:lnTo>
                  <a:pt x="2539669" y="259715"/>
                </a:lnTo>
                <a:lnTo>
                  <a:pt x="2538831" y="258445"/>
                </a:lnTo>
                <a:lnTo>
                  <a:pt x="2501125" y="258445"/>
                </a:lnTo>
                <a:lnTo>
                  <a:pt x="2501404" y="257175"/>
                </a:lnTo>
                <a:lnTo>
                  <a:pt x="2545156" y="257175"/>
                </a:lnTo>
                <a:lnTo>
                  <a:pt x="2547061" y="255905"/>
                </a:lnTo>
                <a:lnTo>
                  <a:pt x="2571140" y="255905"/>
                </a:lnTo>
                <a:lnTo>
                  <a:pt x="2572575" y="254635"/>
                </a:lnTo>
                <a:lnTo>
                  <a:pt x="2574683" y="253365"/>
                </a:lnTo>
                <a:lnTo>
                  <a:pt x="2579801" y="253365"/>
                </a:lnTo>
                <a:lnTo>
                  <a:pt x="2580106" y="252095"/>
                </a:lnTo>
                <a:lnTo>
                  <a:pt x="2547366" y="252095"/>
                </a:lnTo>
                <a:lnTo>
                  <a:pt x="2546947" y="250825"/>
                </a:lnTo>
                <a:lnTo>
                  <a:pt x="2555354" y="250825"/>
                </a:lnTo>
                <a:lnTo>
                  <a:pt x="2560840" y="249555"/>
                </a:lnTo>
                <a:lnTo>
                  <a:pt x="2563050" y="249555"/>
                </a:lnTo>
                <a:lnTo>
                  <a:pt x="2564523" y="248285"/>
                </a:lnTo>
                <a:lnTo>
                  <a:pt x="2587307" y="248285"/>
                </a:lnTo>
                <a:lnTo>
                  <a:pt x="2590406" y="247015"/>
                </a:lnTo>
                <a:lnTo>
                  <a:pt x="2592146" y="247015"/>
                </a:lnTo>
                <a:lnTo>
                  <a:pt x="2594076" y="248285"/>
                </a:lnTo>
                <a:lnTo>
                  <a:pt x="2594457" y="248285"/>
                </a:lnTo>
                <a:lnTo>
                  <a:pt x="2596159" y="247015"/>
                </a:lnTo>
                <a:lnTo>
                  <a:pt x="2597531" y="248285"/>
                </a:lnTo>
                <a:lnTo>
                  <a:pt x="2600223" y="248285"/>
                </a:lnTo>
                <a:lnTo>
                  <a:pt x="2600731" y="247015"/>
                </a:lnTo>
                <a:lnTo>
                  <a:pt x="2600744" y="245745"/>
                </a:lnTo>
                <a:lnTo>
                  <a:pt x="2600083" y="245745"/>
                </a:lnTo>
                <a:lnTo>
                  <a:pt x="2598369" y="244475"/>
                </a:lnTo>
                <a:lnTo>
                  <a:pt x="2594927" y="244475"/>
                </a:lnTo>
                <a:lnTo>
                  <a:pt x="2598166" y="243205"/>
                </a:lnTo>
                <a:lnTo>
                  <a:pt x="2605176" y="243205"/>
                </a:lnTo>
                <a:lnTo>
                  <a:pt x="2606002" y="244475"/>
                </a:lnTo>
                <a:lnTo>
                  <a:pt x="2606789" y="247015"/>
                </a:lnTo>
                <a:lnTo>
                  <a:pt x="2607856" y="247015"/>
                </a:lnTo>
                <a:lnTo>
                  <a:pt x="2610739" y="248285"/>
                </a:lnTo>
                <a:lnTo>
                  <a:pt x="2612212" y="248285"/>
                </a:lnTo>
                <a:lnTo>
                  <a:pt x="2615311" y="247015"/>
                </a:lnTo>
                <a:lnTo>
                  <a:pt x="2632379" y="247015"/>
                </a:lnTo>
                <a:lnTo>
                  <a:pt x="2634373" y="248285"/>
                </a:lnTo>
                <a:lnTo>
                  <a:pt x="2635186" y="248285"/>
                </a:lnTo>
                <a:lnTo>
                  <a:pt x="2637180" y="247015"/>
                </a:lnTo>
                <a:lnTo>
                  <a:pt x="2646972" y="247015"/>
                </a:lnTo>
                <a:lnTo>
                  <a:pt x="2650210" y="245745"/>
                </a:lnTo>
                <a:lnTo>
                  <a:pt x="2651226" y="244475"/>
                </a:lnTo>
                <a:lnTo>
                  <a:pt x="2651493" y="244475"/>
                </a:lnTo>
                <a:lnTo>
                  <a:pt x="2651099" y="243205"/>
                </a:lnTo>
                <a:lnTo>
                  <a:pt x="2622296" y="243205"/>
                </a:lnTo>
                <a:lnTo>
                  <a:pt x="2621788" y="241935"/>
                </a:lnTo>
                <a:lnTo>
                  <a:pt x="2621991" y="241935"/>
                </a:lnTo>
                <a:lnTo>
                  <a:pt x="2622334" y="240665"/>
                </a:lnTo>
                <a:lnTo>
                  <a:pt x="2621991" y="240665"/>
                </a:lnTo>
                <a:lnTo>
                  <a:pt x="2619870" y="239395"/>
                </a:lnTo>
                <a:lnTo>
                  <a:pt x="2617584" y="239395"/>
                </a:lnTo>
                <a:lnTo>
                  <a:pt x="2617711" y="238125"/>
                </a:lnTo>
                <a:lnTo>
                  <a:pt x="2617838" y="236855"/>
                </a:lnTo>
                <a:lnTo>
                  <a:pt x="2621457" y="236855"/>
                </a:lnTo>
                <a:lnTo>
                  <a:pt x="2623921" y="238125"/>
                </a:lnTo>
                <a:lnTo>
                  <a:pt x="2631440" y="238125"/>
                </a:lnTo>
                <a:lnTo>
                  <a:pt x="2633319" y="236855"/>
                </a:lnTo>
                <a:lnTo>
                  <a:pt x="2642654" y="236855"/>
                </a:lnTo>
                <a:lnTo>
                  <a:pt x="2644876" y="238125"/>
                </a:lnTo>
                <a:lnTo>
                  <a:pt x="2646349" y="238125"/>
                </a:lnTo>
                <a:lnTo>
                  <a:pt x="2648889" y="236855"/>
                </a:lnTo>
                <a:lnTo>
                  <a:pt x="2649905" y="236855"/>
                </a:lnTo>
                <a:lnTo>
                  <a:pt x="2651582" y="238125"/>
                </a:lnTo>
                <a:lnTo>
                  <a:pt x="2658567" y="238125"/>
                </a:lnTo>
                <a:lnTo>
                  <a:pt x="2658884" y="236855"/>
                </a:lnTo>
                <a:lnTo>
                  <a:pt x="2658618" y="236855"/>
                </a:lnTo>
                <a:lnTo>
                  <a:pt x="2658453" y="235585"/>
                </a:lnTo>
                <a:lnTo>
                  <a:pt x="2659380" y="235585"/>
                </a:lnTo>
                <a:lnTo>
                  <a:pt x="2684729" y="234315"/>
                </a:lnTo>
                <a:lnTo>
                  <a:pt x="2685643" y="234315"/>
                </a:lnTo>
                <a:lnTo>
                  <a:pt x="2687624" y="233045"/>
                </a:lnTo>
                <a:lnTo>
                  <a:pt x="2688717" y="234315"/>
                </a:lnTo>
                <a:lnTo>
                  <a:pt x="2691688" y="234315"/>
                </a:lnTo>
                <a:lnTo>
                  <a:pt x="2692870" y="233045"/>
                </a:lnTo>
                <a:lnTo>
                  <a:pt x="2693276" y="233045"/>
                </a:lnTo>
                <a:lnTo>
                  <a:pt x="2694279" y="231775"/>
                </a:lnTo>
                <a:lnTo>
                  <a:pt x="2694241" y="230505"/>
                </a:lnTo>
                <a:lnTo>
                  <a:pt x="2693225" y="229235"/>
                </a:lnTo>
                <a:lnTo>
                  <a:pt x="2677122" y="229235"/>
                </a:lnTo>
                <a:lnTo>
                  <a:pt x="2675509" y="227965"/>
                </a:lnTo>
                <a:lnTo>
                  <a:pt x="2673108" y="227965"/>
                </a:lnTo>
                <a:lnTo>
                  <a:pt x="2669781" y="229235"/>
                </a:lnTo>
                <a:lnTo>
                  <a:pt x="2667012" y="229235"/>
                </a:lnTo>
                <a:lnTo>
                  <a:pt x="2663215" y="231775"/>
                </a:lnTo>
                <a:lnTo>
                  <a:pt x="2661564" y="231775"/>
                </a:lnTo>
                <a:lnTo>
                  <a:pt x="2657970" y="229235"/>
                </a:lnTo>
                <a:lnTo>
                  <a:pt x="2651925" y="229235"/>
                </a:lnTo>
                <a:lnTo>
                  <a:pt x="2650909" y="230505"/>
                </a:lnTo>
                <a:lnTo>
                  <a:pt x="2648267" y="231775"/>
                </a:lnTo>
                <a:lnTo>
                  <a:pt x="2646794" y="231775"/>
                </a:lnTo>
                <a:lnTo>
                  <a:pt x="2644508" y="230505"/>
                </a:lnTo>
                <a:lnTo>
                  <a:pt x="2643759" y="229235"/>
                </a:lnTo>
                <a:lnTo>
                  <a:pt x="2637967" y="229235"/>
                </a:lnTo>
                <a:lnTo>
                  <a:pt x="2634932" y="230505"/>
                </a:lnTo>
                <a:lnTo>
                  <a:pt x="2634043" y="230505"/>
                </a:lnTo>
                <a:lnTo>
                  <a:pt x="2631275" y="231775"/>
                </a:lnTo>
                <a:lnTo>
                  <a:pt x="2629446" y="231775"/>
                </a:lnTo>
                <a:lnTo>
                  <a:pt x="2625826" y="230505"/>
                </a:lnTo>
                <a:lnTo>
                  <a:pt x="2623959" y="231775"/>
                </a:lnTo>
                <a:lnTo>
                  <a:pt x="2621991" y="230505"/>
                </a:lnTo>
                <a:lnTo>
                  <a:pt x="2621673" y="230505"/>
                </a:lnTo>
                <a:lnTo>
                  <a:pt x="2621394" y="229235"/>
                </a:lnTo>
                <a:lnTo>
                  <a:pt x="2621584" y="229235"/>
                </a:lnTo>
                <a:lnTo>
                  <a:pt x="2622588" y="227965"/>
                </a:lnTo>
                <a:lnTo>
                  <a:pt x="2666085" y="227965"/>
                </a:lnTo>
                <a:lnTo>
                  <a:pt x="2668587" y="226695"/>
                </a:lnTo>
                <a:lnTo>
                  <a:pt x="2690215" y="226695"/>
                </a:lnTo>
                <a:lnTo>
                  <a:pt x="2691739" y="225425"/>
                </a:lnTo>
                <a:lnTo>
                  <a:pt x="2691968" y="225425"/>
                </a:lnTo>
                <a:lnTo>
                  <a:pt x="2692209" y="224155"/>
                </a:lnTo>
                <a:lnTo>
                  <a:pt x="2692031" y="222885"/>
                </a:lnTo>
                <a:lnTo>
                  <a:pt x="2675115" y="222885"/>
                </a:lnTo>
                <a:lnTo>
                  <a:pt x="2672664" y="224155"/>
                </a:lnTo>
                <a:lnTo>
                  <a:pt x="2671737" y="224155"/>
                </a:lnTo>
                <a:lnTo>
                  <a:pt x="2669895" y="222885"/>
                </a:lnTo>
                <a:lnTo>
                  <a:pt x="2661056" y="222885"/>
                </a:lnTo>
                <a:lnTo>
                  <a:pt x="2658275" y="224155"/>
                </a:lnTo>
                <a:lnTo>
                  <a:pt x="2657195" y="224155"/>
                </a:lnTo>
                <a:lnTo>
                  <a:pt x="2655278" y="222885"/>
                </a:lnTo>
                <a:lnTo>
                  <a:pt x="2645638" y="222885"/>
                </a:lnTo>
                <a:lnTo>
                  <a:pt x="2643695" y="224155"/>
                </a:lnTo>
                <a:lnTo>
                  <a:pt x="2642730" y="224155"/>
                </a:lnTo>
                <a:lnTo>
                  <a:pt x="2640177" y="222885"/>
                </a:lnTo>
                <a:lnTo>
                  <a:pt x="2638615" y="222885"/>
                </a:lnTo>
                <a:lnTo>
                  <a:pt x="2634869" y="224155"/>
                </a:lnTo>
                <a:lnTo>
                  <a:pt x="2632735" y="224155"/>
                </a:lnTo>
                <a:lnTo>
                  <a:pt x="2629839" y="222885"/>
                </a:lnTo>
                <a:lnTo>
                  <a:pt x="2629027" y="222885"/>
                </a:lnTo>
                <a:lnTo>
                  <a:pt x="2627007" y="224155"/>
                </a:lnTo>
                <a:lnTo>
                  <a:pt x="2617495" y="224155"/>
                </a:lnTo>
                <a:lnTo>
                  <a:pt x="2617495" y="229235"/>
                </a:lnTo>
                <a:lnTo>
                  <a:pt x="2617432" y="229463"/>
                </a:lnTo>
                <a:lnTo>
                  <a:pt x="2617432" y="239395"/>
                </a:lnTo>
                <a:lnTo>
                  <a:pt x="2617317" y="240665"/>
                </a:lnTo>
                <a:lnTo>
                  <a:pt x="2617241" y="241935"/>
                </a:lnTo>
                <a:lnTo>
                  <a:pt x="2617025" y="241935"/>
                </a:lnTo>
                <a:lnTo>
                  <a:pt x="2616708" y="243205"/>
                </a:lnTo>
                <a:lnTo>
                  <a:pt x="2614663" y="243205"/>
                </a:lnTo>
                <a:lnTo>
                  <a:pt x="2614612" y="241935"/>
                </a:lnTo>
                <a:lnTo>
                  <a:pt x="2614993" y="241935"/>
                </a:lnTo>
                <a:lnTo>
                  <a:pt x="2615603" y="240665"/>
                </a:lnTo>
                <a:lnTo>
                  <a:pt x="2615704" y="239395"/>
                </a:lnTo>
                <a:lnTo>
                  <a:pt x="2617432" y="239395"/>
                </a:lnTo>
                <a:lnTo>
                  <a:pt x="2617432" y="229463"/>
                </a:lnTo>
                <a:lnTo>
                  <a:pt x="2617127" y="230505"/>
                </a:lnTo>
                <a:lnTo>
                  <a:pt x="2615996" y="230505"/>
                </a:lnTo>
                <a:lnTo>
                  <a:pt x="2615781" y="229235"/>
                </a:lnTo>
                <a:lnTo>
                  <a:pt x="2617495" y="229235"/>
                </a:lnTo>
                <a:lnTo>
                  <a:pt x="2617495" y="224155"/>
                </a:lnTo>
                <a:lnTo>
                  <a:pt x="2615031" y="224155"/>
                </a:lnTo>
                <a:lnTo>
                  <a:pt x="2615031" y="239395"/>
                </a:lnTo>
                <a:lnTo>
                  <a:pt x="2611082" y="239395"/>
                </a:lnTo>
                <a:lnTo>
                  <a:pt x="2611361" y="238125"/>
                </a:lnTo>
                <a:lnTo>
                  <a:pt x="2614638" y="238125"/>
                </a:lnTo>
                <a:lnTo>
                  <a:pt x="2615031" y="239395"/>
                </a:lnTo>
                <a:lnTo>
                  <a:pt x="2615031" y="224155"/>
                </a:lnTo>
                <a:lnTo>
                  <a:pt x="2605227" y="224155"/>
                </a:lnTo>
                <a:lnTo>
                  <a:pt x="2605227" y="230505"/>
                </a:lnTo>
                <a:lnTo>
                  <a:pt x="2598470" y="230505"/>
                </a:lnTo>
                <a:lnTo>
                  <a:pt x="2600782" y="229235"/>
                </a:lnTo>
                <a:lnTo>
                  <a:pt x="2602877" y="229235"/>
                </a:lnTo>
                <a:lnTo>
                  <a:pt x="2605227" y="230505"/>
                </a:lnTo>
                <a:lnTo>
                  <a:pt x="2605227" y="224155"/>
                </a:lnTo>
                <a:lnTo>
                  <a:pt x="2586164" y="224155"/>
                </a:lnTo>
                <a:lnTo>
                  <a:pt x="2583891" y="225425"/>
                </a:lnTo>
                <a:lnTo>
                  <a:pt x="2583396" y="225425"/>
                </a:lnTo>
                <a:lnTo>
                  <a:pt x="2581694" y="224155"/>
                </a:lnTo>
                <a:lnTo>
                  <a:pt x="2557640" y="224155"/>
                </a:lnTo>
                <a:lnTo>
                  <a:pt x="2556192" y="225425"/>
                </a:lnTo>
                <a:lnTo>
                  <a:pt x="2554567" y="225425"/>
                </a:lnTo>
                <a:lnTo>
                  <a:pt x="2553449" y="226695"/>
                </a:lnTo>
                <a:lnTo>
                  <a:pt x="2546705" y="225425"/>
                </a:lnTo>
                <a:lnTo>
                  <a:pt x="2542717" y="225425"/>
                </a:lnTo>
                <a:lnTo>
                  <a:pt x="2541574" y="226695"/>
                </a:lnTo>
                <a:lnTo>
                  <a:pt x="2541460" y="250825"/>
                </a:lnTo>
                <a:lnTo>
                  <a:pt x="2540762" y="252095"/>
                </a:lnTo>
                <a:lnTo>
                  <a:pt x="2536596" y="252095"/>
                </a:lnTo>
                <a:lnTo>
                  <a:pt x="2536190" y="250825"/>
                </a:lnTo>
                <a:lnTo>
                  <a:pt x="2541460" y="250825"/>
                </a:lnTo>
                <a:lnTo>
                  <a:pt x="2541460" y="226695"/>
                </a:lnTo>
                <a:lnTo>
                  <a:pt x="2537498" y="226695"/>
                </a:lnTo>
                <a:lnTo>
                  <a:pt x="2536037" y="225425"/>
                </a:lnTo>
                <a:lnTo>
                  <a:pt x="2533815" y="224155"/>
                </a:lnTo>
                <a:lnTo>
                  <a:pt x="2532926" y="224155"/>
                </a:lnTo>
                <a:lnTo>
                  <a:pt x="2529471" y="226695"/>
                </a:lnTo>
                <a:lnTo>
                  <a:pt x="2526804" y="226695"/>
                </a:lnTo>
                <a:lnTo>
                  <a:pt x="2523490" y="225425"/>
                </a:lnTo>
                <a:lnTo>
                  <a:pt x="2514866" y="225425"/>
                </a:lnTo>
                <a:lnTo>
                  <a:pt x="2509075" y="226695"/>
                </a:lnTo>
                <a:lnTo>
                  <a:pt x="2495969" y="225425"/>
                </a:lnTo>
                <a:lnTo>
                  <a:pt x="2488666" y="226695"/>
                </a:lnTo>
                <a:lnTo>
                  <a:pt x="2486761" y="226695"/>
                </a:lnTo>
                <a:lnTo>
                  <a:pt x="2486761" y="258445"/>
                </a:lnTo>
                <a:lnTo>
                  <a:pt x="2484551" y="258445"/>
                </a:lnTo>
                <a:lnTo>
                  <a:pt x="2484958" y="257175"/>
                </a:lnTo>
                <a:lnTo>
                  <a:pt x="2486380" y="257175"/>
                </a:lnTo>
                <a:lnTo>
                  <a:pt x="2486761" y="258445"/>
                </a:lnTo>
                <a:lnTo>
                  <a:pt x="2486761" y="226695"/>
                </a:lnTo>
                <a:lnTo>
                  <a:pt x="2468080" y="226695"/>
                </a:lnTo>
                <a:lnTo>
                  <a:pt x="2468080" y="278765"/>
                </a:lnTo>
                <a:lnTo>
                  <a:pt x="2464562" y="278765"/>
                </a:lnTo>
                <a:lnTo>
                  <a:pt x="2464968" y="277495"/>
                </a:lnTo>
                <a:lnTo>
                  <a:pt x="2467597" y="277495"/>
                </a:lnTo>
                <a:lnTo>
                  <a:pt x="2468080" y="278765"/>
                </a:lnTo>
                <a:lnTo>
                  <a:pt x="2468080" y="226695"/>
                </a:lnTo>
                <a:lnTo>
                  <a:pt x="2464981" y="226695"/>
                </a:lnTo>
                <a:lnTo>
                  <a:pt x="2464981" y="274955"/>
                </a:lnTo>
                <a:lnTo>
                  <a:pt x="2463825" y="276225"/>
                </a:lnTo>
                <a:lnTo>
                  <a:pt x="2462949" y="276225"/>
                </a:lnTo>
                <a:lnTo>
                  <a:pt x="2462771" y="274955"/>
                </a:lnTo>
                <a:lnTo>
                  <a:pt x="2464981" y="274955"/>
                </a:lnTo>
                <a:lnTo>
                  <a:pt x="2464981" y="226695"/>
                </a:lnTo>
                <a:lnTo>
                  <a:pt x="2446858" y="226695"/>
                </a:lnTo>
                <a:lnTo>
                  <a:pt x="2446858" y="274955"/>
                </a:lnTo>
                <a:lnTo>
                  <a:pt x="2446680" y="274955"/>
                </a:lnTo>
                <a:lnTo>
                  <a:pt x="2445258" y="276225"/>
                </a:lnTo>
                <a:lnTo>
                  <a:pt x="2444369" y="276225"/>
                </a:lnTo>
                <a:lnTo>
                  <a:pt x="2442413" y="274955"/>
                </a:lnTo>
                <a:lnTo>
                  <a:pt x="2441359" y="274955"/>
                </a:lnTo>
                <a:lnTo>
                  <a:pt x="2439657" y="273685"/>
                </a:lnTo>
                <a:lnTo>
                  <a:pt x="2439098" y="274955"/>
                </a:lnTo>
                <a:lnTo>
                  <a:pt x="2436596" y="274955"/>
                </a:lnTo>
                <a:lnTo>
                  <a:pt x="2436507" y="273685"/>
                </a:lnTo>
                <a:lnTo>
                  <a:pt x="2436850" y="273685"/>
                </a:lnTo>
                <a:lnTo>
                  <a:pt x="2438920" y="272415"/>
                </a:lnTo>
                <a:lnTo>
                  <a:pt x="2444280" y="272415"/>
                </a:lnTo>
                <a:lnTo>
                  <a:pt x="2446083" y="273685"/>
                </a:lnTo>
                <a:lnTo>
                  <a:pt x="2446451" y="273685"/>
                </a:lnTo>
                <a:lnTo>
                  <a:pt x="2446858" y="274955"/>
                </a:lnTo>
                <a:lnTo>
                  <a:pt x="2446858" y="226695"/>
                </a:lnTo>
                <a:lnTo>
                  <a:pt x="2444610" y="226695"/>
                </a:lnTo>
                <a:lnTo>
                  <a:pt x="2442705" y="227965"/>
                </a:lnTo>
                <a:lnTo>
                  <a:pt x="2435402" y="227965"/>
                </a:lnTo>
                <a:lnTo>
                  <a:pt x="2433751" y="226695"/>
                </a:lnTo>
                <a:lnTo>
                  <a:pt x="2433205" y="226695"/>
                </a:lnTo>
                <a:lnTo>
                  <a:pt x="2430183" y="225425"/>
                </a:lnTo>
                <a:lnTo>
                  <a:pt x="2427694" y="225425"/>
                </a:lnTo>
                <a:lnTo>
                  <a:pt x="2427694" y="274955"/>
                </a:lnTo>
                <a:lnTo>
                  <a:pt x="2427363" y="276225"/>
                </a:lnTo>
                <a:lnTo>
                  <a:pt x="2420785" y="276225"/>
                </a:lnTo>
                <a:lnTo>
                  <a:pt x="2419172" y="277495"/>
                </a:lnTo>
                <a:lnTo>
                  <a:pt x="2415946" y="277495"/>
                </a:lnTo>
                <a:lnTo>
                  <a:pt x="2413495" y="276225"/>
                </a:lnTo>
                <a:lnTo>
                  <a:pt x="2402421" y="276225"/>
                </a:lnTo>
                <a:lnTo>
                  <a:pt x="2400998" y="277495"/>
                </a:lnTo>
                <a:lnTo>
                  <a:pt x="2400465" y="277495"/>
                </a:lnTo>
                <a:lnTo>
                  <a:pt x="2399017" y="276225"/>
                </a:lnTo>
                <a:lnTo>
                  <a:pt x="2394762" y="276225"/>
                </a:lnTo>
                <a:lnTo>
                  <a:pt x="2394762" y="283845"/>
                </a:lnTo>
                <a:lnTo>
                  <a:pt x="2393315" y="285115"/>
                </a:lnTo>
                <a:lnTo>
                  <a:pt x="2387854" y="283845"/>
                </a:lnTo>
                <a:lnTo>
                  <a:pt x="2382977" y="285115"/>
                </a:lnTo>
                <a:lnTo>
                  <a:pt x="2376881" y="283845"/>
                </a:lnTo>
                <a:lnTo>
                  <a:pt x="2375674" y="285115"/>
                </a:lnTo>
                <a:lnTo>
                  <a:pt x="2373287" y="285115"/>
                </a:lnTo>
                <a:lnTo>
                  <a:pt x="2371687" y="286385"/>
                </a:lnTo>
                <a:lnTo>
                  <a:pt x="2357374" y="286385"/>
                </a:lnTo>
                <a:lnTo>
                  <a:pt x="2355215" y="285115"/>
                </a:lnTo>
                <a:lnTo>
                  <a:pt x="2354656" y="285115"/>
                </a:lnTo>
                <a:lnTo>
                  <a:pt x="2349208" y="283845"/>
                </a:lnTo>
                <a:lnTo>
                  <a:pt x="2346198" y="285115"/>
                </a:lnTo>
                <a:lnTo>
                  <a:pt x="2345613" y="285115"/>
                </a:lnTo>
                <a:lnTo>
                  <a:pt x="2343442" y="286385"/>
                </a:lnTo>
                <a:lnTo>
                  <a:pt x="2341435" y="286385"/>
                </a:lnTo>
                <a:lnTo>
                  <a:pt x="2341435" y="288925"/>
                </a:lnTo>
                <a:lnTo>
                  <a:pt x="2340648" y="290195"/>
                </a:lnTo>
                <a:lnTo>
                  <a:pt x="2340178" y="288925"/>
                </a:lnTo>
                <a:lnTo>
                  <a:pt x="2340724" y="288925"/>
                </a:lnTo>
                <a:lnTo>
                  <a:pt x="2341016" y="287655"/>
                </a:lnTo>
                <a:lnTo>
                  <a:pt x="2341257" y="288925"/>
                </a:lnTo>
                <a:lnTo>
                  <a:pt x="2341435" y="288925"/>
                </a:lnTo>
                <a:lnTo>
                  <a:pt x="2341435" y="286385"/>
                </a:lnTo>
                <a:lnTo>
                  <a:pt x="2308745" y="286385"/>
                </a:lnTo>
                <a:lnTo>
                  <a:pt x="2307310" y="285115"/>
                </a:lnTo>
                <a:lnTo>
                  <a:pt x="2306828" y="285115"/>
                </a:lnTo>
                <a:lnTo>
                  <a:pt x="2304224" y="286385"/>
                </a:lnTo>
                <a:lnTo>
                  <a:pt x="2302116" y="286385"/>
                </a:lnTo>
                <a:lnTo>
                  <a:pt x="2298877" y="285115"/>
                </a:lnTo>
                <a:lnTo>
                  <a:pt x="2292146" y="285115"/>
                </a:lnTo>
                <a:lnTo>
                  <a:pt x="2289949" y="283845"/>
                </a:lnTo>
                <a:lnTo>
                  <a:pt x="2287752" y="283845"/>
                </a:lnTo>
                <a:lnTo>
                  <a:pt x="2283028" y="286385"/>
                </a:lnTo>
                <a:lnTo>
                  <a:pt x="2282088" y="286385"/>
                </a:lnTo>
                <a:lnTo>
                  <a:pt x="2280031" y="285115"/>
                </a:lnTo>
                <a:lnTo>
                  <a:pt x="2278977" y="285115"/>
                </a:lnTo>
                <a:lnTo>
                  <a:pt x="2277275" y="286385"/>
                </a:lnTo>
                <a:lnTo>
                  <a:pt x="2276602" y="286385"/>
                </a:lnTo>
                <a:lnTo>
                  <a:pt x="2275763" y="285115"/>
                </a:lnTo>
                <a:lnTo>
                  <a:pt x="2275929" y="285115"/>
                </a:lnTo>
                <a:lnTo>
                  <a:pt x="2276627" y="283845"/>
                </a:lnTo>
                <a:lnTo>
                  <a:pt x="2276500" y="283845"/>
                </a:lnTo>
                <a:lnTo>
                  <a:pt x="2275624" y="282575"/>
                </a:lnTo>
                <a:lnTo>
                  <a:pt x="2275852" y="281305"/>
                </a:lnTo>
                <a:lnTo>
                  <a:pt x="2306929" y="281305"/>
                </a:lnTo>
                <a:lnTo>
                  <a:pt x="2307450" y="280035"/>
                </a:lnTo>
                <a:lnTo>
                  <a:pt x="2306675" y="278765"/>
                </a:lnTo>
                <a:lnTo>
                  <a:pt x="2306345" y="277495"/>
                </a:lnTo>
                <a:lnTo>
                  <a:pt x="2305621" y="276225"/>
                </a:lnTo>
                <a:lnTo>
                  <a:pt x="2300859" y="276225"/>
                </a:lnTo>
                <a:lnTo>
                  <a:pt x="2298573" y="277495"/>
                </a:lnTo>
                <a:lnTo>
                  <a:pt x="2298027" y="277495"/>
                </a:lnTo>
                <a:lnTo>
                  <a:pt x="2296363" y="276225"/>
                </a:lnTo>
                <a:lnTo>
                  <a:pt x="2285225" y="276225"/>
                </a:lnTo>
                <a:lnTo>
                  <a:pt x="2283637" y="274955"/>
                </a:lnTo>
                <a:lnTo>
                  <a:pt x="2280031" y="274955"/>
                </a:lnTo>
                <a:lnTo>
                  <a:pt x="2274544" y="273685"/>
                </a:lnTo>
                <a:lnTo>
                  <a:pt x="2273160" y="273685"/>
                </a:lnTo>
                <a:lnTo>
                  <a:pt x="2273160" y="283845"/>
                </a:lnTo>
                <a:lnTo>
                  <a:pt x="2271750" y="283845"/>
                </a:lnTo>
                <a:lnTo>
                  <a:pt x="2271217" y="285115"/>
                </a:lnTo>
                <a:lnTo>
                  <a:pt x="2269998" y="283845"/>
                </a:lnTo>
                <a:lnTo>
                  <a:pt x="2269325" y="283845"/>
                </a:lnTo>
                <a:lnTo>
                  <a:pt x="2267293" y="282575"/>
                </a:lnTo>
                <a:lnTo>
                  <a:pt x="2261489" y="282575"/>
                </a:lnTo>
                <a:lnTo>
                  <a:pt x="2261705" y="281305"/>
                </a:lnTo>
                <a:lnTo>
                  <a:pt x="2272461" y="281305"/>
                </a:lnTo>
                <a:lnTo>
                  <a:pt x="2272766" y="282575"/>
                </a:lnTo>
                <a:lnTo>
                  <a:pt x="2273160" y="283845"/>
                </a:lnTo>
                <a:lnTo>
                  <a:pt x="2273160" y="273685"/>
                </a:lnTo>
                <a:lnTo>
                  <a:pt x="2264956" y="273685"/>
                </a:lnTo>
                <a:lnTo>
                  <a:pt x="2265438" y="272415"/>
                </a:lnTo>
                <a:lnTo>
                  <a:pt x="2304148" y="272415"/>
                </a:lnTo>
                <a:lnTo>
                  <a:pt x="2307488" y="273685"/>
                </a:lnTo>
                <a:lnTo>
                  <a:pt x="2308898" y="273685"/>
                </a:lnTo>
                <a:lnTo>
                  <a:pt x="2309215" y="272415"/>
                </a:lnTo>
                <a:lnTo>
                  <a:pt x="2319832" y="272415"/>
                </a:lnTo>
                <a:lnTo>
                  <a:pt x="2323935" y="273685"/>
                </a:lnTo>
                <a:lnTo>
                  <a:pt x="2324252" y="273685"/>
                </a:lnTo>
                <a:lnTo>
                  <a:pt x="2324176" y="274955"/>
                </a:lnTo>
                <a:lnTo>
                  <a:pt x="2323465" y="274955"/>
                </a:lnTo>
                <a:lnTo>
                  <a:pt x="2321128" y="273685"/>
                </a:lnTo>
                <a:lnTo>
                  <a:pt x="2315286" y="273685"/>
                </a:lnTo>
                <a:lnTo>
                  <a:pt x="2314460" y="274955"/>
                </a:lnTo>
                <a:lnTo>
                  <a:pt x="2312822" y="276225"/>
                </a:lnTo>
                <a:lnTo>
                  <a:pt x="2311946" y="276225"/>
                </a:lnTo>
                <a:lnTo>
                  <a:pt x="2310346" y="278765"/>
                </a:lnTo>
                <a:lnTo>
                  <a:pt x="2310574" y="278765"/>
                </a:lnTo>
                <a:lnTo>
                  <a:pt x="2312085" y="280035"/>
                </a:lnTo>
                <a:lnTo>
                  <a:pt x="2312682" y="280035"/>
                </a:lnTo>
                <a:lnTo>
                  <a:pt x="2314562" y="281305"/>
                </a:lnTo>
                <a:lnTo>
                  <a:pt x="2327287" y="281305"/>
                </a:lnTo>
                <a:lnTo>
                  <a:pt x="2329180" y="282575"/>
                </a:lnTo>
                <a:lnTo>
                  <a:pt x="2340381" y="282575"/>
                </a:lnTo>
                <a:lnTo>
                  <a:pt x="2341499" y="281305"/>
                </a:lnTo>
                <a:lnTo>
                  <a:pt x="2342007" y="281305"/>
                </a:lnTo>
                <a:lnTo>
                  <a:pt x="2343429" y="282575"/>
                </a:lnTo>
                <a:lnTo>
                  <a:pt x="2392095" y="282575"/>
                </a:lnTo>
                <a:lnTo>
                  <a:pt x="2394762" y="283845"/>
                </a:lnTo>
                <a:lnTo>
                  <a:pt x="2394762" y="276225"/>
                </a:lnTo>
                <a:lnTo>
                  <a:pt x="2386355" y="276225"/>
                </a:lnTo>
                <a:lnTo>
                  <a:pt x="2384399" y="277495"/>
                </a:lnTo>
                <a:lnTo>
                  <a:pt x="2383371" y="276225"/>
                </a:lnTo>
                <a:lnTo>
                  <a:pt x="2379649" y="276225"/>
                </a:lnTo>
                <a:lnTo>
                  <a:pt x="2378862" y="277495"/>
                </a:lnTo>
                <a:lnTo>
                  <a:pt x="2376233" y="277495"/>
                </a:lnTo>
                <a:lnTo>
                  <a:pt x="2376233" y="274955"/>
                </a:lnTo>
                <a:lnTo>
                  <a:pt x="2391130" y="274955"/>
                </a:lnTo>
                <a:lnTo>
                  <a:pt x="2393150" y="273685"/>
                </a:lnTo>
                <a:lnTo>
                  <a:pt x="2396223" y="272415"/>
                </a:lnTo>
                <a:lnTo>
                  <a:pt x="2397493" y="272415"/>
                </a:lnTo>
                <a:lnTo>
                  <a:pt x="2399246" y="273685"/>
                </a:lnTo>
                <a:lnTo>
                  <a:pt x="2399792" y="273685"/>
                </a:lnTo>
                <a:lnTo>
                  <a:pt x="2401811" y="274955"/>
                </a:lnTo>
                <a:lnTo>
                  <a:pt x="2403271" y="274955"/>
                </a:lnTo>
                <a:lnTo>
                  <a:pt x="2405557" y="273685"/>
                </a:lnTo>
                <a:lnTo>
                  <a:pt x="2406408" y="273685"/>
                </a:lnTo>
                <a:lnTo>
                  <a:pt x="2408720" y="274955"/>
                </a:lnTo>
                <a:lnTo>
                  <a:pt x="2410218" y="274955"/>
                </a:lnTo>
                <a:lnTo>
                  <a:pt x="2412835" y="273685"/>
                </a:lnTo>
                <a:lnTo>
                  <a:pt x="2423477" y="273685"/>
                </a:lnTo>
                <a:lnTo>
                  <a:pt x="2427503" y="274955"/>
                </a:lnTo>
                <a:lnTo>
                  <a:pt x="2427694" y="274955"/>
                </a:lnTo>
                <a:lnTo>
                  <a:pt x="2427694" y="225425"/>
                </a:lnTo>
                <a:lnTo>
                  <a:pt x="2427452" y="225425"/>
                </a:lnTo>
                <a:lnTo>
                  <a:pt x="2424036" y="227965"/>
                </a:lnTo>
                <a:lnTo>
                  <a:pt x="2423045" y="227965"/>
                </a:lnTo>
                <a:lnTo>
                  <a:pt x="2420264" y="226695"/>
                </a:lnTo>
                <a:lnTo>
                  <a:pt x="2413635" y="226695"/>
                </a:lnTo>
                <a:lnTo>
                  <a:pt x="2410510" y="227965"/>
                </a:lnTo>
                <a:lnTo>
                  <a:pt x="2406269" y="227965"/>
                </a:lnTo>
                <a:lnTo>
                  <a:pt x="2404821" y="226695"/>
                </a:lnTo>
                <a:lnTo>
                  <a:pt x="2403437" y="226695"/>
                </a:lnTo>
                <a:lnTo>
                  <a:pt x="2400465" y="227965"/>
                </a:lnTo>
                <a:lnTo>
                  <a:pt x="2398941" y="227965"/>
                </a:lnTo>
                <a:lnTo>
                  <a:pt x="2396426" y="226695"/>
                </a:lnTo>
                <a:lnTo>
                  <a:pt x="2386114" y="226695"/>
                </a:lnTo>
                <a:lnTo>
                  <a:pt x="2383904" y="227965"/>
                </a:lnTo>
                <a:lnTo>
                  <a:pt x="2371433" y="227965"/>
                </a:lnTo>
                <a:lnTo>
                  <a:pt x="2371433" y="277495"/>
                </a:lnTo>
                <a:lnTo>
                  <a:pt x="2370569" y="277495"/>
                </a:lnTo>
                <a:lnTo>
                  <a:pt x="2370124" y="278765"/>
                </a:lnTo>
                <a:lnTo>
                  <a:pt x="2368753" y="278765"/>
                </a:lnTo>
                <a:lnTo>
                  <a:pt x="2368512" y="276225"/>
                </a:lnTo>
                <a:lnTo>
                  <a:pt x="2371331" y="276225"/>
                </a:lnTo>
                <a:lnTo>
                  <a:pt x="2371433" y="277495"/>
                </a:lnTo>
                <a:lnTo>
                  <a:pt x="2371433" y="227965"/>
                </a:lnTo>
                <a:lnTo>
                  <a:pt x="2368486" y="227965"/>
                </a:lnTo>
                <a:lnTo>
                  <a:pt x="2368486" y="276225"/>
                </a:lnTo>
                <a:lnTo>
                  <a:pt x="2365781" y="276225"/>
                </a:lnTo>
                <a:lnTo>
                  <a:pt x="2365489" y="274955"/>
                </a:lnTo>
                <a:lnTo>
                  <a:pt x="2368397" y="274955"/>
                </a:lnTo>
                <a:lnTo>
                  <a:pt x="2368486" y="276225"/>
                </a:lnTo>
                <a:lnTo>
                  <a:pt x="2368486" y="227965"/>
                </a:lnTo>
                <a:lnTo>
                  <a:pt x="2362784" y="227965"/>
                </a:lnTo>
                <a:lnTo>
                  <a:pt x="2362784" y="273685"/>
                </a:lnTo>
                <a:lnTo>
                  <a:pt x="2362784" y="274955"/>
                </a:lnTo>
                <a:lnTo>
                  <a:pt x="2362276" y="274955"/>
                </a:lnTo>
                <a:lnTo>
                  <a:pt x="2361958" y="276225"/>
                </a:lnTo>
                <a:lnTo>
                  <a:pt x="2356955" y="276225"/>
                </a:lnTo>
                <a:lnTo>
                  <a:pt x="2353348" y="273685"/>
                </a:lnTo>
                <a:lnTo>
                  <a:pt x="2350973" y="273685"/>
                </a:lnTo>
                <a:lnTo>
                  <a:pt x="2347277" y="276225"/>
                </a:lnTo>
                <a:lnTo>
                  <a:pt x="2345829" y="276225"/>
                </a:lnTo>
                <a:lnTo>
                  <a:pt x="2343645" y="274955"/>
                </a:lnTo>
                <a:lnTo>
                  <a:pt x="2343391" y="274955"/>
                </a:lnTo>
                <a:lnTo>
                  <a:pt x="2343112" y="273685"/>
                </a:lnTo>
                <a:lnTo>
                  <a:pt x="2344356" y="273685"/>
                </a:lnTo>
                <a:lnTo>
                  <a:pt x="2344623" y="272415"/>
                </a:lnTo>
                <a:lnTo>
                  <a:pt x="2355786" y="272415"/>
                </a:lnTo>
                <a:lnTo>
                  <a:pt x="2356701" y="273685"/>
                </a:lnTo>
                <a:lnTo>
                  <a:pt x="2358910" y="274955"/>
                </a:lnTo>
                <a:lnTo>
                  <a:pt x="2360282" y="273685"/>
                </a:lnTo>
                <a:lnTo>
                  <a:pt x="2362784" y="273685"/>
                </a:lnTo>
                <a:lnTo>
                  <a:pt x="2362784" y="227965"/>
                </a:lnTo>
                <a:lnTo>
                  <a:pt x="2360155" y="227965"/>
                </a:lnTo>
                <a:lnTo>
                  <a:pt x="2356447" y="226695"/>
                </a:lnTo>
                <a:lnTo>
                  <a:pt x="2355812" y="226695"/>
                </a:lnTo>
                <a:lnTo>
                  <a:pt x="2353818" y="227965"/>
                </a:lnTo>
                <a:lnTo>
                  <a:pt x="2352383" y="227965"/>
                </a:lnTo>
                <a:lnTo>
                  <a:pt x="2349754" y="226695"/>
                </a:lnTo>
                <a:lnTo>
                  <a:pt x="2347188" y="227965"/>
                </a:lnTo>
                <a:lnTo>
                  <a:pt x="2334780" y="227965"/>
                </a:lnTo>
                <a:lnTo>
                  <a:pt x="2334768" y="274955"/>
                </a:lnTo>
                <a:lnTo>
                  <a:pt x="2334387" y="276225"/>
                </a:lnTo>
                <a:lnTo>
                  <a:pt x="2328545" y="276225"/>
                </a:lnTo>
                <a:lnTo>
                  <a:pt x="2327059" y="274955"/>
                </a:lnTo>
                <a:lnTo>
                  <a:pt x="2326881" y="274955"/>
                </a:lnTo>
                <a:lnTo>
                  <a:pt x="2326690" y="273685"/>
                </a:lnTo>
                <a:lnTo>
                  <a:pt x="2326868" y="273685"/>
                </a:lnTo>
                <a:lnTo>
                  <a:pt x="2329611" y="272415"/>
                </a:lnTo>
                <a:lnTo>
                  <a:pt x="2331593" y="272415"/>
                </a:lnTo>
                <a:lnTo>
                  <a:pt x="2333777" y="273685"/>
                </a:lnTo>
                <a:lnTo>
                  <a:pt x="2334628" y="274955"/>
                </a:lnTo>
                <a:lnTo>
                  <a:pt x="2334768" y="274955"/>
                </a:lnTo>
                <a:lnTo>
                  <a:pt x="2334768" y="227952"/>
                </a:lnTo>
                <a:lnTo>
                  <a:pt x="2333942" y="226695"/>
                </a:lnTo>
                <a:lnTo>
                  <a:pt x="2306447" y="226695"/>
                </a:lnTo>
                <a:lnTo>
                  <a:pt x="2296325" y="225425"/>
                </a:lnTo>
                <a:lnTo>
                  <a:pt x="2294191" y="226695"/>
                </a:lnTo>
                <a:lnTo>
                  <a:pt x="2290889" y="226695"/>
                </a:lnTo>
                <a:lnTo>
                  <a:pt x="2288375" y="227965"/>
                </a:lnTo>
                <a:lnTo>
                  <a:pt x="2286317" y="227965"/>
                </a:lnTo>
                <a:lnTo>
                  <a:pt x="2283142" y="226695"/>
                </a:lnTo>
                <a:lnTo>
                  <a:pt x="2281999" y="226695"/>
                </a:lnTo>
                <a:lnTo>
                  <a:pt x="2261298" y="225488"/>
                </a:lnTo>
                <a:lnTo>
                  <a:pt x="2261298" y="273685"/>
                </a:lnTo>
                <a:lnTo>
                  <a:pt x="2260523" y="273685"/>
                </a:lnTo>
                <a:lnTo>
                  <a:pt x="2257844" y="274955"/>
                </a:lnTo>
                <a:lnTo>
                  <a:pt x="2255443" y="273685"/>
                </a:lnTo>
                <a:lnTo>
                  <a:pt x="2243810" y="273685"/>
                </a:lnTo>
                <a:lnTo>
                  <a:pt x="2243810" y="282575"/>
                </a:lnTo>
                <a:lnTo>
                  <a:pt x="2243518" y="283845"/>
                </a:lnTo>
                <a:lnTo>
                  <a:pt x="2242248" y="283845"/>
                </a:lnTo>
                <a:lnTo>
                  <a:pt x="2239365" y="282575"/>
                </a:lnTo>
                <a:lnTo>
                  <a:pt x="2237041" y="282575"/>
                </a:lnTo>
                <a:lnTo>
                  <a:pt x="2233612" y="283845"/>
                </a:lnTo>
                <a:lnTo>
                  <a:pt x="2230247" y="283845"/>
                </a:lnTo>
                <a:lnTo>
                  <a:pt x="2227910" y="282575"/>
                </a:lnTo>
                <a:lnTo>
                  <a:pt x="2227542" y="281305"/>
                </a:lnTo>
                <a:lnTo>
                  <a:pt x="2227732" y="280035"/>
                </a:lnTo>
                <a:lnTo>
                  <a:pt x="2227884" y="278765"/>
                </a:lnTo>
                <a:lnTo>
                  <a:pt x="2228913" y="278765"/>
                </a:lnTo>
                <a:lnTo>
                  <a:pt x="2230234" y="280035"/>
                </a:lnTo>
                <a:lnTo>
                  <a:pt x="2230907" y="280035"/>
                </a:lnTo>
                <a:lnTo>
                  <a:pt x="2232418" y="281305"/>
                </a:lnTo>
                <a:lnTo>
                  <a:pt x="2233295" y="281305"/>
                </a:lnTo>
                <a:lnTo>
                  <a:pt x="2234730" y="280035"/>
                </a:lnTo>
                <a:lnTo>
                  <a:pt x="2236940" y="280035"/>
                </a:lnTo>
                <a:lnTo>
                  <a:pt x="2238070" y="281305"/>
                </a:lnTo>
                <a:lnTo>
                  <a:pt x="2243505" y="281305"/>
                </a:lnTo>
                <a:lnTo>
                  <a:pt x="2243810" y="282575"/>
                </a:lnTo>
                <a:lnTo>
                  <a:pt x="2243810" y="273685"/>
                </a:lnTo>
                <a:lnTo>
                  <a:pt x="2241029" y="273685"/>
                </a:lnTo>
                <a:lnTo>
                  <a:pt x="2240407" y="272415"/>
                </a:lnTo>
                <a:lnTo>
                  <a:pt x="2241004" y="271145"/>
                </a:lnTo>
                <a:lnTo>
                  <a:pt x="2246376" y="271145"/>
                </a:lnTo>
                <a:lnTo>
                  <a:pt x="2248547" y="272415"/>
                </a:lnTo>
                <a:lnTo>
                  <a:pt x="2260777" y="272415"/>
                </a:lnTo>
                <a:lnTo>
                  <a:pt x="2261298" y="273685"/>
                </a:lnTo>
                <a:lnTo>
                  <a:pt x="2261298" y="225488"/>
                </a:lnTo>
                <a:lnTo>
                  <a:pt x="2260320" y="225425"/>
                </a:lnTo>
                <a:lnTo>
                  <a:pt x="2252713" y="225425"/>
                </a:lnTo>
                <a:lnTo>
                  <a:pt x="2250452" y="224155"/>
                </a:lnTo>
                <a:lnTo>
                  <a:pt x="2237714" y="224155"/>
                </a:lnTo>
                <a:lnTo>
                  <a:pt x="2237714" y="272415"/>
                </a:lnTo>
                <a:lnTo>
                  <a:pt x="2237460" y="272415"/>
                </a:lnTo>
                <a:lnTo>
                  <a:pt x="2236317" y="273685"/>
                </a:lnTo>
                <a:lnTo>
                  <a:pt x="2232139" y="273685"/>
                </a:lnTo>
                <a:lnTo>
                  <a:pt x="2229904" y="272415"/>
                </a:lnTo>
                <a:lnTo>
                  <a:pt x="2228850" y="272415"/>
                </a:lnTo>
                <a:lnTo>
                  <a:pt x="2226576" y="273685"/>
                </a:lnTo>
                <a:lnTo>
                  <a:pt x="2223986" y="273685"/>
                </a:lnTo>
                <a:lnTo>
                  <a:pt x="2223986" y="283845"/>
                </a:lnTo>
                <a:lnTo>
                  <a:pt x="2223185" y="283845"/>
                </a:lnTo>
                <a:lnTo>
                  <a:pt x="2220214" y="282575"/>
                </a:lnTo>
                <a:lnTo>
                  <a:pt x="2218969" y="283845"/>
                </a:lnTo>
                <a:lnTo>
                  <a:pt x="2216874" y="283845"/>
                </a:lnTo>
                <a:lnTo>
                  <a:pt x="2214905" y="282575"/>
                </a:lnTo>
                <a:lnTo>
                  <a:pt x="2211946" y="282575"/>
                </a:lnTo>
                <a:lnTo>
                  <a:pt x="2211971" y="281305"/>
                </a:lnTo>
                <a:lnTo>
                  <a:pt x="2213635" y="281305"/>
                </a:lnTo>
                <a:lnTo>
                  <a:pt x="2214727" y="280035"/>
                </a:lnTo>
                <a:lnTo>
                  <a:pt x="2223490" y="280035"/>
                </a:lnTo>
                <a:lnTo>
                  <a:pt x="2223757" y="281305"/>
                </a:lnTo>
                <a:lnTo>
                  <a:pt x="2223986" y="283845"/>
                </a:lnTo>
                <a:lnTo>
                  <a:pt x="2223986" y="273685"/>
                </a:lnTo>
                <a:lnTo>
                  <a:pt x="2223668" y="273685"/>
                </a:lnTo>
                <a:lnTo>
                  <a:pt x="2222804" y="272415"/>
                </a:lnTo>
                <a:lnTo>
                  <a:pt x="2214041" y="272415"/>
                </a:lnTo>
                <a:lnTo>
                  <a:pt x="2213089" y="273685"/>
                </a:lnTo>
                <a:lnTo>
                  <a:pt x="2211019" y="273685"/>
                </a:lnTo>
                <a:lnTo>
                  <a:pt x="2210295" y="272415"/>
                </a:lnTo>
                <a:lnTo>
                  <a:pt x="2208720" y="272415"/>
                </a:lnTo>
                <a:lnTo>
                  <a:pt x="2207628" y="273685"/>
                </a:lnTo>
                <a:lnTo>
                  <a:pt x="2206307" y="273685"/>
                </a:lnTo>
                <a:lnTo>
                  <a:pt x="2206307" y="280035"/>
                </a:lnTo>
                <a:lnTo>
                  <a:pt x="2205888" y="281305"/>
                </a:lnTo>
                <a:lnTo>
                  <a:pt x="2203183" y="281305"/>
                </a:lnTo>
                <a:lnTo>
                  <a:pt x="2202738" y="280035"/>
                </a:lnTo>
                <a:lnTo>
                  <a:pt x="2206307" y="280035"/>
                </a:lnTo>
                <a:lnTo>
                  <a:pt x="2206307" y="273685"/>
                </a:lnTo>
                <a:lnTo>
                  <a:pt x="2205113" y="273685"/>
                </a:lnTo>
                <a:lnTo>
                  <a:pt x="2204047" y="274955"/>
                </a:lnTo>
                <a:lnTo>
                  <a:pt x="2201176" y="272415"/>
                </a:lnTo>
                <a:lnTo>
                  <a:pt x="2195753" y="272415"/>
                </a:lnTo>
                <a:lnTo>
                  <a:pt x="2195411" y="271145"/>
                </a:lnTo>
                <a:lnTo>
                  <a:pt x="2237359" y="271145"/>
                </a:lnTo>
                <a:lnTo>
                  <a:pt x="2237714" y="272415"/>
                </a:lnTo>
                <a:lnTo>
                  <a:pt x="2237714" y="224155"/>
                </a:lnTo>
                <a:lnTo>
                  <a:pt x="2234361" y="224155"/>
                </a:lnTo>
                <a:lnTo>
                  <a:pt x="2233244" y="225425"/>
                </a:lnTo>
                <a:lnTo>
                  <a:pt x="2230945" y="225425"/>
                </a:lnTo>
                <a:lnTo>
                  <a:pt x="2229535" y="224155"/>
                </a:lnTo>
                <a:lnTo>
                  <a:pt x="2193353" y="224155"/>
                </a:lnTo>
                <a:lnTo>
                  <a:pt x="2192972" y="222885"/>
                </a:lnTo>
                <a:lnTo>
                  <a:pt x="2193340" y="222885"/>
                </a:lnTo>
                <a:lnTo>
                  <a:pt x="2194903" y="221615"/>
                </a:lnTo>
                <a:lnTo>
                  <a:pt x="2232571" y="221615"/>
                </a:lnTo>
                <a:lnTo>
                  <a:pt x="2234196" y="222885"/>
                </a:lnTo>
                <a:lnTo>
                  <a:pt x="2235136" y="222885"/>
                </a:lnTo>
                <a:lnTo>
                  <a:pt x="2238260" y="220345"/>
                </a:lnTo>
                <a:lnTo>
                  <a:pt x="2240584" y="221653"/>
                </a:lnTo>
                <a:lnTo>
                  <a:pt x="2243645" y="222885"/>
                </a:lnTo>
                <a:lnTo>
                  <a:pt x="2244534" y="222885"/>
                </a:lnTo>
                <a:lnTo>
                  <a:pt x="2247277" y="221653"/>
                </a:lnTo>
                <a:lnTo>
                  <a:pt x="2250567" y="222885"/>
                </a:lnTo>
                <a:lnTo>
                  <a:pt x="2279739" y="222885"/>
                </a:lnTo>
                <a:lnTo>
                  <a:pt x="2281097" y="221615"/>
                </a:lnTo>
                <a:lnTo>
                  <a:pt x="2281593" y="221615"/>
                </a:lnTo>
                <a:lnTo>
                  <a:pt x="2283510" y="222885"/>
                </a:lnTo>
                <a:lnTo>
                  <a:pt x="2291423" y="222885"/>
                </a:lnTo>
                <a:lnTo>
                  <a:pt x="2294229" y="221615"/>
                </a:lnTo>
                <a:lnTo>
                  <a:pt x="2294775" y="221615"/>
                </a:lnTo>
                <a:lnTo>
                  <a:pt x="2296160" y="222885"/>
                </a:lnTo>
                <a:lnTo>
                  <a:pt x="2313127" y="222885"/>
                </a:lnTo>
                <a:lnTo>
                  <a:pt x="2314448" y="224155"/>
                </a:lnTo>
                <a:lnTo>
                  <a:pt x="2316619" y="224155"/>
                </a:lnTo>
                <a:lnTo>
                  <a:pt x="2316721" y="222885"/>
                </a:lnTo>
                <a:lnTo>
                  <a:pt x="2315807" y="221615"/>
                </a:lnTo>
                <a:lnTo>
                  <a:pt x="2319312" y="221615"/>
                </a:lnTo>
                <a:lnTo>
                  <a:pt x="2320785" y="222885"/>
                </a:lnTo>
                <a:lnTo>
                  <a:pt x="2325763" y="222885"/>
                </a:lnTo>
                <a:lnTo>
                  <a:pt x="2326538" y="221615"/>
                </a:lnTo>
                <a:lnTo>
                  <a:pt x="2327300" y="220345"/>
                </a:lnTo>
                <a:lnTo>
                  <a:pt x="2327757" y="220345"/>
                </a:lnTo>
                <a:lnTo>
                  <a:pt x="2329269" y="219075"/>
                </a:lnTo>
                <a:lnTo>
                  <a:pt x="2332659" y="219075"/>
                </a:lnTo>
                <a:lnTo>
                  <a:pt x="2333129" y="220345"/>
                </a:lnTo>
                <a:lnTo>
                  <a:pt x="2333548" y="221615"/>
                </a:lnTo>
                <a:lnTo>
                  <a:pt x="2333637" y="222885"/>
                </a:lnTo>
                <a:lnTo>
                  <a:pt x="2334196" y="224155"/>
                </a:lnTo>
                <a:lnTo>
                  <a:pt x="2335746" y="224155"/>
                </a:lnTo>
                <a:lnTo>
                  <a:pt x="2337752" y="222885"/>
                </a:lnTo>
                <a:lnTo>
                  <a:pt x="2338692" y="222885"/>
                </a:lnTo>
                <a:lnTo>
                  <a:pt x="2340216" y="221615"/>
                </a:lnTo>
                <a:lnTo>
                  <a:pt x="2346896" y="221615"/>
                </a:lnTo>
                <a:lnTo>
                  <a:pt x="2349931" y="222885"/>
                </a:lnTo>
                <a:lnTo>
                  <a:pt x="2356637" y="222885"/>
                </a:lnTo>
                <a:lnTo>
                  <a:pt x="2358491" y="224155"/>
                </a:lnTo>
                <a:lnTo>
                  <a:pt x="2365730" y="224155"/>
                </a:lnTo>
                <a:lnTo>
                  <a:pt x="2367623" y="222885"/>
                </a:lnTo>
                <a:lnTo>
                  <a:pt x="2368219" y="222885"/>
                </a:lnTo>
                <a:lnTo>
                  <a:pt x="2369947" y="224155"/>
                </a:lnTo>
                <a:lnTo>
                  <a:pt x="2391206" y="224155"/>
                </a:lnTo>
                <a:lnTo>
                  <a:pt x="2392807" y="222885"/>
                </a:lnTo>
                <a:lnTo>
                  <a:pt x="2395893" y="222885"/>
                </a:lnTo>
                <a:lnTo>
                  <a:pt x="2398039" y="224155"/>
                </a:lnTo>
                <a:lnTo>
                  <a:pt x="2399411" y="224155"/>
                </a:lnTo>
                <a:lnTo>
                  <a:pt x="2401405" y="222885"/>
                </a:lnTo>
                <a:lnTo>
                  <a:pt x="2402027" y="224155"/>
                </a:lnTo>
                <a:lnTo>
                  <a:pt x="2402598" y="224155"/>
                </a:lnTo>
                <a:lnTo>
                  <a:pt x="2403246" y="222885"/>
                </a:lnTo>
                <a:lnTo>
                  <a:pt x="2404135" y="221615"/>
                </a:lnTo>
                <a:lnTo>
                  <a:pt x="2407666" y="221615"/>
                </a:lnTo>
                <a:lnTo>
                  <a:pt x="2409761" y="222885"/>
                </a:lnTo>
                <a:lnTo>
                  <a:pt x="2415209" y="222885"/>
                </a:lnTo>
                <a:lnTo>
                  <a:pt x="2416581" y="221615"/>
                </a:lnTo>
                <a:lnTo>
                  <a:pt x="2417965" y="220345"/>
                </a:lnTo>
                <a:lnTo>
                  <a:pt x="2419794" y="220345"/>
                </a:lnTo>
                <a:lnTo>
                  <a:pt x="2422182" y="221615"/>
                </a:lnTo>
                <a:lnTo>
                  <a:pt x="2422753" y="221615"/>
                </a:lnTo>
                <a:lnTo>
                  <a:pt x="2425344" y="222885"/>
                </a:lnTo>
                <a:lnTo>
                  <a:pt x="2427325" y="222885"/>
                </a:lnTo>
                <a:lnTo>
                  <a:pt x="2430132" y="221615"/>
                </a:lnTo>
                <a:lnTo>
                  <a:pt x="2432469" y="221615"/>
                </a:lnTo>
                <a:lnTo>
                  <a:pt x="2433282" y="222885"/>
                </a:lnTo>
                <a:lnTo>
                  <a:pt x="2433764" y="221615"/>
                </a:lnTo>
                <a:lnTo>
                  <a:pt x="2436266" y="221615"/>
                </a:lnTo>
                <a:lnTo>
                  <a:pt x="2439390" y="222885"/>
                </a:lnTo>
                <a:lnTo>
                  <a:pt x="2442172" y="222885"/>
                </a:lnTo>
                <a:lnTo>
                  <a:pt x="2443657" y="220345"/>
                </a:lnTo>
                <a:lnTo>
                  <a:pt x="2443886" y="220345"/>
                </a:lnTo>
                <a:lnTo>
                  <a:pt x="2444839" y="219075"/>
                </a:lnTo>
                <a:lnTo>
                  <a:pt x="2445753" y="219075"/>
                </a:lnTo>
                <a:lnTo>
                  <a:pt x="2447760" y="220345"/>
                </a:lnTo>
                <a:lnTo>
                  <a:pt x="2448534" y="220345"/>
                </a:lnTo>
                <a:lnTo>
                  <a:pt x="2449906" y="219075"/>
                </a:lnTo>
                <a:lnTo>
                  <a:pt x="2459012" y="219075"/>
                </a:lnTo>
                <a:lnTo>
                  <a:pt x="2459850" y="220345"/>
                </a:lnTo>
                <a:lnTo>
                  <a:pt x="2462085" y="220345"/>
                </a:lnTo>
                <a:lnTo>
                  <a:pt x="2463546" y="219075"/>
                </a:lnTo>
                <a:lnTo>
                  <a:pt x="2464435" y="219075"/>
                </a:lnTo>
                <a:lnTo>
                  <a:pt x="2466327" y="220345"/>
                </a:lnTo>
                <a:lnTo>
                  <a:pt x="2467432" y="220345"/>
                </a:lnTo>
                <a:lnTo>
                  <a:pt x="2469616" y="221615"/>
                </a:lnTo>
                <a:lnTo>
                  <a:pt x="2473795" y="221615"/>
                </a:lnTo>
                <a:lnTo>
                  <a:pt x="2477719" y="222885"/>
                </a:lnTo>
                <a:lnTo>
                  <a:pt x="2480462" y="222885"/>
                </a:lnTo>
                <a:lnTo>
                  <a:pt x="2484196" y="220345"/>
                </a:lnTo>
                <a:lnTo>
                  <a:pt x="2486025" y="219075"/>
                </a:lnTo>
                <a:lnTo>
                  <a:pt x="2490635" y="219075"/>
                </a:lnTo>
                <a:lnTo>
                  <a:pt x="2492603" y="217805"/>
                </a:lnTo>
                <a:lnTo>
                  <a:pt x="2495651" y="217805"/>
                </a:lnTo>
                <a:lnTo>
                  <a:pt x="2495550" y="219075"/>
                </a:lnTo>
                <a:lnTo>
                  <a:pt x="2495194" y="219075"/>
                </a:lnTo>
                <a:lnTo>
                  <a:pt x="2493276" y="220345"/>
                </a:lnTo>
                <a:lnTo>
                  <a:pt x="2495232" y="221615"/>
                </a:lnTo>
                <a:lnTo>
                  <a:pt x="2496870" y="221615"/>
                </a:lnTo>
                <a:lnTo>
                  <a:pt x="2497582" y="222885"/>
                </a:lnTo>
                <a:lnTo>
                  <a:pt x="2499880" y="221615"/>
                </a:lnTo>
                <a:lnTo>
                  <a:pt x="2501303" y="220345"/>
                </a:lnTo>
                <a:lnTo>
                  <a:pt x="2503208" y="219075"/>
                </a:lnTo>
                <a:lnTo>
                  <a:pt x="2510421" y="219075"/>
                </a:lnTo>
                <a:lnTo>
                  <a:pt x="2512060" y="217805"/>
                </a:lnTo>
                <a:lnTo>
                  <a:pt x="2515692" y="217805"/>
                </a:lnTo>
                <a:lnTo>
                  <a:pt x="2516797" y="219075"/>
                </a:lnTo>
                <a:lnTo>
                  <a:pt x="2517000" y="220345"/>
                </a:lnTo>
                <a:lnTo>
                  <a:pt x="2518727" y="220345"/>
                </a:lnTo>
                <a:lnTo>
                  <a:pt x="2520708" y="217805"/>
                </a:lnTo>
                <a:lnTo>
                  <a:pt x="2532215" y="217805"/>
                </a:lnTo>
                <a:lnTo>
                  <a:pt x="2534208" y="219075"/>
                </a:lnTo>
                <a:lnTo>
                  <a:pt x="2536444" y="217805"/>
                </a:lnTo>
                <a:lnTo>
                  <a:pt x="2541892" y="217805"/>
                </a:lnTo>
                <a:lnTo>
                  <a:pt x="2543352" y="219075"/>
                </a:lnTo>
                <a:lnTo>
                  <a:pt x="2544026" y="220345"/>
                </a:lnTo>
                <a:lnTo>
                  <a:pt x="2548686" y="220345"/>
                </a:lnTo>
                <a:lnTo>
                  <a:pt x="2550083" y="219075"/>
                </a:lnTo>
                <a:lnTo>
                  <a:pt x="2557996" y="219075"/>
                </a:lnTo>
                <a:lnTo>
                  <a:pt x="2560066" y="217805"/>
                </a:lnTo>
                <a:lnTo>
                  <a:pt x="2561361" y="217805"/>
                </a:lnTo>
                <a:lnTo>
                  <a:pt x="2562720" y="219075"/>
                </a:lnTo>
                <a:lnTo>
                  <a:pt x="2564180" y="217805"/>
                </a:lnTo>
                <a:lnTo>
                  <a:pt x="2566187" y="217805"/>
                </a:lnTo>
                <a:lnTo>
                  <a:pt x="2566771" y="219075"/>
                </a:lnTo>
                <a:lnTo>
                  <a:pt x="2567343" y="219075"/>
                </a:lnTo>
                <a:lnTo>
                  <a:pt x="2568537" y="217805"/>
                </a:lnTo>
                <a:lnTo>
                  <a:pt x="2569553" y="217805"/>
                </a:lnTo>
                <a:lnTo>
                  <a:pt x="2572778" y="220345"/>
                </a:lnTo>
                <a:lnTo>
                  <a:pt x="2574887" y="219075"/>
                </a:lnTo>
                <a:lnTo>
                  <a:pt x="2579014" y="217805"/>
                </a:lnTo>
                <a:lnTo>
                  <a:pt x="2591587" y="217805"/>
                </a:lnTo>
                <a:lnTo>
                  <a:pt x="2592705" y="216535"/>
                </a:lnTo>
                <a:lnTo>
                  <a:pt x="2609888" y="216535"/>
                </a:lnTo>
                <a:lnTo>
                  <a:pt x="2612136" y="217805"/>
                </a:lnTo>
                <a:lnTo>
                  <a:pt x="2613622" y="217805"/>
                </a:lnTo>
                <a:lnTo>
                  <a:pt x="2616390" y="216535"/>
                </a:lnTo>
                <a:lnTo>
                  <a:pt x="2626195" y="216535"/>
                </a:lnTo>
                <a:lnTo>
                  <a:pt x="2647683" y="215265"/>
                </a:lnTo>
                <a:lnTo>
                  <a:pt x="2650591" y="215265"/>
                </a:lnTo>
                <a:lnTo>
                  <a:pt x="2651696" y="213995"/>
                </a:lnTo>
                <a:lnTo>
                  <a:pt x="2652890" y="215265"/>
                </a:lnTo>
                <a:lnTo>
                  <a:pt x="2657208" y="215265"/>
                </a:lnTo>
                <a:lnTo>
                  <a:pt x="2659456" y="213995"/>
                </a:lnTo>
                <a:lnTo>
                  <a:pt x="2683573" y="213995"/>
                </a:lnTo>
                <a:lnTo>
                  <a:pt x="2686062" y="212725"/>
                </a:lnTo>
                <a:lnTo>
                  <a:pt x="2699778" y="212725"/>
                </a:lnTo>
                <a:lnTo>
                  <a:pt x="2700642" y="211455"/>
                </a:lnTo>
                <a:lnTo>
                  <a:pt x="2703753" y="211455"/>
                </a:lnTo>
                <a:lnTo>
                  <a:pt x="2712910" y="210185"/>
                </a:lnTo>
                <a:lnTo>
                  <a:pt x="2713507" y="210185"/>
                </a:lnTo>
                <a:lnTo>
                  <a:pt x="2714269" y="208915"/>
                </a:lnTo>
                <a:lnTo>
                  <a:pt x="2713812" y="207645"/>
                </a:lnTo>
                <a:lnTo>
                  <a:pt x="2713431" y="207645"/>
                </a:lnTo>
                <a:lnTo>
                  <a:pt x="2712008" y="208915"/>
                </a:lnTo>
                <a:lnTo>
                  <a:pt x="2710954" y="207645"/>
                </a:lnTo>
                <a:lnTo>
                  <a:pt x="2704846" y="207645"/>
                </a:lnTo>
                <a:lnTo>
                  <a:pt x="2704325" y="208915"/>
                </a:lnTo>
                <a:lnTo>
                  <a:pt x="2701074" y="206375"/>
                </a:lnTo>
                <a:lnTo>
                  <a:pt x="2698445" y="206375"/>
                </a:lnTo>
                <a:lnTo>
                  <a:pt x="2694978" y="208915"/>
                </a:lnTo>
                <a:lnTo>
                  <a:pt x="2673362" y="208915"/>
                </a:lnTo>
                <a:lnTo>
                  <a:pt x="2671648" y="210185"/>
                </a:lnTo>
                <a:lnTo>
                  <a:pt x="2671140" y="210185"/>
                </a:lnTo>
                <a:lnTo>
                  <a:pt x="2669717" y="208915"/>
                </a:lnTo>
                <a:lnTo>
                  <a:pt x="2658516" y="208915"/>
                </a:lnTo>
                <a:lnTo>
                  <a:pt x="2655913" y="210185"/>
                </a:lnTo>
                <a:lnTo>
                  <a:pt x="2654770" y="210185"/>
                </a:lnTo>
                <a:lnTo>
                  <a:pt x="2652534" y="208915"/>
                </a:lnTo>
                <a:lnTo>
                  <a:pt x="2644063" y="208915"/>
                </a:lnTo>
                <a:lnTo>
                  <a:pt x="2642412" y="210185"/>
                </a:lnTo>
                <a:lnTo>
                  <a:pt x="2614384" y="210185"/>
                </a:lnTo>
                <a:lnTo>
                  <a:pt x="2609469" y="212725"/>
                </a:lnTo>
                <a:lnTo>
                  <a:pt x="2606776" y="212725"/>
                </a:lnTo>
                <a:lnTo>
                  <a:pt x="2603919" y="211455"/>
                </a:lnTo>
                <a:lnTo>
                  <a:pt x="2603639" y="211455"/>
                </a:lnTo>
                <a:lnTo>
                  <a:pt x="2600007" y="210185"/>
                </a:lnTo>
                <a:lnTo>
                  <a:pt x="2596667" y="210185"/>
                </a:lnTo>
                <a:lnTo>
                  <a:pt x="2592870" y="211455"/>
                </a:lnTo>
                <a:lnTo>
                  <a:pt x="2592298" y="211455"/>
                </a:lnTo>
                <a:lnTo>
                  <a:pt x="2590622" y="210185"/>
                </a:lnTo>
                <a:lnTo>
                  <a:pt x="2586977" y="210185"/>
                </a:lnTo>
                <a:lnTo>
                  <a:pt x="2586380" y="208915"/>
                </a:lnTo>
                <a:lnTo>
                  <a:pt x="2588755" y="208915"/>
                </a:lnTo>
                <a:lnTo>
                  <a:pt x="2590647" y="207645"/>
                </a:lnTo>
                <a:lnTo>
                  <a:pt x="2638856" y="207645"/>
                </a:lnTo>
                <a:lnTo>
                  <a:pt x="2640304" y="206375"/>
                </a:lnTo>
                <a:lnTo>
                  <a:pt x="2643441" y="206375"/>
                </a:lnTo>
                <a:lnTo>
                  <a:pt x="2648623" y="205105"/>
                </a:lnTo>
                <a:lnTo>
                  <a:pt x="2662707" y="205105"/>
                </a:lnTo>
                <a:lnTo>
                  <a:pt x="2663152" y="203835"/>
                </a:lnTo>
                <a:lnTo>
                  <a:pt x="2662377" y="202565"/>
                </a:lnTo>
                <a:lnTo>
                  <a:pt x="2620035" y="202565"/>
                </a:lnTo>
                <a:lnTo>
                  <a:pt x="2618092" y="203835"/>
                </a:lnTo>
                <a:lnTo>
                  <a:pt x="2586164" y="203835"/>
                </a:lnTo>
                <a:lnTo>
                  <a:pt x="2586164" y="208915"/>
                </a:lnTo>
                <a:lnTo>
                  <a:pt x="2585250" y="208915"/>
                </a:lnTo>
                <a:lnTo>
                  <a:pt x="2583713" y="210185"/>
                </a:lnTo>
                <a:lnTo>
                  <a:pt x="2575522" y="210185"/>
                </a:lnTo>
                <a:lnTo>
                  <a:pt x="2574366" y="211455"/>
                </a:lnTo>
                <a:lnTo>
                  <a:pt x="2569553" y="211455"/>
                </a:lnTo>
                <a:lnTo>
                  <a:pt x="2567838" y="210185"/>
                </a:lnTo>
                <a:lnTo>
                  <a:pt x="2566632" y="210185"/>
                </a:lnTo>
                <a:lnTo>
                  <a:pt x="2564333" y="211455"/>
                </a:lnTo>
                <a:lnTo>
                  <a:pt x="2563279" y="211455"/>
                </a:lnTo>
                <a:lnTo>
                  <a:pt x="2560612" y="210185"/>
                </a:lnTo>
                <a:lnTo>
                  <a:pt x="2559113" y="210185"/>
                </a:lnTo>
                <a:lnTo>
                  <a:pt x="2556281" y="211455"/>
                </a:lnTo>
                <a:lnTo>
                  <a:pt x="2554846" y="212725"/>
                </a:lnTo>
                <a:lnTo>
                  <a:pt x="2548090" y="212725"/>
                </a:lnTo>
                <a:lnTo>
                  <a:pt x="2546680" y="211455"/>
                </a:lnTo>
                <a:lnTo>
                  <a:pt x="2544495" y="210185"/>
                </a:lnTo>
                <a:lnTo>
                  <a:pt x="2543581" y="210185"/>
                </a:lnTo>
                <a:lnTo>
                  <a:pt x="2541917" y="211455"/>
                </a:lnTo>
                <a:lnTo>
                  <a:pt x="2536469" y="211455"/>
                </a:lnTo>
                <a:lnTo>
                  <a:pt x="2532824" y="212725"/>
                </a:lnTo>
                <a:lnTo>
                  <a:pt x="2485707" y="212725"/>
                </a:lnTo>
                <a:lnTo>
                  <a:pt x="2485148" y="211455"/>
                </a:lnTo>
                <a:lnTo>
                  <a:pt x="2487104" y="210185"/>
                </a:lnTo>
                <a:lnTo>
                  <a:pt x="2488247" y="210185"/>
                </a:lnTo>
                <a:lnTo>
                  <a:pt x="2490457" y="208915"/>
                </a:lnTo>
                <a:lnTo>
                  <a:pt x="2491651" y="208915"/>
                </a:lnTo>
                <a:lnTo>
                  <a:pt x="2493416" y="210185"/>
                </a:lnTo>
                <a:lnTo>
                  <a:pt x="2493975" y="210185"/>
                </a:lnTo>
                <a:lnTo>
                  <a:pt x="2497163" y="208915"/>
                </a:lnTo>
                <a:lnTo>
                  <a:pt x="2503195" y="208915"/>
                </a:lnTo>
                <a:lnTo>
                  <a:pt x="2503792" y="210185"/>
                </a:lnTo>
                <a:lnTo>
                  <a:pt x="2506053" y="210185"/>
                </a:lnTo>
                <a:lnTo>
                  <a:pt x="2509088" y="208915"/>
                </a:lnTo>
                <a:lnTo>
                  <a:pt x="2566847" y="208915"/>
                </a:lnTo>
                <a:lnTo>
                  <a:pt x="2569019" y="207645"/>
                </a:lnTo>
                <a:lnTo>
                  <a:pt x="2569692" y="207645"/>
                </a:lnTo>
                <a:lnTo>
                  <a:pt x="2570797" y="208915"/>
                </a:lnTo>
                <a:lnTo>
                  <a:pt x="2571381" y="208915"/>
                </a:lnTo>
                <a:lnTo>
                  <a:pt x="2573413" y="207645"/>
                </a:lnTo>
                <a:lnTo>
                  <a:pt x="2574810" y="207645"/>
                </a:lnTo>
                <a:lnTo>
                  <a:pt x="2576322" y="208915"/>
                </a:lnTo>
                <a:lnTo>
                  <a:pt x="2577185" y="207645"/>
                </a:lnTo>
                <a:lnTo>
                  <a:pt x="2585796" y="207645"/>
                </a:lnTo>
                <a:lnTo>
                  <a:pt x="2586164" y="208915"/>
                </a:lnTo>
                <a:lnTo>
                  <a:pt x="2586164" y="203835"/>
                </a:lnTo>
                <a:lnTo>
                  <a:pt x="2560167" y="203835"/>
                </a:lnTo>
                <a:lnTo>
                  <a:pt x="2558465" y="205105"/>
                </a:lnTo>
                <a:lnTo>
                  <a:pt x="2557361" y="205105"/>
                </a:lnTo>
                <a:lnTo>
                  <a:pt x="2555329" y="203835"/>
                </a:lnTo>
                <a:lnTo>
                  <a:pt x="2554427" y="203835"/>
                </a:lnTo>
                <a:lnTo>
                  <a:pt x="2552763" y="205105"/>
                </a:lnTo>
                <a:lnTo>
                  <a:pt x="2542756" y="205105"/>
                </a:lnTo>
                <a:lnTo>
                  <a:pt x="2541066" y="203835"/>
                </a:lnTo>
                <a:lnTo>
                  <a:pt x="2540190" y="203835"/>
                </a:lnTo>
                <a:lnTo>
                  <a:pt x="2538209" y="205105"/>
                </a:lnTo>
                <a:lnTo>
                  <a:pt x="2480907" y="205105"/>
                </a:lnTo>
                <a:lnTo>
                  <a:pt x="2480907" y="211455"/>
                </a:lnTo>
                <a:lnTo>
                  <a:pt x="2480335" y="211455"/>
                </a:lnTo>
                <a:lnTo>
                  <a:pt x="2468143" y="212725"/>
                </a:lnTo>
                <a:lnTo>
                  <a:pt x="2459075" y="212725"/>
                </a:lnTo>
                <a:lnTo>
                  <a:pt x="2456484" y="213995"/>
                </a:lnTo>
                <a:lnTo>
                  <a:pt x="2455329" y="213995"/>
                </a:lnTo>
                <a:lnTo>
                  <a:pt x="2453627" y="212725"/>
                </a:lnTo>
                <a:lnTo>
                  <a:pt x="2453132" y="212725"/>
                </a:lnTo>
                <a:lnTo>
                  <a:pt x="2452014" y="213995"/>
                </a:lnTo>
                <a:lnTo>
                  <a:pt x="2444978" y="213995"/>
                </a:lnTo>
                <a:lnTo>
                  <a:pt x="2442299" y="212725"/>
                </a:lnTo>
                <a:lnTo>
                  <a:pt x="2428646" y="212725"/>
                </a:lnTo>
                <a:lnTo>
                  <a:pt x="2426436" y="213995"/>
                </a:lnTo>
                <a:lnTo>
                  <a:pt x="2416733" y="213995"/>
                </a:lnTo>
                <a:lnTo>
                  <a:pt x="2415070" y="212725"/>
                </a:lnTo>
                <a:lnTo>
                  <a:pt x="2391384" y="212725"/>
                </a:lnTo>
                <a:lnTo>
                  <a:pt x="2389111" y="213995"/>
                </a:lnTo>
                <a:lnTo>
                  <a:pt x="2387676" y="213995"/>
                </a:lnTo>
                <a:lnTo>
                  <a:pt x="2385136" y="212725"/>
                </a:lnTo>
                <a:lnTo>
                  <a:pt x="2382164" y="212725"/>
                </a:lnTo>
                <a:lnTo>
                  <a:pt x="2379891" y="213995"/>
                </a:lnTo>
                <a:lnTo>
                  <a:pt x="2377833" y="213995"/>
                </a:lnTo>
                <a:lnTo>
                  <a:pt x="2374658" y="212725"/>
                </a:lnTo>
                <a:lnTo>
                  <a:pt x="2356510" y="212725"/>
                </a:lnTo>
                <a:lnTo>
                  <a:pt x="2354275" y="213995"/>
                </a:lnTo>
                <a:lnTo>
                  <a:pt x="2353360" y="213995"/>
                </a:lnTo>
                <a:lnTo>
                  <a:pt x="2351125" y="212725"/>
                </a:lnTo>
                <a:lnTo>
                  <a:pt x="2338146" y="212725"/>
                </a:lnTo>
                <a:lnTo>
                  <a:pt x="2336723" y="213995"/>
                </a:lnTo>
                <a:lnTo>
                  <a:pt x="2336228" y="213995"/>
                </a:lnTo>
                <a:lnTo>
                  <a:pt x="2333079" y="211455"/>
                </a:lnTo>
                <a:lnTo>
                  <a:pt x="2330361" y="212725"/>
                </a:lnTo>
                <a:lnTo>
                  <a:pt x="2327351" y="212725"/>
                </a:lnTo>
                <a:lnTo>
                  <a:pt x="2325420" y="213995"/>
                </a:lnTo>
                <a:lnTo>
                  <a:pt x="2323998" y="213995"/>
                </a:lnTo>
                <a:lnTo>
                  <a:pt x="2321382" y="212725"/>
                </a:lnTo>
                <a:lnTo>
                  <a:pt x="2320239" y="213995"/>
                </a:lnTo>
                <a:lnTo>
                  <a:pt x="2318283" y="212725"/>
                </a:lnTo>
                <a:lnTo>
                  <a:pt x="2278672" y="212725"/>
                </a:lnTo>
                <a:lnTo>
                  <a:pt x="2274455" y="211455"/>
                </a:lnTo>
                <a:lnTo>
                  <a:pt x="2273960" y="211455"/>
                </a:lnTo>
                <a:lnTo>
                  <a:pt x="2273338" y="210185"/>
                </a:lnTo>
                <a:lnTo>
                  <a:pt x="2275509" y="210185"/>
                </a:lnTo>
                <a:lnTo>
                  <a:pt x="2276056" y="208915"/>
                </a:lnTo>
                <a:lnTo>
                  <a:pt x="2285428" y="208915"/>
                </a:lnTo>
                <a:lnTo>
                  <a:pt x="2286571" y="210185"/>
                </a:lnTo>
                <a:lnTo>
                  <a:pt x="2287384" y="210185"/>
                </a:lnTo>
                <a:lnTo>
                  <a:pt x="2290673" y="208915"/>
                </a:lnTo>
                <a:lnTo>
                  <a:pt x="2293086" y="208915"/>
                </a:lnTo>
                <a:lnTo>
                  <a:pt x="2296274" y="210185"/>
                </a:lnTo>
                <a:lnTo>
                  <a:pt x="2327592" y="210185"/>
                </a:lnTo>
                <a:lnTo>
                  <a:pt x="2338260" y="211455"/>
                </a:lnTo>
                <a:lnTo>
                  <a:pt x="2344648" y="210185"/>
                </a:lnTo>
                <a:lnTo>
                  <a:pt x="2402878" y="210185"/>
                </a:lnTo>
                <a:lnTo>
                  <a:pt x="2410803" y="211455"/>
                </a:lnTo>
                <a:lnTo>
                  <a:pt x="2418727" y="210185"/>
                </a:lnTo>
                <a:lnTo>
                  <a:pt x="2425115" y="211455"/>
                </a:lnTo>
                <a:lnTo>
                  <a:pt x="2431516" y="210185"/>
                </a:lnTo>
                <a:lnTo>
                  <a:pt x="2446439" y="210185"/>
                </a:lnTo>
                <a:lnTo>
                  <a:pt x="2451912" y="211455"/>
                </a:lnTo>
                <a:lnTo>
                  <a:pt x="2453157" y="211455"/>
                </a:lnTo>
                <a:lnTo>
                  <a:pt x="2458631" y="210185"/>
                </a:lnTo>
                <a:lnTo>
                  <a:pt x="2471420" y="211455"/>
                </a:lnTo>
                <a:lnTo>
                  <a:pt x="2475687" y="210185"/>
                </a:lnTo>
                <a:lnTo>
                  <a:pt x="2480221" y="210185"/>
                </a:lnTo>
                <a:lnTo>
                  <a:pt x="2480907" y="211455"/>
                </a:lnTo>
                <a:lnTo>
                  <a:pt x="2480907" y="205105"/>
                </a:lnTo>
                <a:lnTo>
                  <a:pt x="2479167" y="206375"/>
                </a:lnTo>
                <a:lnTo>
                  <a:pt x="2475687" y="206375"/>
                </a:lnTo>
                <a:lnTo>
                  <a:pt x="2473210" y="205105"/>
                </a:lnTo>
                <a:lnTo>
                  <a:pt x="2465501" y="205105"/>
                </a:lnTo>
                <a:lnTo>
                  <a:pt x="2461806" y="207645"/>
                </a:lnTo>
                <a:lnTo>
                  <a:pt x="2460294" y="207645"/>
                </a:lnTo>
                <a:lnTo>
                  <a:pt x="2457399" y="206375"/>
                </a:lnTo>
                <a:lnTo>
                  <a:pt x="2456015" y="205105"/>
                </a:lnTo>
                <a:lnTo>
                  <a:pt x="2446172" y="205105"/>
                </a:lnTo>
                <a:lnTo>
                  <a:pt x="2444445" y="206375"/>
                </a:lnTo>
                <a:lnTo>
                  <a:pt x="2439085" y="206375"/>
                </a:lnTo>
                <a:lnTo>
                  <a:pt x="2437955" y="205105"/>
                </a:lnTo>
                <a:lnTo>
                  <a:pt x="2436457" y="205105"/>
                </a:lnTo>
                <a:lnTo>
                  <a:pt x="2436317" y="203835"/>
                </a:lnTo>
                <a:lnTo>
                  <a:pt x="2436901" y="202565"/>
                </a:lnTo>
                <a:lnTo>
                  <a:pt x="2437460" y="202565"/>
                </a:lnTo>
                <a:lnTo>
                  <a:pt x="2439492" y="203835"/>
                </a:lnTo>
                <a:lnTo>
                  <a:pt x="2465501" y="203835"/>
                </a:lnTo>
                <a:lnTo>
                  <a:pt x="2468194" y="202565"/>
                </a:lnTo>
                <a:lnTo>
                  <a:pt x="2470289" y="202565"/>
                </a:lnTo>
                <a:lnTo>
                  <a:pt x="2473375" y="201295"/>
                </a:lnTo>
                <a:lnTo>
                  <a:pt x="2477389" y="201295"/>
                </a:lnTo>
                <a:lnTo>
                  <a:pt x="2478252" y="202565"/>
                </a:lnTo>
                <a:lnTo>
                  <a:pt x="2504236" y="202565"/>
                </a:lnTo>
                <a:lnTo>
                  <a:pt x="2505316" y="201295"/>
                </a:lnTo>
                <a:lnTo>
                  <a:pt x="2506853" y="200025"/>
                </a:lnTo>
                <a:lnTo>
                  <a:pt x="2507450" y="200025"/>
                </a:lnTo>
                <a:lnTo>
                  <a:pt x="2512237" y="202565"/>
                </a:lnTo>
                <a:lnTo>
                  <a:pt x="2520518" y="202565"/>
                </a:lnTo>
                <a:lnTo>
                  <a:pt x="2524201" y="201295"/>
                </a:lnTo>
                <a:lnTo>
                  <a:pt x="2525052" y="201295"/>
                </a:lnTo>
                <a:lnTo>
                  <a:pt x="2527274" y="200025"/>
                </a:lnTo>
                <a:lnTo>
                  <a:pt x="2532138" y="200025"/>
                </a:lnTo>
                <a:lnTo>
                  <a:pt x="2533497" y="198755"/>
                </a:lnTo>
                <a:lnTo>
                  <a:pt x="2534120" y="198755"/>
                </a:lnTo>
                <a:lnTo>
                  <a:pt x="2536456" y="200025"/>
                </a:lnTo>
                <a:lnTo>
                  <a:pt x="2538730" y="200025"/>
                </a:lnTo>
                <a:lnTo>
                  <a:pt x="2541282" y="201295"/>
                </a:lnTo>
                <a:lnTo>
                  <a:pt x="2543149" y="201295"/>
                </a:lnTo>
                <a:lnTo>
                  <a:pt x="2543975" y="200025"/>
                </a:lnTo>
                <a:lnTo>
                  <a:pt x="2549677" y="200025"/>
                </a:lnTo>
                <a:lnTo>
                  <a:pt x="2551226" y="198755"/>
                </a:lnTo>
                <a:lnTo>
                  <a:pt x="2552217" y="197485"/>
                </a:lnTo>
                <a:lnTo>
                  <a:pt x="2554579" y="197485"/>
                </a:lnTo>
                <a:lnTo>
                  <a:pt x="2554935" y="198755"/>
                </a:lnTo>
                <a:lnTo>
                  <a:pt x="2555252" y="198755"/>
                </a:lnTo>
                <a:lnTo>
                  <a:pt x="2555570" y="200025"/>
                </a:lnTo>
                <a:lnTo>
                  <a:pt x="2558529" y="200025"/>
                </a:lnTo>
                <a:lnTo>
                  <a:pt x="2558770" y="198755"/>
                </a:lnTo>
                <a:lnTo>
                  <a:pt x="2559596" y="197485"/>
                </a:lnTo>
                <a:lnTo>
                  <a:pt x="2567711" y="197485"/>
                </a:lnTo>
                <a:lnTo>
                  <a:pt x="2576842" y="196215"/>
                </a:lnTo>
                <a:lnTo>
                  <a:pt x="2592476" y="196215"/>
                </a:lnTo>
                <a:lnTo>
                  <a:pt x="2593949" y="194945"/>
                </a:lnTo>
                <a:lnTo>
                  <a:pt x="2632951" y="194945"/>
                </a:lnTo>
                <a:lnTo>
                  <a:pt x="2634881" y="193675"/>
                </a:lnTo>
                <a:lnTo>
                  <a:pt x="2641600" y="193675"/>
                </a:lnTo>
                <a:lnTo>
                  <a:pt x="2643848" y="194945"/>
                </a:lnTo>
                <a:lnTo>
                  <a:pt x="2644229" y="194945"/>
                </a:lnTo>
                <a:lnTo>
                  <a:pt x="2646476" y="193675"/>
                </a:lnTo>
                <a:lnTo>
                  <a:pt x="2669324" y="193675"/>
                </a:lnTo>
                <a:lnTo>
                  <a:pt x="2671241" y="192405"/>
                </a:lnTo>
                <a:lnTo>
                  <a:pt x="2678531" y="192405"/>
                </a:lnTo>
                <a:lnTo>
                  <a:pt x="2687967" y="191135"/>
                </a:lnTo>
                <a:lnTo>
                  <a:pt x="2688933" y="191135"/>
                </a:lnTo>
                <a:lnTo>
                  <a:pt x="2691206" y="189865"/>
                </a:lnTo>
                <a:lnTo>
                  <a:pt x="2692501" y="191135"/>
                </a:lnTo>
                <a:lnTo>
                  <a:pt x="2695041" y="192405"/>
                </a:lnTo>
                <a:lnTo>
                  <a:pt x="2696324" y="192405"/>
                </a:lnTo>
                <a:lnTo>
                  <a:pt x="2698292" y="191135"/>
                </a:lnTo>
                <a:lnTo>
                  <a:pt x="2699156" y="189865"/>
                </a:lnTo>
                <a:lnTo>
                  <a:pt x="2701163" y="189865"/>
                </a:lnTo>
                <a:lnTo>
                  <a:pt x="2701442" y="188595"/>
                </a:lnTo>
                <a:lnTo>
                  <a:pt x="2699867" y="187325"/>
                </a:lnTo>
                <a:lnTo>
                  <a:pt x="2699029" y="186055"/>
                </a:lnTo>
                <a:lnTo>
                  <a:pt x="2697454" y="184785"/>
                </a:lnTo>
                <a:lnTo>
                  <a:pt x="2678963" y="184785"/>
                </a:lnTo>
                <a:lnTo>
                  <a:pt x="2678201" y="186055"/>
                </a:lnTo>
                <a:lnTo>
                  <a:pt x="2673947" y="186055"/>
                </a:lnTo>
                <a:lnTo>
                  <a:pt x="2672994" y="184785"/>
                </a:lnTo>
                <a:lnTo>
                  <a:pt x="2660192" y="184785"/>
                </a:lnTo>
                <a:lnTo>
                  <a:pt x="2659367" y="186055"/>
                </a:lnTo>
                <a:lnTo>
                  <a:pt x="2658770" y="186055"/>
                </a:lnTo>
                <a:lnTo>
                  <a:pt x="2656979" y="184785"/>
                </a:lnTo>
                <a:lnTo>
                  <a:pt x="2655900" y="186055"/>
                </a:lnTo>
                <a:lnTo>
                  <a:pt x="2651747" y="186055"/>
                </a:lnTo>
                <a:lnTo>
                  <a:pt x="2649524" y="184785"/>
                </a:lnTo>
                <a:lnTo>
                  <a:pt x="2634996" y="184785"/>
                </a:lnTo>
                <a:lnTo>
                  <a:pt x="2633014" y="186055"/>
                </a:lnTo>
                <a:lnTo>
                  <a:pt x="2566809" y="186055"/>
                </a:lnTo>
                <a:lnTo>
                  <a:pt x="2565095" y="187325"/>
                </a:lnTo>
                <a:lnTo>
                  <a:pt x="2559647" y="187325"/>
                </a:lnTo>
                <a:lnTo>
                  <a:pt x="2557551" y="186055"/>
                </a:lnTo>
                <a:lnTo>
                  <a:pt x="2554287" y="186055"/>
                </a:lnTo>
                <a:lnTo>
                  <a:pt x="2554274" y="184785"/>
                </a:lnTo>
                <a:lnTo>
                  <a:pt x="2554465" y="184785"/>
                </a:lnTo>
                <a:lnTo>
                  <a:pt x="2555773" y="183515"/>
                </a:lnTo>
                <a:lnTo>
                  <a:pt x="2560523" y="183515"/>
                </a:lnTo>
                <a:lnTo>
                  <a:pt x="2562250" y="184785"/>
                </a:lnTo>
                <a:lnTo>
                  <a:pt x="2563114" y="183515"/>
                </a:lnTo>
                <a:lnTo>
                  <a:pt x="2577007" y="183515"/>
                </a:lnTo>
                <a:lnTo>
                  <a:pt x="2578150" y="184785"/>
                </a:lnTo>
                <a:lnTo>
                  <a:pt x="2578671" y="183515"/>
                </a:lnTo>
                <a:lnTo>
                  <a:pt x="2585288" y="183515"/>
                </a:lnTo>
                <a:lnTo>
                  <a:pt x="2588882" y="184785"/>
                </a:lnTo>
                <a:lnTo>
                  <a:pt x="2589339" y="184785"/>
                </a:lnTo>
                <a:lnTo>
                  <a:pt x="2590762" y="183515"/>
                </a:lnTo>
                <a:lnTo>
                  <a:pt x="2608161" y="183515"/>
                </a:lnTo>
                <a:lnTo>
                  <a:pt x="2609050" y="182245"/>
                </a:lnTo>
                <a:lnTo>
                  <a:pt x="2625394" y="182245"/>
                </a:lnTo>
                <a:lnTo>
                  <a:pt x="2628379" y="180975"/>
                </a:lnTo>
                <a:lnTo>
                  <a:pt x="2631363" y="180975"/>
                </a:lnTo>
                <a:lnTo>
                  <a:pt x="2634869" y="182245"/>
                </a:lnTo>
                <a:lnTo>
                  <a:pt x="2636824" y="182245"/>
                </a:lnTo>
                <a:lnTo>
                  <a:pt x="2637701" y="180975"/>
                </a:lnTo>
                <a:lnTo>
                  <a:pt x="2645880" y="180975"/>
                </a:lnTo>
                <a:lnTo>
                  <a:pt x="2645562" y="179705"/>
                </a:lnTo>
                <a:lnTo>
                  <a:pt x="2638666" y="179705"/>
                </a:lnTo>
                <a:lnTo>
                  <a:pt x="2637739" y="178435"/>
                </a:lnTo>
                <a:lnTo>
                  <a:pt x="2638374" y="175895"/>
                </a:lnTo>
                <a:lnTo>
                  <a:pt x="2639110" y="175895"/>
                </a:lnTo>
                <a:lnTo>
                  <a:pt x="2638082" y="173355"/>
                </a:lnTo>
                <a:lnTo>
                  <a:pt x="2661170" y="173355"/>
                </a:lnTo>
                <a:lnTo>
                  <a:pt x="2662999" y="172085"/>
                </a:lnTo>
                <a:lnTo>
                  <a:pt x="2666568" y="172085"/>
                </a:lnTo>
                <a:lnTo>
                  <a:pt x="2666771" y="170815"/>
                </a:lnTo>
                <a:lnTo>
                  <a:pt x="2666873" y="169545"/>
                </a:lnTo>
                <a:lnTo>
                  <a:pt x="2665780" y="169545"/>
                </a:lnTo>
                <a:lnTo>
                  <a:pt x="2664295" y="168275"/>
                </a:lnTo>
                <a:lnTo>
                  <a:pt x="2663164" y="167005"/>
                </a:lnTo>
                <a:lnTo>
                  <a:pt x="2657932" y="167005"/>
                </a:lnTo>
                <a:lnTo>
                  <a:pt x="2656789" y="168275"/>
                </a:lnTo>
                <a:lnTo>
                  <a:pt x="2654630" y="168275"/>
                </a:lnTo>
                <a:lnTo>
                  <a:pt x="2652306" y="167005"/>
                </a:lnTo>
                <a:lnTo>
                  <a:pt x="2650566" y="167005"/>
                </a:lnTo>
                <a:lnTo>
                  <a:pt x="2648293" y="168275"/>
                </a:lnTo>
                <a:lnTo>
                  <a:pt x="2647721" y="169545"/>
                </a:lnTo>
                <a:lnTo>
                  <a:pt x="2642870" y="169545"/>
                </a:lnTo>
                <a:lnTo>
                  <a:pt x="2639720" y="167005"/>
                </a:lnTo>
                <a:lnTo>
                  <a:pt x="2638628" y="168275"/>
                </a:lnTo>
                <a:lnTo>
                  <a:pt x="2636405" y="169545"/>
                </a:lnTo>
                <a:lnTo>
                  <a:pt x="2635250" y="169545"/>
                </a:lnTo>
                <a:lnTo>
                  <a:pt x="2632697" y="168275"/>
                </a:lnTo>
                <a:lnTo>
                  <a:pt x="2631363" y="168275"/>
                </a:lnTo>
                <a:lnTo>
                  <a:pt x="2628214" y="169545"/>
                </a:lnTo>
                <a:lnTo>
                  <a:pt x="2627833" y="169545"/>
                </a:lnTo>
                <a:lnTo>
                  <a:pt x="2627833" y="173355"/>
                </a:lnTo>
                <a:lnTo>
                  <a:pt x="2627515" y="174625"/>
                </a:lnTo>
                <a:lnTo>
                  <a:pt x="2626461" y="175895"/>
                </a:lnTo>
                <a:lnTo>
                  <a:pt x="2625902" y="175895"/>
                </a:lnTo>
                <a:lnTo>
                  <a:pt x="2625013" y="174625"/>
                </a:lnTo>
                <a:lnTo>
                  <a:pt x="2625636" y="173355"/>
                </a:lnTo>
                <a:lnTo>
                  <a:pt x="2627833" y="173355"/>
                </a:lnTo>
                <a:lnTo>
                  <a:pt x="2627833" y="169545"/>
                </a:lnTo>
                <a:lnTo>
                  <a:pt x="2626474" y="169545"/>
                </a:lnTo>
                <a:lnTo>
                  <a:pt x="2624810" y="168275"/>
                </a:lnTo>
                <a:lnTo>
                  <a:pt x="2620734" y="168275"/>
                </a:lnTo>
                <a:lnTo>
                  <a:pt x="2620060" y="169545"/>
                </a:lnTo>
                <a:lnTo>
                  <a:pt x="2618803" y="170815"/>
                </a:lnTo>
                <a:lnTo>
                  <a:pt x="2618232" y="170815"/>
                </a:lnTo>
                <a:lnTo>
                  <a:pt x="2615628" y="169545"/>
                </a:lnTo>
                <a:lnTo>
                  <a:pt x="2613609" y="169545"/>
                </a:lnTo>
                <a:lnTo>
                  <a:pt x="2610764" y="170815"/>
                </a:lnTo>
                <a:lnTo>
                  <a:pt x="2609824" y="170815"/>
                </a:lnTo>
                <a:lnTo>
                  <a:pt x="2607360" y="169545"/>
                </a:lnTo>
                <a:lnTo>
                  <a:pt x="2598369" y="169545"/>
                </a:lnTo>
                <a:lnTo>
                  <a:pt x="2598369" y="175895"/>
                </a:lnTo>
                <a:lnTo>
                  <a:pt x="2592882" y="175895"/>
                </a:lnTo>
                <a:lnTo>
                  <a:pt x="2592641" y="174625"/>
                </a:lnTo>
                <a:lnTo>
                  <a:pt x="2597988" y="174625"/>
                </a:lnTo>
                <a:lnTo>
                  <a:pt x="2598369" y="175895"/>
                </a:lnTo>
                <a:lnTo>
                  <a:pt x="2598369" y="169545"/>
                </a:lnTo>
                <a:lnTo>
                  <a:pt x="2596184" y="169545"/>
                </a:lnTo>
                <a:lnTo>
                  <a:pt x="2595105" y="170815"/>
                </a:lnTo>
                <a:lnTo>
                  <a:pt x="2594610" y="170815"/>
                </a:lnTo>
                <a:lnTo>
                  <a:pt x="2592654" y="169545"/>
                </a:lnTo>
                <a:lnTo>
                  <a:pt x="2583611" y="169545"/>
                </a:lnTo>
                <a:lnTo>
                  <a:pt x="2583611" y="175895"/>
                </a:lnTo>
                <a:lnTo>
                  <a:pt x="2572969" y="175895"/>
                </a:lnTo>
                <a:lnTo>
                  <a:pt x="2572956" y="174625"/>
                </a:lnTo>
                <a:lnTo>
                  <a:pt x="2583281" y="174625"/>
                </a:lnTo>
                <a:lnTo>
                  <a:pt x="2583611" y="175895"/>
                </a:lnTo>
                <a:lnTo>
                  <a:pt x="2583611" y="169545"/>
                </a:lnTo>
                <a:lnTo>
                  <a:pt x="2582087" y="169545"/>
                </a:lnTo>
                <a:lnTo>
                  <a:pt x="2580195" y="170815"/>
                </a:lnTo>
                <a:lnTo>
                  <a:pt x="2562961" y="170815"/>
                </a:lnTo>
                <a:lnTo>
                  <a:pt x="2561323" y="169545"/>
                </a:lnTo>
                <a:lnTo>
                  <a:pt x="2558224" y="169545"/>
                </a:lnTo>
                <a:lnTo>
                  <a:pt x="2558224" y="175895"/>
                </a:lnTo>
                <a:lnTo>
                  <a:pt x="2555913" y="175895"/>
                </a:lnTo>
                <a:lnTo>
                  <a:pt x="2556675" y="174625"/>
                </a:lnTo>
                <a:lnTo>
                  <a:pt x="2558008" y="174625"/>
                </a:lnTo>
                <a:lnTo>
                  <a:pt x="2558224" y="175895"/>
                </a:lnTo>
                <a:lnTo>
                  <a:pt x="2558224" y="169545"/>
                </a:lnTo>
                <a:lnTo>
                  <a:pt x="2549499" y="169545"/>
                </a:lnTo>
                <a:lnTo>
                  <a:pt x="2548979" y="169849"/>
                </a:lnTo>
                <a:lnTo>
                  <a:pt x="2548979" y="175895"/>
                </a:lnTo>
                <a:lnTo>
                  <a:pt x="2546769" y="175895"/>
                </a:lnTo>
                <a:lnTo>
                  <a:pt x="2547505" y="174625"/>
                </a:lnTo>
                <a:lnTo>
                  <a:pt x="2548636" y="174625"/>
                </a:lnTo>
                <a:lnTo>
                  <a:pt x="2548979" y="175895"/>
                </a:lnTo>
                <a:lnTo>
                  <a:pt x="2548979" y="169849"/>
                </a:lnTo>
                <a:lnTo>
                  <a:pt x="2547239" y="170815"/>
                </a:lnTo>
                <a:lnTo>
                  <a:pt x="2540203" y="170815"/>
                </a:lnTo>
                <a:lnTo>
                  <a:pt x="2540203" y="187325"/>
                </a:lnTo>
                <a:lnTo>
                  <a:pt x="2538793" y="188595"/>
                </a:lnTo>
                <a:lnTo>
                  <a:pt x="2538298" y="188595"/>
                </a:lnTo>
                <a:lnTo>
                  <a:pt x="2537891" y="187325"/>
                </a:lnTo>
                <a:lnTo>
                  <a:pt x="2540203" y="187325"/>
                </a:lnTo>
                <a:lnTo>
                  <a:pt x="2540203" y="170815"/>
                </a:lnTo>
                <a:lnTo>
                  <a:pt x="2534818" y="170815"/>
                </a:lnTo>
                <a:lnTo>
                  <a:pt x="2532659" y="172085"/>
                </a:lnTo>
                <a:lnTo>
                  <a:pt x="2521458" y="172085"/>
                </a:lnTo>
                <a:lnTo>
                  <a:pt x="2521458" y="197485"/>
                </a:lnTo>
                <a:lnTo>
                  <a:pt x="2521000" y="198755"/>
                </a:lnTo>
                <a:lnTo>
                  <a:pt x="2517914" y="198755"/>
                </a:lnTo>
                <a:lnTo>
                  <a:pt x="2517533" y="197485"/>
                </a:lnTo>
                <a:lnTo>
                  <a:pt x="2521458" y="197485"/>
                </a:lnTo>
                <a:lnTo>
                  <a:pt x="2521458" y="172085"/>
                </a:lnTo>
                <a:lnTo>
                  <a:pt x="2519896" y="172085"/>
                </a:lnTo>
                <a:lnTo>
                  <a:pt x="2514422" y="173164"/>
                </a:lnTo>
                <a:lnTo>
                  <a:pt x="2514422" y="187325"/>
                </a:lnTo>
                <a:lnTo>
                  <a:pt x="2513406" y="188595"/>
                </a:lnTo>
                <a:lnTo>
                  <a:pt x="2511336" y="188595"/>
                </a:lnTo>
                <a:lnTo>
                  <a:pt x="2510739" y="187325"/>
                </a:lnTo>
                <a:lnTo>
                  <a:pt x="2514422" y="187325"/>
                </a:lnTo>
                <a:lnTo>
                  <a:pt x="2514422" y="173164"/>
                </a:lnTo>
                <a:lnTo>
                  <a:pt x="2513444" y="173355"/>
                </a:lnTo>
                <a:lnTo>
                  <a:pt x="2512047" y="172085"/>
                </a:lnTo>
                <a:lnTo>
                  <a:pt x="2509837" y="170815"/>
                </a:lnTo>
                <a:lnTo>
                  <a:pt x="2508948" y="170815"/>
                </a:lnTo>
                <a:lnTo>
                  <a:pt x="2506726" y="172085"/>
                </a:lnTo>
                <a:lnTo>
                  <a:pt x="2506319" y="172085"/>
                </a:lnTo>
                <a:lnTo>
                  <a:pt x="2506319" y="177165"/>
                </a:lnTo>
                <a:lnTo>
                  <a:pt x="2504287" y="178435"/>
                </a:lnTo>
                <a:lnTo>
                  <a:pt x="2500236" y="177165"/>
                </a:lnTo>
                <a:lnTo>
                  <a:pt x="2499766" y="177165"/>
                </a:lnTo>
                <a:lnTo>
                  <a:pt x="2500299" y="175895"/>
                </a:lnTo>
                <a:lnTo>
                  <a:pt x="2504935" y="175895"/>
                </a:lnTo>
                <a:lnTo>
                  <a:pt x="2506319" y="177165"/>
                </a:lnTo>
                <a:lnTo>
                  <a:pt x="2506319" y="172085"/>
                </a:lnTo>
                <a:lnTo>
                  <a:pt x="2505252" y="172085"/>
                </a:lnTo>
                <a:lnTo>
                  <a:pt x="2502141" y="173355"/>
                </a:lnTo>
                <a:lnTo>
                  <a:pt x="2500782" y="173355"/>
                </a:lnTo>
                <a:lnTo>
                  <a:pt x="2498636" y="174625"/>
                </a:lnTo>
                <a:lnTo>
                  <a:pt x="2497721" y="174625"/>
                </a:lnTo>
                <a:lnTo>
                  <a:pt x="2496642" y="173355"/>
                </a:lnTo>
                <a:lnTo>
                  <a:pt x="2495575" y="172085"/>
                </a:lnTo>
                <a:lnTo>
                  <a:pt x="2494153" y="173355"/>
                </a:lnTo>
                <a:lnTo>
                  <a:pt x="2489708" y="173355"/>
                </a:lnTo>
                <a:lnTo>
                  <a:pt x="2488184" y="172085"/>
                </a:lnTo>
                <a:lnTo>
                  <a:pt x="2484526" y="173355"/>
                </a:lnTo>
                <a:lnTo>
                  <a:pt x="2482392" y="173355"/>
                </a:lnTo>
                <a:lnTo>
                  <a:pt x="2479764" y="172085"/>
                </a:lnTo>
                <a:lnTo>
                  <a:pt x="2477312" y="172085"/>
                </a:lnTo>
                <a:lnTo>
                  <a:pt x="2475890" y="173355"/>
                </a:lnTo>
                <a:lnTo>
                  <a:pt x="2469718" y="173355"/>
                </a:lnTo>
                <a:lnTo>
                  <a:pt x="2469718" y="177165"/>
                </a:lnTo>
                <a:lnTo>
                  <a:pt x="2468359" y="177165"/>
                </a:lnTo>
                <a:lnTo>
                  <a:pt x="2468359" y="198755"/>
                </a:lnTo>
                <a:lnTo>
                  <a:pt x="2467927" y="200025"/>
                </a:lnTo>
                <a:lnTo>
                  <a:pt x="2464562" y="200025"/>
                </a:lnTo>
                <a:lnTo>
                  <a:pt x="2464981" y="198755"/>
                </a:lnTo>
                <a:lnTo>
                  <a:pt x="2468359" y="198755"/>
                </a:lnTo>
                <a:lnTo>
                  <a:pt x="2468359" y="177165"/>
                </a:lnTo>
                <a:lnTo>
                  <a:pt x="2465921" y="177165"/>
                </a:lnTo>
                <a:lnTo>
                  <a:pt x="2457704" y="177165"/>
                </a:lnTo>
                <a:lnTo>
                  <a:pt x="2459126" y="175895"/>
                </a:lnTo>
                <a:lnTo>
                  <a:pt x="2463965" y="175895"/>
                </a:lnTo>
                <a:lnTo>
                  <a:pt x="2465921" y="177165"/>
                </a:lnTo>
                <a:lnTo>
                  <a:pt x="2467724" y="175895"/>
                </a:lnTo>
                <a:lnTo>
                  <a:pt x="2469718" y="177165"/>
                </a:lnTo>
                <a:lnTo>
                  <a:pt x="2469718" y="173355"/>
                </a:lnTo>
                <a:lnTo>
                  <a:pt x="2464765" y="173355"/>
                </a:lnTo>
                <a:lnTo>
                  <a:pt x="2460752" y="172085"/>
                </a:lnTo>
                <a:lnTo>
                  <a:pt x="2459825" y="172085"/>
                </a:lnTo>
                <a:lnTo>
                  <a:pt x="2458745" y="169545"/>
                </a:lnTo>
                <a:lnTo>
                  <a:pt x="2473731" y="169545"/>
                </a:lnTo>
                <a:lnTo>
                  <a:pt x="2475839" y="167005"/>
                </a:lnTo>
                <a:lnTo>
                  <a:pt x="2477097" y="167005"/>
                </a:lnTo>
                <a:lnTo>
                  <a:pt x="2477986" y="165735"/>
                </a:lnTo>
                <a:lnTo>
                  <a:pt x="2480056" y="168275"/>
                </a:lnTo>
                <a:lnTo>
                  <a:pt x="2481389" y="169545"/>
                </a:lnTo>
                <a:lnTo>
                  <a:pt x="2483980" y="167005"/>
                </a:lnTo>
                <a:lnTo>
                  <a:pt x="2503093" y="167005"/>
                </a:lnTo>
                <a:lnTo>
                  <a:pt x="2504579" y="168275"/>
                </a:lnTo>
                <a:lnTo>
                  <a:pt x="2505786" y="168275"/>
                </a:lnTo>
                <a:lnTo>
                  <a:pt x="2508021" y="167005"/>
                </a:lnTo>
                <a:lnTo>
                  <a:pt x="2511971" y="167005"/>
                </a:lnTo>
                <a:lnTo>
                  <a:pt x="2513876" y="165735"/>
                </a:lnTo>
                <a:lnTo>
                  <a:pt x="2515019" y="165735"/>
                </a:lnTo>
                <a:lnTo>
                  <a:pt x="2517089" y="167005"/>
                </a:lnTo>
                <a:lnTo>
                  <a:pt x="2520340" y="167005"/>
                </a:lnTo>
                <a:lnTo>
                  <a:pt x="2521712" y="168275"/>
                </a:lnTo>
                <a:lnTo>
                  <a:pt x="2523858" y="169545"/>
                </a:lnTo>
                <a:lnTo>
                  <a:pt x="2524772" y="169545"/>
                </a:lnTo>
                <a:lnTo>
                  <a:pt x="2526665" y="168275"/>
                </a:lnTo>
                <a:lnTo>
                  <a:pt x="2527439" y="167005"/>
                </a:lnTo>
                <a:lnTo>
                  <a:pt x="2539898" y="167005"/>
                </a:lnTo>
                <a:lnTo>
                  <a:pt x="2542730" y="165735"/>
                </a:lnTo>
                <a:lnTo>
                  <a:pt x="2544483" y="165735"/>
                </a:lnTo>
                <a:lnTo>
                  <a:pt x="2547328" y="167005"/>
                </a:lnTo>
                <a:lnTo>
                  <a:pt x="2550401" y="167005"/>
                </a:lnTo>
                <a:lnTo>
                  <a:pt x="2551226" y="165735"/>
                </a:lnTo>
                <a:lnTo>
                  <a:pt x="2558224" y="165735"/>
                </a:lnTo>
                <a:lnTo>
                  <a:pt x="2560485" y="167005"/>
                </a:lnTo>
                <a:lnTo>
                  <a:pt x="2561590" y="167005"/>
                </a:lnTo>
                <a:lnTo>
                  <a:pt x="2563126" y="165735"/>
                </a:lnTo>
                <a:lnTo>
                  <a:pt x="2563571" y="165735"/>
                </a:lnTo>
                <a:lnTo>
                  <a:pt x="2564727" y="164465"/>
                </a:lnTo>
                <a:lnTo>
                  <a:pt x="2580157" y="164465"/>
                </a:lnTo>
                <a:lnTo>
                  <a:pt x="2582253" y="165735"/>
                </a:lnTo>
                <a:lnTo>
                  <a:pt x="2583002" y="165735"/>
                </a:lnTo>
                <a:lnTo>
                  <a:pt x="2585796" y="164465"/>
                </a:lnTo>
                <a:lnTo>
                  <a:pt x="2588526" y="165735"/>
                </a:lnTo>
                <a:lnTo>
                  <a:pt x="2590889" y="164465"/>
                </a:lnTo>
                <a:lnTo>
                  <a:pt x="2592222" y="164465"/>
                </a:lnTo>
                <a:lnTo>
                  <a:pt x="2595422" y="165735"/>
                </a:lnTo>
                <a:lnTo>
                  <a:pt x="2597188" y="165735"/>
                </a:lnTo>
                <a:lnTo>
                  <a:pt x="2600007" y="164465"/>
                </a:lnTo>
                <a:lnTo>
                  <a:pt x="2609050" y="164465"/>
                </a:lnTo>
                <a:lnTo>
                  <a:pt x="2610485" y="163195"/>
                </a:lnTo>
                <a:lnTo>
                  <a:pt x="2611920" y="161925"/>
                </a:lnTo>
                <a:lnTo>
                  <a:pt x="2613355" y="160655"/>
                </a:lnTo>
                <a:lnTo>
                  <a:pt x="2614257" y="160655"/>
                </a:lnTo>
                <a:lnTo>
                  <a:pt x="2616466" y="161925"/>
                </a:lnTo>
                <a:lnTo>
                  <a:pt x="2617838" y="163195"/>
                </a:lnTo>
                <a:lnTo>
                  <a:pt x="2622473" y="161925"/>
                </a:lnTo>
                <a:lnTo>
                  <a:pt x="2629674" y="161925"/>
                </a:lnTo>
                <a:lnTo>
                  <a:pt x="2629217" y="160655"/>
                </a:lnTo>
                <a:lnTo>
                  <a:pt x="2628138" y="158115"/>
                </a:lnTo>
                <a:lnTo>
                  <a:pt x="2627401" y="158115"/>
                </a:lnTo>
                <a:lnTo>
                  <a:pt x="2623464" y="156845"/>
                </a:lnTo>
                <a:lnTo>
                  <a:pt x="2616390" y="156845"/>
                </a:lnTo>
                <a:lnTo>
                  <a:pt x="2616606" y="155575"/>
                </a:lnTo>
                <a:lnTo>
                  <a:pt x="2617698" y="154305"/>
                </a:lnTo>
                <a:lnTo>
                  <a:pt x="2618359" y="154305"/>
                </a:lnTo>
                <a:lnTo>
                  <a:pt x="2619933" y="153035"/>
                </a:lnTo>
                <a:lnTo>
                  <a:pt x="2619603" y="151765"/>
                </a:lnTo>
                <a:lnTo>
                  <a:pt x="2602636" y="151765"/>
                </a:lnTo>
                <a:lnTo>
                  <a:pt x="2602344" y="153035"/>
                </a:lnTo>
                <a:lnTo>
                  <a:pt x="2601861" y="153035"/>
                </a:lnTo>
                <a:lnTo>
                  <a:pt x="2603881" y="154305"/>
                </a:lnTo>
                <a:lnTo>
                  <a:pt x="2605278" y="155575"/>
                </a:lnTo>
                <a:lnTo>
                  <a:pt x="2607335" y="155575"/>
                </a:lnTo>
                <a:lnTo>
                  <a:pt x="2607500" y="156845"/>
                </a:lnTo>
                <a:lnTo>
                  <a:pt x="2600769" y="156845"/>
                </a:lnTo>
                <a:lnTo>
                  <a:pt x="2598509" y="158115"/>
                </a:lnTo>
                <a:lnTo>
                  <a:pt x="2596273" y="158115"/>
                </a:lnTo>
                <a:lnTo>
                  <a:pt x="2595041" y="156845"/>
                </a:lnTo>
                <a:lnTo>
                  <a:pt x="2592679" y="155575"/>
                </a:lnTo>
                <a:lnTo>
                  <a:pt x="2591841" y="156845"/>
                </a:lnTo>
                <a:lnTo>
                  <a:pt x="2590736" y="158115"/>
                </a:lnTo>
                <a:lnTo>
                  <a:pt x="2588768" y="158115"/>
                </a:lnTo>
                <a:lnTo>
                  <a:pt x="2587752" y="155575"/>
                </a:lnTo>
                <a:lnTo>
                  <a:pt x="2587231" y="154305"/>
                </a:lnTo>
                <a:lnTo>
                  <a:pt x="2585326" y="153035"/>
                </a:lnTo>
                <a:lnTo>
                  <a:pt x="2580411" y="153035"/>
                </a:lnTo>
                <a:lnTo>
                  <a:pt x="2578430" y="154305"/>
                </a:lnTo>
                <a:lnTo>
                  <a:pt x="2575712" y="155575"/>
                </a:lnTo>
                <a:lnTo>
                  <a:pt x="2574747" y="155575"/>
                </a:lnTo>
                <a:lnTo>
                  <a:pt x="2572601" y="154305"/>
                </a:lnTo>
                <a:lnTo>
                  <a:pt x="2571216" y="153035"/>
                </a:lnTo>
                <a:lnTo>
                  <a:pt x="2566797" y="153035"/>
                </a:lnTo>
                <a:lnTo>
                  <a:pt x="2567990" y="151765"/>
                </a:lnTo>
                <a:lnTo>
                  <a:pt x="2568905" y="150495"/>
                </a:lnTo>
                <a:lnTo>
                  <a:pt x="2591181" y="150495"/>
                </a:lnTo>
                <a:lnTo>
                  <a:pt x="2592590" y="151765"/>
                </a:lnTo>
                <a:lnTo>
                  <a:pt x="2593060" y="151765"/>
                </a:lnTo>
                <a:lnTo>
                  <a:pt x="2594495" y="150495"/>
                </a:lnTo>
                <a:lnTo>
                  <a:pt x="2614853" y="150495"/>
                </a:lnTo>
                <a:lnTo>
                  <a:pt x="2616339" y="149225"/>
                </a:lnTo>
                <a:lnTo>
                  <a:pt x="2617178" y="147955"/>
                </a:lnTo>
                <a:lnTo>
                  <a:pt x="2617457" y="146685"/>
                </a:lnTo>
                <a:lnTo>
                  <a:pt x="2616898" y="146685"/>
                </a:lnTo>
                <a:lnTo>
                  <a:pt x="2615133" y="145415"/>
                </a:lnTo>
                <a:lnTo>
                  <a:pt x="2595054" y="145415"/>
                </a:lnTo>
                <a:lnTo>
                  <a:pt x="2592882" y="146685"/>
                </a:lnTo>
                <a:lnTo>
                  <a:pt x="2592400" y="146685"/>
                </a:lnTo>
                <a:lnTo>
                  <a:pt x="2591981" y="145415"/>
                </a:lnTo>
                <a:lnTo>
                  <a:pt x="2592311" y="144145"/>
                </a:lnTo>
                <a:lnTo>
                  <a:pt x="2592603" y="144145"/>
                </a:lnTo>
                <a:lnTo>
                  <a:pt x="2592832" y="142875"/>
                </a:lnTo>
                <a:lnTo>
                  <a:pt x="2593175" y="142875"/>
                </a:lnTo>
                <a:lnTo>
                  <a:pt x="2592705" y="141605"/>
                </a:lnTo>
                <a:lnTo>
                  <a:pt x="2586190" y="141605"/>
                </a:lnTo>
                <a:lnTo>
                  <a:pt x="2585072" y="142875"/>
                </a:lnTo>
                <a:lnTo>
                  <a:pt x="2583992" y="145415"/>
                </a:lnTo>
                <a:lnTo>
                  <a:pt x="2583357" y="144145"/>
                </a:lnTo>
                <a:lnTo>
                  <a:pt x="2581884" y="142875"/>
                </a:lnTo>
                <a:lnTo>
                  <a:pt x="2581579" y="141605"/>
                </a:lnTo>
                <a:lnTo>
                  <a:pt x="2576474" y="141605"/>
                </a:lnTo>
                <a:lnTo>
                  <a:pt x="2576296" y="140335"/>
                </a:lnTo>
                <a:lnTo>
                  <a:pt x="2625394" y="140335"/>
                </a:lnTo>
                <a:lnTo>
                  <a:pt x="2627122" y="139065"/>
                </a:lnTo>
                <a:lnTo>
                  <a:pt x="2628227" y="139065"/>
                </a:lnTo>
                <a:lnTo>
                  <a:pt x="2629916" y="140335"/>
                </a:lnTo>
                <a:lnTo>
                  <a:pt x="2630690" y="140335"/>
                </a:lnTo>
                <a:lnTo>
                  <a:pt x="2632849" y="139065"/>
                </a:lnTo>
                <a:lnTo>
                  <a:pt x="2639834" y="139065"/>
                </a:lnTo>
                <a:lnTo>
                  <a:pt x="2652649" y="137795"/>
                </a:lnTo>
                <a:lnTo>
                  <a:pt x="2656878" y="137795"/>
                </a:lnTo>
                <a:lnTo>
                  <a:pt x="2659037" y="136525"/>
                </a:lnTo>
                <a:lnTo>
                  <a:pt x="2660586" y="136525"/>
                </a:lnTo>
                <a:lnTo>
                  <a:pt x="2663088" y="135255"/>
                </a:lnTo>
                <a:lnTo>
                  <a:pt x="2664002" y="135255"/>
                </a:lnTo>
                <a:lnTo>
                  <a:pt x="2665361" y="136525"/>
                </a:lnTo>
                <a:lnTo>
                  <a:pt x="2665895" y="136525"/>
                </a:lnTo>
                <a:lnTo>
                  <a:pt x="2667038" y="135255"/>
                </a:lnTo>
                <a:lnTo>
                  <a:pt x="2668740" y="135255"/>
                </a:lnTo>
                <a:lnTo>
                  <a:pt x="2669197" y="136525"/>
                </a:lnTo>
                <a:lnTo>
                  <a:pt x="2686418" y="136525"/>
                </a:lnTo>
                <a:lnTo>
                  <a:pt x="2688272" y="135255"/>
                </a:lnTo>
                <a:lnTo>
                  <a:pt x="2700070" y="135255"/>
                </a:lnTo>
                <a:lnTo>
                  <a:pt x="2700502" y="133985"/>
                </a:lnTo>
                <a:lnTo>
                  <a:pt x="2700375" y="133985"/>
                </a:lnTo>
                <a:lnTo>
                  <a:pt x="2697099" y="132715"/>
                </a:lnTo>
                <a:lnTo>
                  <a:pt x="2679484" y="132715"/>
                </a:lnTo>
                <a:lnTo>
                  <a:pt x="2678861" y="133985"/>
                </a:lnTo>
                <a:lnTo>
                  <a:pt x="2676398" y="133985"/>
                </a:lnTo>
                <a:lnTo>
                  <a:pt x="2676182" y="132715"/>
                </a:lnTo>
                <a:lnTo>
                  <a:pt x="2675242" y="131445"/>
                </a:lnTo>
                <a:lnTo>
                  <a:pt x="2649728" y="131445"/>
                </a:lnTo>
                <a:lnTo>
                  <a:pt x="2648318" y="132715"/>
                </a:lnTo>
                <a:lnTo>
                  <a:pt x="2647746" y="132715"/>
                </a:lnTo>
                <a:lnTo>
                  <a:pt x="2646045" y="131445"/>
                </a:lnTo>
                <a:lnTo>
                  <a:pt x="2625445" y="131445"/>
                </a:lnTo>
                <a:lnTo>
                  <a:pt x="2624010" y="132715"/>
                </a:lnTo>
                <a:lnTo>
                  <a:pt x="2623464" y="132715"/>
                </a:lnTo>
                <a:lnTo>
                  <a:pt x="2621115" y="131445"/>
                </a:lnTo>
                <a:lnTo>
                  <a:pt x="2619375" y="131445"/>
                </a:lnTo>
                <a:lnTo>
                  <a:pt x="2617101" y="132715"/>
                </a:lnTo>
                <a:lnTo>
                  <a:pt x="2604986" y="132715"/>
                </a:lnTo>
                <a:lnTo>
                  <a:pt x="2603042" y="131445"/>
                </a:lnTo>
                <a:lnTo>
                  <a:pt x="2600058" y="131445"/>
                </a:lnTo>
                <a:lnTo>
                  <a:pt x="2599525" y="132715"/>
                </a:lnTo>
                <a:lnTo>
                  <a:pt x="2595410" y="132715"/>
                </a:lnTo>
                <a:lnTo>
                  <a:pt x="2593060" y="131445"/>
                </a:lnTo>
                <a:lnTo>
                  <a:pt x="2592578" y="131445"/>
                </a:lnTo>
                <a:lnTo>
                  <a:pt x="2591130" y="132715"/>
                </a:lnTo>
                <a:lnTo>
                  <a:pt x="2568930" y="132715"/>
                </a:lnTo>
                <a:lnTo>
                  <a:pt x="2567051" y="131445"/>
                </a:lnTo>
                <a:lnTo>
                  <a:pt x="2562834" y="131445"/>
                </a:lnTo>
                <a:lnTo>
                  <a:pt x="2560116" y="132715"/>
                </a:lnTo>
                <a:lnTo>
                  <a:pt x="2558250" y="132715"/>
                </a:lnTo>
                <a:lnTo>
                  <a:pt x="2558250" y="145415"/>
                </a:lnTo>
                <a:lnTo>
                  <a:pt x="2557805" y="146685"/>
                </a:lnTo>
                <a:lnTo>
                  <a:pt x="2556268" y="146685"/>
                </a:lnTo>
                <a:lnTo>
                  <a:pt x="2555976" y="145415"/>
                </a:lnTo>
                <a:lnTo>
                  <a:pt x="2558250" y="145415"/>
                </a:lnTo>
                <a:lnTo>
                  <a:pt x="2558250" y="132715"/>
                </a:lnTo>
                <a:lnTo>
                  <a:pt x="2556395" y="132715"/>
                </a:lnTo>
                <a:lnTo>
                  <a:pt x="2556395" y="142875"/>
                </a:lnTo>
                <a:lnTo>
                  <a:pt x="2552382" y="142875"/>
                </a:lnTo>
                <a:lnTo>
                  <a:pt x="2552852" y="141605"/>
                </a:lnTo>
                <a:lnTo>
                  <a:pt x="2556065" y="141605"/>
                </a:lnTo>
                <a:lnTo>
                  <a:pt x="2556395" y="142875"/>
                </a:lnTo>
                <a:lnTo>
                  <a:pt x="2556395" y="132715"/>
                </a:lnTo>
                <a:lnTo>
                  <a:pt x="2548610" y="132715"/>
                </a:lnTo>
                <a:lnTo>
                  <a:pt x="2548610" y="142875"/>
                </a:lnTo>
                <a:lnTo>
                  <a:pt x="2543721" y="142875"/>
                </a:lnTo>
                <a:lnTo>
                  <a:pt x="2539796" y="144145"/>
                </a:lnTo>
                <a:lnTo>
                  <a:pt x="2532570" y="142875"/>
                </a:lnTo>
                <a:lnTo>
                  <a:pt x="2525026" y="142875"/>
                </a:lnTo>
                <a:lnTo>
                  <a:pt x="2525484" y="141605"/>
                </a:lnTo>
                <a:lnTo>
                  <a:pt x="2548204" y="141605"/>
                </a:lnTo>
                <a:lnTo>
                  <a:pt x="2548610" y="142875"/>
                </a:lnTo>
                <a:lnTo>
                  <a:pt x="2548610" y="132715"/>
                </a:lnTo>
                <a:lnTo>
                  <a:pt x="2535478" y="132715"/>
                </a:lnTo>
                <a:lnTo>
                  <a:pt x="2535504" y="130175"/>
                </a:lnTo>
                <a:lnTo>
                  <a:pt x="2536812" y="130175"/>
                </a:lnTo>
                <a:lnTo>
                  <a:pt x="2538361" y="128905"/>
                </a:lnTo>
                <a:lnTo>
                  <a:pt x="2540381" y="127635"/>
                </a:lnTo>
                <a:lnTo>
                  <a:pt x="2541333" y="127635"/>
                </a:lnTo>
                <a:lnTo>
                  <a:pt x="2543429" y="130175"/>
                </a:lnTo>
                <a:lnTo>
                  <a:pt x="2551734" y="130175"/>
                </a:lnTo>
                <a:lnTo>
                  <a:pt x="2553081" y="128905"/>
                </a:lnTo>
                <a:lnTo>
                  <a:pt x="2554313" y="127635"/>
                </a:lnTo>
                <a:lnTo>
                  <a:pt x="2555532" y="126365"/>
                </a:lnTo>
                <a:lnTo>
                  <a:pt x="2561590" y="126365"/>
                </a:lnTo>
                <a:lnTo>
                  <a:pt x="2563190" y="127635"/>
                </a:lnTo>
                <a:lnTo>
                  <a:pt x="2566136" y="127635"/>
                </a:lnTo>
                <a:lnTo>
                  <a:pt x="2570099" y="130175"/>
                </a:lnTo>
                <a:lnTo>
                  <a:pt x="2570708" y="128905"/>
                </a:lnTo>
                <a:lnTo>
                  <a:pt x="2572296" y="128905"/>
                </a:lnTo>
                <a:lnTo>
                  <a:pt x="2573375" y="127635"/>
                </a:lnTo>
                <a:lnTo>
                  <a:pt x="2580055" y="127635"/>
                </a:lnTo>
                <a:lnTo>
                  <a:pt x="2581325" y="126365"/>
                </a:lnTo>
                <a:lnTo>
                  <a:pt x="2581808" y="126365"/>
                </a:lnTo>
                <a:lnTo>
                  <a:pt x="2583218" y="125095"/>
                </a:lnTo>
                <a:lnTo>
                  <a:pt x="2604224" y="125095"/>
                </a:lnTo>
                <a:lnTo>
                  <a:pt x="2605367" y="123825"/>
                </a:lnTo>
                <a:lnTo>
                  <a:pt x="2608211" y="123825"/>
                </a:lnTo>
                <a:lnTo>
                  <a:pt x="2610612" y="122555"/>
                </a:lnTo>
                <a:lnTo>
                  <a:pt x="2612123" y="122555"/>
                </a:lnTo>
                <a:lnTo>
                  <a:pt x="2613799" y="123825"/>
                </a:lnTo>
                <a:lnTo>
                  <a:pt x="2618041" y="123825"/>
                </a:lnTo>
                <a:lnTo>
                  <a:pt x="2619159" y="122555"/>
                </a:lnTo>
                <a:lnTo>
                  <a:pt x="2651099" y="122555"/>
                </a:lnTo>
                <a:lnTo>
                  <a:pt x="2652572" y="121285"/>
                </a:lnTo>
                <a:lnTo>
                  <a:pt x="2652661" y="118745"/>
                </a:lnTo>
                <a:lnTo>
                  <a:pt x="2650731" y="117475"/>
                </a:lnTo>
                <a:lnTo>
                  <a:pt x="2649880" y="117475"/>
                </a:lnTo>
                <a:lnTo>
                  <a:pt x="2647581" y="118745"/>
                </a:lnTo>
                <a:lnTo>
                  <a:pt x="2646159" y="118745"/>
                </a:lnTo>
                <a:lnTo>
                  <a:pt x="2643911" y="117475"/>
                </a:lnTo>
                <a:lnTo>
                  <a:pt x="2634983" y="117475"/>
                </a:lnTo>
                <a:lnTo>
                  <a:pt x="2634818" y="116205"/>
                </a:lnTo>
                <a:lnTo>
                  <a:pt x="2638590" y="116205"/>
                </a:lnTo>
                <a:lnTo>
                  <a:pt x="2640355" y="113665"/>
                </a:lnTo>
                <a:lnTo>
                  <a:pt x="2640825" y="113665"/>
                </a:lnTo>
                <a:lnTo>
                  <a:pt x="2640482" y="112395"/>
                </a:lnTo>
                <a:lnTo>
                  <a:pt x="2640152" y="111125"/>
                </a:lnTo>
                <a:lnTo>
                  <a:pt x="2647886" y="111125"/>
                </a:lnTo>
                <a:lnTo>
                  <a:pt x="2648953" y="112395"/>
                </a:lnTo>
                <a:lnTo>
                  <a:pt x="2651239" y="112395"/>
                </a:lnTo>
                <a:lnTo>
                  <a:pt x="2652611" y="111125"/>
                </a:lnTo>
                <a:lnTo>
                  <a:pt x="2653461" y="111125"/>
                </a:lnTo>
                <a:lnTo>
                  <a:pt x="2655722" y="112395"/>
                </a:lnTo>
                <a:lnTo>
                  <a:pt x="2687777" y="112395"/>
                </a:lnTo>
                <a:lnTo>
                  <a:pt x="2688767" y="111125"/>
                </a:lnTo>
                <a:lnTo>
                  <a:pt x="2688869" y="109855"/>
                </a:lnTo>
                <a:lnTo>
                  <a:pt x="2688971" y="108585"/>
                </a:lnTo>
                <a:lnTo>
                  <a:pt x="2687917" y="107315"/>
                </a:lnTo>
                <a:lnTo>
                  <a:pt x="2669540" y="107315"/>
                </a:lnTo>
                <a:lnTo>
                  <a:pt x="2666758" y="108585"/>
                </a:lnTo>
                <a:lnTo>
                  <a:pt x="2663240" y="108585"/>
                </a:lnTo>
                <a:lnTo>
                  <a:pt x="2661818" y="107315"/>
                </a:lnTo>
                <a:lnTo>
                  <a:pt x="2660942" y="107315"/>
                </a:lnTo>
                <a:lnTo>
                  <a:pt x="2658986" y="108585"/>
                </a:lnTo>
                <a:lnTo>
                  <a:pt x="2620861" y="108585"/>
                </a:lnTo>
                <a:lnTo>
                  <a:pt x="2620861" y="117475"/>
                </a:lnTo>
                <a:lnTo>
                  <a:pt x="2620048" y="118745"/>
                </a:lnTo>
                <a:lnTo>
                  <a:pt x="2617940" y="118745"/>
                </a:lnTo>
                <a:lnTo>
                  <a:pt x="2619375" y="117475"/>
                </a:lnTo>
                <a:lnTo>
                  <a:pt x="2619946" y="116205"/>
                </a:lnTo>
                <a:lnTo>
                  <a:pt x="2620162" y="117475"/>
                </a:lnTo>
                <a:lnTo>
                  <a:pt x="2620861" y="117475"/>
                </a:lnTo>
                <a:lnTo>
                  <a:pt x="2620861" y="108585"/>
                </a:lnTo>
                <a:lnTo>
                  <a:pt x="2615374" y="108585"/>
                </a:lnTo>
                <a:lnTo>
                  <a:pt x="2615374" y="117475"/>
                </a:lnTo>
                <a:lnTo>
                  <a:pt x="2615095" y="118745"/>
                </a:lnTo>
                <a:lnTo>
                  <a:pt x="2613710" y="120015"/>
                </a:lnTo>
                <a:lnTo>
                  <a:pt x="2612428" y="118745"/>
                </a:lnTo>
                <a:lnTo>
                  <a:pt x="2611780" y="118745"/>
                </a:lnTo>
                <a:lnTo>
                  <a:pt x="2610764" y="117475"/>
                </a:lnTo>
                <a:lnTo>
                  <a:pt x="2610815" y="116205"/>
                </a:lnTo>
                <a:lnTo>
                  <a:pt x="2614295" y="116205"/>
                </a:lnTo>
                <a:lnTo>
                  <a:pt x="2615184" y="117475"/>
                </a:lnTo>
                <a:lnTo>
                  <a:pt x="2615374" y="117475"/>
                </a:lnTo>
                <a:lnTo>
                  <a:pt x="2615374" y="108585"/>
                </a:lnTo>
                <a:lnTo>
                  <a:pt x="2607678" y="108585"/>
                </a:lnTo>
                <a:lnTo>
                  <a:pt x="2610548" y="107315"/>
                </a:lnTo>
                <a:lnTo>
                  <a:pt x="2629370" y="107315"/>
                </a:lnTo>
                <a:lnTo>
                  <a:pt x="2631059" y="106045"/>
                </a:lnTo>
                <a:lnTo>
                  <a:pt x="2631579" y="106045"/>
                </a:lnTo>
                <a:lnTo>
                  <a:pt x="2632684" y="107315"/>
                </a:lnTo>
                <a:lnTo>
                  <a:pt x="2642324" y="107315"/>
                </a:lnTo>
                <a:lnTo>
                  <a:pt x="2644216" y="106045"/>
                </a:lnTo>
                <a:lnTo>
                  <a:pt x="2645765" y="106045"/>
                </a:lnTo>
                <a:lnTo>
                  <a:pt x="2647480" y="104775"/>
                </a:lnTo>
                <a:lnTo>
                  <a:pt x="2647835" y="104775"/>
                </a:lnTo>
                <a:lnTo>
                  <a:pt x="2647378" y="103505"/>
                </a:lnTo>
                <a:lnTo>
                  <a:pt x="2645384" y="103505"/>
                </a:lnTo>
                <a:lnTo>
                  <a:pt x="2644127" y="102235"/>
                </a:lnTo>
                <a:lnTo>
                  <a:pt x="2642031" y="103505"/>
                </a:lnTo>
                <a:lnTo>
                  <a:pt x="2604490" y="103505"/>
                </a:lnTo>
                <a:lnTo>
                  <a:pt x="2604490" y="108585"/>
                </a:lnTo>
                <a:lnTo>
                  <a:pt x="2604478" y="109855"/>
                </a:lnTo>
                <a:lnTo>
                  <a:pt x="2603677" y="109855"/>
                </a:lnTo>
                <a:lnTo>
                  <a:pt x="2603093" y="111125"/>
                </a:lnTo>
                <a:lnTo>
                  <a:pt x="2602192" y="109855"/>
                </a:lnTo>
                <a:lnTo>
                  <a:pt x="2601722" y="109855"/>
                </a:lnTo>
                <a:lnTo>
                  <a:pt x="2601950" y="108585"/>
                </a:lnTo>
                <a:lnTo>
                  <a:pt x="2604490" y="108585"/>
                </a:lnTo>
                <a:lnTo>
                  <a:pt x="2604490" y="103505"/>
                </a:lnTo>
                <a:lnTo>
                  <a:pt x="2596388" y="103505"/>
                </a:lnTo>
                <a:lnTo>
                  <a:pt x="2596388" y="109855"/>
                </a:lnTo>
                <a:lnTo>
                  <a:pt x="2596223" y="109855"/>
                </a:lnTo>
                <a:lnTo>
                  <a:pt x="2595956" y="111125"/>
                </a:lnTo>
                <a:lnTo>
                  <a:pt x="2594914" y="111125"/>
                </a:lnTo>
                <a:lnTo>
                  <a:pt x="2594076" y="109855"/>
                </a:lnTo>
                <a:lnTo>
                  <a:pt x="2592971" y="109855"/>
                </a:lnTo>
                <a:lnTo>
                  <a:pt x="2594254" y="108585"/>
                </a:lnTo>
                <a:lnTo>
                  <a:pt x="2595308" y="108585"/>
                </a:lnTo>
                <a:lnTo>
                  <a:pt x="2596388" y="109855"/>
                </a:lnTo>
                <a:lnTo>
                  <a:pt x="2596388" y="103505"/>
                </a:lnTo>
                <a:lnTo>
                  <a:pt x="2584335" y="103505"/>
                </a:lnTo>
                <a:lnTo>
                  <a:pt x="2584335" y="111125"/>
                </a:lnTo>
                <a:lnTo>
                  <a:pt x="2584018" y="112395"/>
                </a:lnTo>
                <a:lnTo>
                  <a:pt x="2583269" y="112395"/>
                </a:lnTo>
                <a:lnTo>
                  <a:pt x="2582976" y="111125"/>
                </a:lnTo>
                <a:lnTo>
                  <a:pt x="2582837" y="111125"/>
                </a:lnTo>
                <a:lnTo>
                  <a:pt x="2583027" y="109855"/>
                </a:lnTo>
                <a:lnTo>
                  <a:pt x="2584297" y="109855"/>
                </a:lnTo>
                <a:lnTo>
                  <a:pt x="2584335" y="111125"/>
                </a:lnTo>
                <a:lnTo>
                  <a:pt x="2584335" y="103505"/>
                </a:lnTo>
                <a:lnTo>
                  <a:pt x="2582926" y="103505"/>
                </a:lnTo>
                <a:lnTo>
                  <a:pt x="2576652" y="106045"/>
                </a:lnTo>
                <a:lnTo>
                  <a:pt x="2568537" y="106045"/>
                </a:lnTo>
                <a:lnTo>
                  <a:pt x="2568537" y="109855"/>
                </a:lnTo>
                <a:lnTo>
                  <a:pt x="2567546" y="111125"/>
                </a:lnTo>
                <a:lnTo>
                  <a:pt x="2564752" y="111125"/>
                </a:lnTo>
                <a:lnTo>
                  <a:pt x="2563736" y="113665"/>
                </a:lnTo>
                <a:lnTo>
                  <a:pt x="2560053" y="113665"/>
                </a:lnTo>
                <a:lnTo>
                  <a:pt x="2557589" y="112395"/>
                </a:lnTo>
                <a:lnTo>
                  <a:pt x="2555608" y="112395"/>
                </a:lnTo>
                <a:lnTo>
                  <a:pt x="2553297" y="113665"/>
                </a:lnTo>
                <a:lnTo>
                  <a:pt x="2550388" y="113665"/>
                </a:lnTo>
                <a:lnTo>
                  <a:pt x="2549144" y="111125"/>
                </a:lnTo>
                <a:lnTo>
                  <a:pt x="2546134" y="111125"/>
                </a:lnTo>
                <a:lnTo>
                  <a:pt x="2546464" y="109855"/>
                </a:lnTo>
                <a:lnTo>
                  <a:pt x="2547188" y="109855"/>
                </a:lnTo>
                <a:lnTo>
                  <a:pt x="2554757" y="108585"/>
                </a:lnTo>
                <a:lnTo>
                  <a:pt x="2561425" y="108585"/>
                </a:lnTo>
                <a:lnTo>
                  <a:pt x="2568359" y="109855"/>
                </a:lnTo>
                <a:lnTo>
                  <a:pt x="2568537" y="109855"/>
                </a:lnTo>
                <a:lnTo>
                  <a:pt x="2568537" y="106045"/>
                </a:lnTo>
                <a:lnTo>
                  <a:pt x="2546045" y="106045"/>
                </a:lnTo>
                <a:lnTo>
                  <a:pt x="2546045" y="111125"/>
                </a:lnTo>
                <a:lnTo>
                  <a:pt x="2545638" y="112395"/>
                </a:lnTo>
                <a:lnTo>
                  <a:pt x="2540089" y="112395"/>
                </a:lnTo>
                <a:lnTo>
                  <a:pt x="2539644" y="111125"/>
                </a:lnTo>
                <a:lnTo>
                  <a:pt x="2546045" y="111125"/>
                </a:lnTo>
                <a:lnTo>
                  <a:pt x="2546045" y="106045"/>
                </a:lnTo>
                <a:lnTo>
                  <a:pt x="2530678" y="106045"/>
                </a:lnTo>
                <a:lnTo>
                  <a:pt x="2530678" y="130175"/>
                </a:lnTo>
                <a:lnTo>
                  <a:pt x="2530271" y="131445"/>
                </a:lnTo>
                <a:lnTo>
                  <a:pt x="2525420" y="131445"/>
                </a:lnTo>
                <a:lnTo>
                  <a:pt x="2523286" y="132715"/>
                </a:lnTo>
                <a:lnTo>
                  <a:pt x="2522702" y="132715"/>
                </a:lnTo>
                <a:lnTo>
                  <a:pt x="2521623" y="131445"/>
                </a:lnTo>
                <a:lnTo>
                  <a:pt x="2521000" y="131445"/>
                </a:lnTo>
                <a:lnTo>
                  <a:pt x="2521000" y="142875"/>
                </a:lnTo>
                <a:lnTo>
                  <a:pt x="2518803" y="142875"/>
                </a:lnTo>
                <a:lnTo>
                  <a:pt x="2517114" y="144145"/>
                </a:lnTo>
                <a:lnTo>
                  <a:pt x="2515819" y="144145"/>
                </a:lnTo>
                <a:lnTo>
                  <a:pt x="2516073" y="145415"/>
                </a:lnTo>
                <a:lnTo>
                  <a:pt x="2517597" y="145415"/>
                </a:lnTo>
                <a:lnTo>
                  <a:pt x="2517686" y="146685"/>
                </a:lnTo>
                <a:lnTo>
                  <a:pt x="2513063" y="146685"/>
                </a:lnTo>
                <a:lnTo>
                  <a:pt x="2511615" y="145415"/>
                </a:lnTo>
                <a:lnTo>
                  <a:pt x="2512555" y="145415"/>
                </a:lnTo>
                <a:lnTo>
                  <a:pt x="2512555" y="144145"/>
                </a:lnTo>
                <a:lnTo>
                  <a:pt x="2512263" y="142875"/>
                </a:lnTo>
                <a:lnTo>
                  <a:pt x="2512098" y="142875"/>
                </a:lnTo>
                <a:lnTo>
                  <a:pt x="2512745" y="141605"/>
                </a:lnTo>
                <a:lnTo>
                  <a:pt x="2519603" y="141605"/>
                </a:lnTo>
                <a:lnTo>
                  <a:pt x="2521000" y="142875"/>
                </a:lnTo>
                <a:lnTo>
                  <a:pt x="2521000" y="131445"/>
                </a:lnTo>
                <a:lnTo>
                  <a:pt x="2519908" y="131445"/>
                </a:lnTo>
                <a:lnTo>
                  <a:pt x="2519502" y="130175"/>
                </a:lnTo>
                <a:lnTo>
                  <a:pt x="2530678" y="130175"/>
                </a:lnTo>
                <a:lnTo>
                  <a:pt x="2530678" y="106045"/>
                </a:lnTo>
                <a:lnTo>
                  <a:pt x="2524671" y="106045"/>
                </a:lnTo>
                <a:lnTo>
                  <a:pt x="2524671" y="113665"/>
                </a:lnTo>
                <a:lnTo>
                  <a:pt x="2521496" y="113665"/>
                </a:lnTo>
                <a:lnTo>
                  <a:pt x="2521699" y="112395"/>
                </a:lnTo>
                <a:lnTo>
                  <a:pt x="2523617" y="112395"/>
                </a:lnTo>
                <a:lnTo>
                  <a:pt x="2524671" y="113665"/>
                </a:lnTo>
                <a:lnTo>
                  <a:pt x="2524671" y="106045"/>
                </a:lnTo>
                <a:lnTo>
                  <a:pt x="2516174" y="106045"/>
                </a:lnTo>
                <a:lnTo>
                  <a:pt x="2516174" y="131445"/>
                </a:lnTo>
                <a:lnTo>
                  <a:pt x="2515908" y="132715"/>
                </a:lnTo>
                <a:lnTo>
                  <a:pt x="2513965" y="132715"/>
                </a:lnTo>
                <a:lnTo>
                  <a:pt x="2514003" y="131445"/>
                </a:lnTo>
                <a:lnTo>
                  <a:pt x="2516174" y="131445"/>
                </a:lnTo>
                <a:lnTo>
                  <a:pt x="2516174" y="106045"/>
                </a:lnTo>
                <a:lnTo>
                  <a:pt x="2512161" y="106045"/>
                </a:lnTo>
                <a:lnTo>
                  <a:pt x="2512161" y="112395"/>
                </a:lnTo>
                <a:lnTo>
                  <a:pt x="2508974" y="112395"/>
                </a:lnTo>
                <a:lnTo>
                  <a:pt x="2508974" y="132715"/>
                </a:lnTo>
                <a:lnTo>
                  <a:pt x="2503322" y="132715"/>
                </a:lnTo>
                <a:lnTo>
                  <a:pt x="2503322" y="142875"/>
                </a:lnTo>
                <a:lnTo>
                  <a:pt x="2501049" y="142875"/>
                </a:lnTo>
                <a:lnTo>
                  <a:pt x="2501798" y="141605"/>
                </a:lnTo>
                <a:lnTo>
                  <a:pt x="2502954" y="141605"/>
                </a:lnTo>
                <a:lnTo>
                  <a:pt x="2503322" y="142875"/>
                </a:lnTo>
                <a:lnTo>
                  <a:pt x="2503322" y="132715"/>
                </a:lnTo>
                <a:lnTo>
                  <a:pt x="2495499" y="132715"/>
                </a:lnTo>
                <a:lnTo>
                  <a:pt x="2495842" y="131445"/>
                </a:lnTo>
                <a:lnTo>
                  <a:pt x="2496235" y="131445"/>
                </a:lnTo>
                <a:lnTo>
                  <a:pt x="2496477" y="130175"/>
                </a:lnTo>
                <a:lnTo>
                  <a:pt x="2496718" y="128905"/>
                </a:lnTo>
                <a:lnTo>
                  <a:pt x="2498483" y="128905"/>
                </a:lnTo>
                <a:lnTo>
                  <a:pt x="2498788" y="130175"/>
                </a:lnTo>
                <a:lnTo>
                  <a:pt x="2498979" y="130175"/>
                </a:lnTo>
                <a:lnTo>
                  <a:pt x="2499614" y="131445"/>
                </a:lnTo>
                <a:lnTo>
                  <a:pt x="2501595" y="131445"/>
                </a:lnTo>
                <a:lnTo>
                  <a:pt x="2501595" y="130175"/>
                </a:lnTo>
                <a:lnTo>
                  <a:pt x="2500807" y="128905"/>
                </a:lnTo>
                <a:lnTo>
                  <a:pt x="2501036" y="128905"/>
                </a:lnTo>
                <a:lnTo>
                  <a:pt x="2503601" y="127635"/>
                </a:lnTo>
                <a:lnTo>
                  <a:pt x="2504719" y="127635"/>
                </a:lnTo>
                <a:lnTo>
                  <a:pt x="2506980" y="126365"/>
                </a:lnTo>
                <a:lnTo>
                  <a:pt x="2507589" y="130175"/>
                </a:lnTo>
                <a:lnTo>
                  <a:pt x="2508974" y="132715"/>
                </a:lnTo>
                <a:lnTo>
                  <a:pt x="2508974" y="112395"/>
                </a:lnTo>
                <a:lnTo>
                  <a:pt x="2502179" y="112395"/>
                </a:lnTo>
                <a:lnTo>
                  <a:pt x="2502814" y="111125"/>
                </a:lnTo>
                <a:lnTo>
                  <a:pt x="2511768" y="111125"/>
                </a:lnTo>
                <a:lnTo>
                  <a:pt x="2512161" y="112395"/>
                </a:lnTo>
                <a:lnTo>
                  <a:pt x="2512161" y="106045"/>
                </a:lnTo>
                <a:lnTo>
                  <a:pt x="2510078" y="107315"/>
                </a:lnTo>
                <a:lnTo>
                  <a:pt x="2508948" y="107315"/>
                </a:lnTo>
                <a:lnTo>
                  <a:pt x="2506929" y="106045"/>
                </a:lnTo>
                <a:lnTo>
                  <a:pt x="2502090" y="106045"/>
                </a:lnTo>
                <a:lnTo>
                  <a:pt x="2502090" y="112395"/>
                </a:lnTo>
                <a:lnTo>
                  <a:pt x="2501773" y="113665"/>
                </a:lnTo>
                <a:lnTo>
                  <a:pt x="2494165" y="113665"/>
                </a:lnTo>
                <a:lnTo>
                  <a:pt x="2494165" y="142875"/>
                </a:lnTo>
                <a:lnTo>
                  <a:pt x="2492311" y="142875"/>
                </a:lnTo>
                <a:lnTo>
                  <a:pt x="2492857" y="141605"/>
                </a:lnTo>
                <a:lnTo>
                  <a:pt x="2493429" y="141605"/>
                </a:lnTo>
                <a:lnTo>
                  <a:pt x="2494165" y="142875"/>
                </a:lnTo>
                <a:lnTo>
                  <a:pt x="2494165" y="113665"/>
                </a:lnTo>
                <a:lnTo>
                  <a:pt x="2490266" y="113665"/>
                </a:lnTo>
                <a:lnTo>
                  <a:pt x="2490266" y="132715"/>
                </a:lnTo>
                <a:lnTo>
                  <a:pt x="2488209" y="132715"/>
                </a:lnTo>
                <a:lnTo>
                  <a:pt x="2488958" y="131445"/>
                </a:lnTo>
                <a:lnTo>
                  <a:pt x="2490076" y="131445"/>
                </a:lnTo>
                <a:lnTo>
                  <a:pt x="2490266" y="132715"/>
                </a:lnTo>
                <a:lnTo>
                  <a:pt x="2490266" y="113665"/>
                </a:lnTo>
                <a:lnTo>
                  <a:pt x="2484844" y="113665"/>
                </a:lnTo>
                <a:lnTo>
                  <a:pt x="2484844" y="132715"/>
                </a:lnTo>
                <a:lnTo>
                  <a:pt x="2479129" y="132715"/>
                </a:lnTo>
                <a:lnTo>
                  <a:pt x="2479891" y="131445"/>
                </a:lnTo>
                <a:lnTo>
                  <a:pt x="2484463" y="131445"/>
                </a:lnTo>
                <a:lnTo>
                  <a:pt x="2484844" y="132715"/>
                </a:lnTo>
                <a:lnTo>
                  <a:pt x="2484844" y="113665"/>
                </a:lnTo>
                <a:lnTo>
                  <a:pt x="2482926" y="113665"/>
                </a:lnTo>
                <a:lnTo>
                  <a:pt x="2480500" y="112395"/>
                </a:lnTo>
                <a:lnTo>
                  <a:pt x="2479586" y="112395"/>
                </a:lnTo>
                <a:lnTo>
                  <a:pt x="2477376" y="113665"/>
                </a:lnTo>
                <a:lnTo>
                  <a:pt x="2467978" y="113665"/>
                </a:lnTo>
                <a:lnTo>
                  <a:pt x="2468689" y="112395"/>
                </a:lnTo>
                <a:lnTo>
                  <a:pt x="2471674" y="111125"/>
                </a:lnTo>
                <a:lnTo>
                  <a:pt x="2474303" y="112395"/>
                </a:lnTo>
                <a:lnTo>
                  <a:pt x="2476030" y="112395"/>
                </a:lnTo>
                <a:lnTo>
                  <a:pt x="2477122" y="111125"/>
                </a:lnTo>
                <a:lnTo>
                  <a:pt x="2497925" y="111125"/>
                </a:lnTo>
                <a:lnTo>
                  <a:pt x="2499779" y="112395"/>
                </a:lnTo>
                <a:lnTo>
                  <a:pt x="2502090" y="112395"/>
                </a:lnTo>
                <a:lnTo>
                  <a:pt x="2502090" y="106045"/>
                </a:lnTo>
                <a:lnTo>
                  <a:pt x="2496578" y="106045"/>
                </a:lnTo>
                <a:lnTo>
                  <a:pt x="2495448" y="104775"/>
                </a:lnTo>
                <a:lnTo>
                  <a:pt x="2493607" y="103505"/>
                </a:lnTo>
                <a:lnTo>
                  <a:pt x="2492743" y="103505"/>
                </a:lnTo>
                <a:lnTo>
                  <a:pt x="2491562" y="104775"/>
                </a:lnTo>
                <a:lnTo>
                  <a:pt x="2491282" y="104775"/>
                </a:lnTo>
                <a:lnTo>
                  <a:pt x="2489352" y="106045"/>
                </a:lnTo>
                <a:lnTo>
                  <a:pt x="2487638" y="106045"/>
                </a:lnTo>
                <a:lnTo>
                  <a:pt x="2483332" y="103505"/>
                </a:lnTo>
                <a:lnTo>
                  <a:pt x="2480614" y="103505"/>
                </a:lnTo>
                <a:lnTo>
                  <a:pt x="2477643" y="104775"/>
                </a:lnTo>
                <a:lnTo>
                  <a:pt x="2476741" y="104775"/>
                </a:lnTo>
                <a:lnTo>
                  <a:pt x="2476195" y="106045"/>
                </a:lnTo>
                <a:lnTo>
                  <a:pt x="2475446" y="107315"/>
                </a:lnTo>
                <a:lnTo>
                  <a:pt x="2469045" y="107315"/>
                </a:lnTo>
                <a:lnTo>
                  <a:pt x="2466492" y="106045"/>
                </a:lnTo>
                <a:lnTo>
                  <a:pt x="2463127" y="106045"/>
                </a:lnTo>
                <a:lnTo>
                  <a:pt x="2463127" y="147955"/>
                </a:lnTo>
                <a:lnTo>
                  <a:pt x="2462187" y="147955"/>
                </a:lnTo>
                <a:lnTo>
                  <a:pt x="2461628" y="149225"/>
                </a:lnTo>
                <a:lnTo>
                  <a:pt x="2460980" y="147955"/>
                </a:lnTo>
                <a:lnTo>
                  <a:pt x="2459786" y="147955"/>
                </a:lnTo>
                <a:lnTo>
                  <a:pt x="2460358" y="146685"/>
                </a:lnTo>
                <a:lnTo>
                  <a:pt x="2462199" y="146685"/>
                </a:lnTo>
                <a:lnTo>
                  <a:pt x="2463127" y="147955"/>
                </a:lnTo>
                <a:lnTo>
                  <a:pt x="2463127" y="106045"/>
                </a:lnTo>
                <a:lnTo>
                  <a:pt x="2462758" y="106045"/>
                </a:lnTo>
                <a:lnTo>
                  <a:pt x="2462758" y="111125"/>
                </a:lnTo>
                <a:lnTo>
                  <a:pt x="2462492" y="112395"/>
                </a:lnTo>
                <a:lnTo>
                  <a:pt x="2453589" y="112395"/>
                </a:lnTo>
                <a:lnTo>
                  <a:pt x="2453805" y="111125"/>
                </a:lnTo>
                <a:lnTo>
                  <a:pt x="2462758" y="111125"/>
                </a:lnTo>
                <a:lnTo>
                  <a:pt x="2462758" y="106045"/>
                </a:lnTo>
                <a:lnTo>
                  <a:pt x="2462326" y="106045"/>
                </a:lnTo>
                <a:lnTo>
                  <a:pt x="2457627" y="107315"/>
                </a:lnTo>
                <a:lnTo>
                  <a:pt x="2454960" y="107315"/>
                </a:lnTo>
                <a:lnTo>
                  <a:pt x="2450300" y="104775"/>
                </a:lnTo>
                <a:lnTo>
                  <a:pt x="2448242" y="104775"/>
                </a:lnTo>
                <a:lnTo>
                  <a:pt x="2448242" y="170815"/>
                </a:lnTo>
                <a:lnTo>
                  <a:pt x="2443619" y="170815"/>
                </a:lnTo>
                <a:lnTo>
                  <a:pt x="2442502" y="172085"/>
                </a:lnTo>
                <a:lnTo>
                  <a:pt x="2440394" y="172085"/>
                </a:lnTo>
                <a:lnTo>
                  <a:pt x="2440394" y="177165"/>
                </a:lnTo>
                <a:lnTo>
                  <a:pt x="2438171" y="177165"/>
                </a:lnTo>
                <a:lnTo>
                  <a:pt x="2438108" y="175895"/>
                </a:lnTo>
                <a:lnTo>
                  <a:pt x="2440101" y="175895"/>
                </a:lnTo>
                <a:lnTo>
                  <a:pt x="2440394" y="177165"/>
                </a:lnTo>
                <a:lnTo>
                  <a:pt x="2440394" y="172085"/>
                </a:lnTo>
                <a:lnTo>
                  <a:pt x="2438273" y="173355"/>
                </a:lnTo>
                <a:lnTo>
                  <a:pt x="2438019" y="175895"/>
                </a:lnTo>
                <a:lnTo>
                  <a:pt x="2436926" y="175895"/>
                </a:lnTo>
                <a:lnTo>
                  <a:pt x="2435415" y="174625"/>
                </a:lnTo>
                <a:lnTo>
                  <a:pt x="2427846" y="174625"/>
                </a:lnTo>
                <a:lnTo>
                  <a:pt x="2427846" y="205105"/>
                </a:lnTo>
                <a:lnTo>
                  <a:pt x="2427528" y="205105"/>
                </a:lnTo>
                <a:lnTo>
                  <a:pt x="2425369" y="206375"/>
                </a:lnTo>
                <a:lnTo>
                  <a:pt x="2423503" y="207645"/>
                </a:lnTo>
                <a:lnTo>
                  <a:pt x="2419121" y="206375"/>
                </a:lnTo>
                <a:lnTo>
                  <a:pt x="2405519" y="206375"/>
                </a:lnTo>
                <a:lnTo>
                  <a:pt x="2402992" y="205105"/>
                </a:lnTo>
                <a:lnTo>
                  <a:pt x="2401684" y="205105"/>
                </a:lnTo>
                <a:lnTo>
                  <a:pt x="2398941" y="206375"/>
                </a:lnTo>
                <a:lnTo>
                  <a:pt x="2397226" y="207645"/>
                </a:lnTo>
                <a:lnTo>
                  <a:pt x="2390495" y="206375"/>
                </a:lnTo>
                <a:lnTo>
                  <a:pt x="2385631" y="207645"/>
                </a:lnTo>
                <a:lnTo>
                  <a:pt x="2378049" y="206375"/>
                </a:lnTo>
                <a:lnTo>
                  <a:pt x="2375293" y="207645"/>
                </a:lnTo>
                <a:lnTo>
                  <a:pt x="2372550" y="205105"/>
                </a:lnTo>
                <a:lnTo>
                  <a:pt x="2372169" y="206375"/>
                </a:lnTo>
                <a:lnTo>
                  <a:pt x="2365629" y="206375"/>
                </a:lnTo>
                <a:lnTo>
                  <a:pt x="2360206" y="207645"/>
                </a:lnTo>
                <a:lnTo>
                  <a:pt x="2358428" y="206375"/>
                </a:lnTo>
                <a:lnTo>
                  <a:pt x="2355964" y="205105"/>
                </a:lnTo>
                <a:lnTo>
                  <a:pt x="2342007" y="205105"/>
                </a:lnTo>
                <a:lnTo>
                  <a:pt x="2342007" y="203835"/>
                </a:lnTo>
                <a:lnTo>
                  <a:pt x="2343366" y="203835"/>
                </a:lnTo>
                <a:lnTo>
                  <a:pt x="2344178" y="202565"/>
                </a:lnTo>
                <a:lnTo>
                  <a:pt x="2347353" y="201295"/>
                </a:lnTo>
                <a:lnTo>
                  <a:pt x="2349703" y="201295"/>
                </a:lnTo>
                <a:lnTo>
                  <a:pt x="2353056" y="203835"/>
                </a:lnTo>
                <a:lnTo>
                  <a:pt x="2397010" y="203835"/>
                </a:lnTo>
                <a:lnTo>
                  <a:pt x="2398699" y="202565"/>
                </a:lnTo>
                <a:lnTo>
                  <a:pt x="2399258" y="202565"/>
                </a:lnTo>
                <a:lnTo>
                  <a:pt x="2401608" y="203835"/>
                </a:lnTo>
                <a:lnTo>
                  <a:pt x="2403335" y="203835"/>
                </a:lnTo>
                <a:lnTo>
                  <a:pt x="2406180" y="202565"/>
                </a:lnTo>
                <a:lnTo>
                  <a:pt x="2407348" y="202565"/>
                </a:lnTo>
                <a:lnTo>
                  <a:pt x="2409380" y="203835"/>
                </a:lnTo>
                <a:lnTo>
                  <a:pt x="2427808" y="203835"/>
                </a:lnTo>
                <a:lnTo>
                  <a:pt x="2427846" y="205105"/>
                </a:lnTo>
                <a:lnTo>
                  <a:pt x="2427846" y="174625"/>
                </a:lnTo>
                <a:lnTo>
                  <a:pt x="2421001" y="174625"/>
                </a:lnTo>
                <a:lnTo>
                  <a:pt x="2420480" y="173355"/>
                </a:lnTo>
                <a:lnTo>
                  <a:pt x="2420848" y="172085"/>
                </a:lnTo>
                <a:lnTo>
                  <a:pt x="2422220" y="172085"/>
                </a:lnTo>
                <a:lnTo>
                  <a:pt x="2423909" y="170815"/>
                </a:lnTo>
                <a:lnTo>
                  <a:pt x="2424976" y="170815"/>
                </a:lnTo>
                <a:lnTo>
                  <a:pt x="2426576" y="169545"/>
                </a:lnTo>
                <a:lnTo>
                  <a:pt x="2447937" y="169545"/>
                </a:lnTo>
                <a:lnTo>
                  <a:pt x="2448242" y="170815"/>
                </a:lnTo>
                <a:lnTo>
                  <a:pt x="2448242" y="104775"/>
                </a:lnTo>
                <a:lnTo>
                  <a:pt x="2444712" y="106045"/>
                </a:lnTo>
                <a:lnTo>
                  <a:pt x="2443353" y="107315"/>
                </a:lnTo>
                <a:lnTo>
                  <a:pt x="2435237" y="107315"/>
                </a:lnTo>
                <a:lnTo>
                  <a:pt x="2435237" y="132715"/>
                </a:lnTo>
                <a:lnTo>
                  <a:pt x="2417064" y="132715"/>
                </a:lnTo>
                <a:lnTo>
                  <a:pt x="2417064" y="172085"/>
                </a:lnTo>
                <a:lnTo>
                  <a:pt x="2416683" y="172085"/>
                </a:lnTo>
                <a:lnTo>
                  <a:pt x="2415463" y="173355"/>
                </a:lnTo>
                <a:lnTo>
                  <a:pt x="2414816" y="172085"/>
                </a:lnTo>
                <a:lnTo>
                  <a:pt x="2413393" y="173355"/>
                </a:lnTo>
                <a:lnTo>
                  <a:pt x="2410091" y="173355"/>
                </a:lnTo>
                <a:lnTo>
                  <a:pt x="2408072" y="172085"/>
                </a:lnTo>
                <a:lnTo>
                  <a:pt x="2406878" y="172085"/>
                </a:lnTo>
                <a:lnTo>
                  <a:pt x="2404999" y="173355"/>
                </a:lnTo>
                <a:lnTo>
                  <a:pt x="2404287" y="174625"/>
                </a:lnTo>
                <a:lnTo>
                  <a:pt x="2402763" y="174625"/>
                </a:lnTo>
                <a:lnTo>
                  <a:pt x="2401976" y="173355"/>
                </a:lnTo>
                <a:lnTo>
                  <a:pt x="2403348" y="172085"/>
                </a:lnTo>
                <a:lnTo>
                  <a:pt x="2404249" y="170815"/>
                </a:lnTo>
                <a:lnTo>
                  <a:pt x="2416606" y="170815"/>
                </a:lnTo>
                <a:lnTo>
                  <a:pt x="2417064" y="172085"/>
                </a:lnTo>
                <a:lnTo>
                  <a:pt x="2417064" y="132715"/>
                </a:lnTo>
                <a:lnTo>
                  <a:pt x="2416848" y="132715"/>
                </a:lnTo>
                <a:lnTo>
                  <a:pt x="2417191" y="131445"/>
                </a:lnTo>
                <a:lnTo>
                  <a:pt x="2420683" y="131445"/>
                </a:lnTo>
                <a:lnTo>
                  <a:pt x="2422296" y="130175"/>
                </a:lnTo>
                <a:lnTo>
                  <a:pt x="2422791" y="130175"/>
                </a:lnTo>
                <a:lnTo>
                  <a:pt x="2425065" y="131445"/>
                </a:lnTo>
                <a:lnTo>
                  <a:pt x="2426792" y="131445"/>
                </a:lnTo>
                <a:lnTo>
                  <a:pt x="2429370" y="130175"/>
                </a:lnTo>
                <a:lnTo>
                  <a:pt x="2430259" y="130175"/>
                </a:lnTo>
                <a:lnTo>
                  <a:pt x="2432164" y="131445"/>
                </a:lnTo>
                <a:lnTo>
                  <a:pt x="2435009" y="131445"/>
                </a:lnTo>
                <a:lnTo>
                  <a:pt x="2435237" y="132715"/>
                </a:lnTo>
                <a:lnTo>
                  <a:pt x="2435237" y="107315"/>
                </a:lnTo>
                <a:lnTo>
                  <a:pt x="2433574" y="107315"/>
                </a:lnTo>
                <a:lnTo>
                  <a:pt x="2433574" y="113665"/>
                </a:lnTo>
                <a:lnTo>
                  <a:pt x="2429802" y="113665"/>
                </a:lnTo>
                <a:lnTo>
                  <a:pt x="2430208" y="112395"/>
                </a:lnTo>
                <a:lnTo>
                  <a:pt x="2432989" y="112395"/>
                </a:lnTo>
                <a:lnTo>
                  <a:pt x="2433574" y="113665"/>
                </a:lnTo>
                <a:lnTo>
                  <a:pt x="2433574" y="107315"/>
                </a:lnTo>
                <a:lnTo>
                  <a:pt x="2427935" y="107315"/>
                </a:lnTo>
                <a:lnTo>
                  <a:pt x="2427935" y="122555"/>
                </a:lnTo>
                <a:lnTo>
                  <a:pt x="2424239" y="122555"/>
                </a:lnTo>
                <a:lnTo>
                  <a:pt x="2424468" y="121285"/>
                </a:lnTo>
                <a:lnTo>
                  <a:pt x="2427744" y="121285"/>
                </a:lnTo>
                <a:lnTo>
                  <a:pt x="2427935" y="122555"/>
                </a:lnTo>
                <a:lnTo>
                  <a:pt x="2427935" y="107315"/>
                </a:lnTo>
                <a:lnTo>
                  <a:pt x="2422283" y="107315"/>
                </a:lnTo>
                <a:lnTo>
                  <a:pt x="2420886" y="106387"/>
                </a:lnTo>
                <a:lnTo>
                  <a:pt x="2420886" y="113665"/>
                </a:lnTo>
                <a:lnTo>
                  <a:pt x="2417076" y="113665"/>
                </a:lnTo>
                <a:lnTo>
                  <a:pt x="2417864" y="112395"/>
                </a:lnTo>
                <a:lnTo>
                  <a:pt x="2420531" y="112395"/>
                </a:lnTo>
                <a:lnTo>
                  <a:pt x="2420886" y="113665"/>
                </a:lnTo>
                <a:lnTo>
                  <a:pt x="2420886" y="106387"/>
                </a:lnTo>
                <a:lnTo>
                  <a:pt x="2420378" y="106045"/>
                </a:lnTo>
                <a:lnTo>
                  <a:pt x="2411653" y="106045"/>
                </a:lnTo>
                <a:lnTo>
                  <a:pt x="2411653" y="113665"/>
                </a:lnTo>
                <a:lnTo>
                  <a:pt x="2409075" y="113665"/>
                </a:lnTo>
                <a:lnTo>
                  <a:pt x="2408898" y="112395"/>
                </a:lnTo>
                <a:lnTo>
                  <a:pt x="2409444" y="111125"/>
                </a:lnTo>
                <a:lnTo>
                  <a:pt x="2410002" y="111125"/>
                </a:lnTo>
                <a:lnTo>
                  <a:pt x="2411107" y="112395"/>
                </a:lnTo>
                <a:lnTo>
                  <a:pt x="2411463" y="112395"/>
                </a:lnTo>
                <a:lnTo>
                  <a:pt x="2411653" y="113665"/>
                </a:lnTo>
                <a:lnTo>
                  <a:pt x="2411653" y="106045"/>
                </a:lnTo>
                <a:lnTo>
                  <a:pt x="2410625" y="106045"/>
                </a:lnTo>
                <a:lnTo>
                  <a:pt x="2409469" y="104775"/>
                </a:lnTo>
                <a:lnTo>
                  <a:pt x="2406662" y="103505"/>
                </a:lnTo>
                <a:lnTo>
                  <a:pt x="2404986" y="103505"/>
                </a:lnTo>
                <a:lnTo>
                  <a:pt x="2404986" y="113665"/>
                </a:lnTo>
                <a:lnTo>
                  <a:pt x="2402217" y="113665"/>
                </a:lnTo>
                <a:lnTo>
                  <a:pt x="2402167" y="112395"/>
                </a:lnTo>
                <a:lnTo>
                  <a:pt x="2403411" y="112395"/>
                </a:lnTo>
                <a:lnTo>
                  <a:pt x="2403843" y="111125"/>
                </a:lnTo>
                <a:lnTo>
                  <a:pt x="2404427" y="111125"/>
                </a:lnTo>
                <a:lnTo>
                  <a:pt x="2404783" y="112395"/>
                </a:lnTo>
                <a:lnTo>
                  <a:pt x="2404986" y="113665"/>
                </a:lnTo>
                <a:lnTo>
                  <a:pt x="2404986" y="103505"/>
                </a:lnTo>
                <a:lnTo>
                  <a:pt x="2404808" y="103505"/>
                </a:lnTo>
                <a:lnTo>
                  <a:pt x="2401849" y="104775"/>
                </a:lnTo>
                <a:lnTo>
                  <a:pt x="2400922" y="104775"/>
                </a:lnTo>
                <a:lnTo>
                  <a:pt x="2398890" y="107315"/>
                </a:lnTo>
                <a:lnTo>
                  <a:pt x="2398763" y="107315"/>
                </a:lnTo>
                <a:lnTo>
                  <a:pt x="2397328" y="106299"/>
                </a:lnTo>
                <a:lnTo>
                  <a:pt x="2397328" y="172085"/>
                </a:lnTo>
                <a:lnTo>
                  <a:pt x="2392311" y="174625"/>
                </a:lnTo>
                <a:lnTo>
                  <a:pt x="2390559" y="174625"/>
                </a:lnTo>
                <a:lnTo>
                  <a:pt x="2387955" y="173355"/>
                </a:lnTo>
                <a:lnTo>
                  <a:pt x="2387142" y="173355"/>
                </a:lnTo>
                <a:lnTo>
                  <a:pt x="2385466" y="174625"/>
                </a:lnTo>
                <a:lnTo>
                  <a:pt x="2384628" y="174625"/>
                </a:lnTo>
                <a:lnTo>
                  <a:pt x="2382951" y="173355"/>
                </a:lnTo>
                <a:lnTo>
                  <a:pt x="2382482" y="173355"/>
                </a:lnTo>
                <a:lnTo>
                  <a:pt x="2382482" y="200025"/>
                </a:lnTo>
                <a:lnTo>
                  <a:pt x="2380145" y="200025"/>
                </a:lnTo>
                <a:lnTo>
                  <a:pt x="2380589" y="198755"/>
                </a:lnTo>
                <a:lnTo>
                  <a:pt x="2382266" y="198755"/>
                </a:lnTo>
                <a:lnTo>
                  <a:pt x="2382482" y="200025"/>
                </a:lnTo>
                <a:lnTo>
                  <a:pt x="2382482" y="173355"/>
                </a:lnTo>
                <a:lnTo>
                  <a:pt x="2382151" y="173355"/>
                </a:lnTo>
                <a:lnTo>
                  <a:pt x="2380424" y="172085"/>
                </a:lnTo>
                <a:lnTo>
                  <a:pt x="2379522" y="172085"/>
                </a:lnTo>
                <a:lnTo>
                  <a:pt x="2378125" y="173355"/>
                </a:lnTo>
                <a:lnTo>
                  <a:pt x="2377592" y="173355"/>
                </a:lnTo>
                <a:lnTo>
                  <a:pt x="2376309" y="174625"/>
                </a:lnTo>
                <a:lnTo>
                  <a:pt x="2373376" y="174625"/>
                </a:lnTo>
                <a:lnTo>
                  <a:pt x="2372855" y="173355"/>
                </a:lnTo>
                <a:lnTo>
                  <a:pt x="2372652" y="173355"/>
                </a:lnTo>
                <a:lnTo>
                  <a:pt x="2372436" y="172085"/>
                </a:lnTo>
                <a:lnTo>
                  <a:pt x="2372690" y="172085"/>
                </a:lnTo>
                <a:lnTo>
                  <a:pt x="2374214" y="170815"/>
                </a:lnTo>
                <a:lnTo>
                  <a:pt x="2378913" y="170815"/>
                </a:lnTo>
                <a:lnTo>
                  <a:pt x="2381008" y="169545"/>
                </a:lnTo>
                <a:lnTo>
                  <a:pt x="2381923" y="169545"/>
                </a:lnTo>
                <a:lnTo>
                  <a:pt x="2385250" y="172085"/>
                </a:lnTo>
                <a:lnTo>
                  <a:pt x="2387828" y="170815"/>
                </a:lnTo>
                <a:lnTo>
                  <a:pt x="2390978" y="169545"/>
                </a:lnTo>
                <a:lnTo>
                  <a:pt x="2395067" y="169545"/>
                </a:lnTo>
                <a:lnTo>
                  <a:pt x="2397214" y="172085"/>
                </a:lnTo>
                <a:lnTo>
                  <a:pt x="2397328" y="106299"/>
                </a:lnTo>
                <a:lnTo>
                  <a:pt x="2396972" y="106045"/>
                </a:lnTo>
                <a:lnTo>
                  <a:pt x="2391537" y="106045"/>
                </a:lnTo>
                <a:lnTo>
                  <a:pt x="2391537" y="132715"/>
                </a:lnTo>
                <a:lnTo>
                  <a:pt x="2387600" y="132715"/>
                </a:lnTo>
                <a:lnTo>
                  <a:pt x="2388082" y="131445"/>
                </a:lnTo>
                <a:lnTo>
                  <a:pt x="2391156" y="131445"/>
                </a:lnTo>
                <a:lnTo>
                  <a:pt x="2391537" y="132715"/>
                </a:lnTo>
                <a:lnTo>
                  <a:pt x="2391537" y="106045"/>
                </a:lnTo>
                <a:lnTo>
                  <a:pt x="2387955" y="106045"/>
                </a:lnTo>
                <a:lnTo>
                  <a:pt x="2387955" y="114935"/>
                </a:lnTo>
                <a:lnTo>
                  <a:pt x="2387536" y="116205"/>
                </a:lnTo>
                <a:lnTo>
                  <a:pt x="2386965" y="116205"/>
                </a:lnTo>
                <a:lnTo>
                  <a:pt x="2386088" y="114935"/>
                </a:lnTo>
                <a:lnTo>
                  <a:pt x="2387955" y="114935"/>
                </a:lnTo>
                <a:lnTo>
                  <a:pt x="2387955" y="106045"/>
                </a:lnTo>
                <a:lnTo>
                  <a:pt x="2379522" y="106045"/>
                </a:lnTo>
                <a:lnTo>
                  <a:pt x="2379522" y="122555"/>
                </a:lnTo>
                <a:lnTo>
                  <a:pt x="2379294" y="123825"/>
                </a:lnTo>
                <a:lnTo>
                  <a:pt x="2378278" y="123825"/>
                </a:lnTo>
                <a:lnTo>
                  <a:pt x="2377770" y="122555"/>
                </a:lnTo>
                <a:lnTo>
                  <a:pt x="2379522" y="122555"/>
                </a:lnTo>
                <a:lnTo>
                  <a:pt x="2379522" y="106045"/>
                </a:lnTo>
                <a:lnTo>
                  <a:pt x="2376894" y="106045"/>
                </a:lnTo>
                <a:lnTo>
                  <a:pt x="2376894" y="132715"/>
                </a:lnTo>
                <a:lnTo>
                  <a:pt x="2371280" y="132715"/>
                </a:lnTo>
                <a:lnTo>
                  <a:pt x="2371433" y="131445"/>
                </a:lnTo>
                <a:lnTo>
                  <a:pt x="2376297" y="131445"/>
                </a:lnTo>
                <a:lnTo>
                  <a:pt x="2376894" y="132715"/>
                </a:lnTo>
                <a:lnTo>
                  <a:pt x="2376894" y="106045"/>
                </a:lnTo>
                <a:lnTo>
                  <a:pt x="2371407" y="106045"/>
                </a:lnTo>
                <a:lnTo>
                  <a:pt x="2371407" y="113665"/>
                </a:lnTo>
                <a:lnTo>
                  <a:pt x="2369616" y="113665"/>
                </a:lnTo>
                <a:lnTo>
                  <a:pt x="2369616" y="172085"/>
                </a:lnTo>
                <a:lnTo>
                  <a:pt x="2369096" y="172085"/>
                </a:lnTo>
                <a:lnTo>
                  <a:pt x="2368219" y="173355"/>
                </a:lnTo>
                <a:lnTo>
                  <a:pt x="2367699" y="172085"/>
                </a:lnTo>
                <a:lnTo>
                  <a:pt x="2368016" y="170815"/>
                </a:lnTo>
                <a:lnTo>
                  <a:pt x="2369235" y="170815"/>
                </a:lnTo>
                <a:lnTo>
                  <a:pt x="2369616" y="172085"/>
                </a:lnTo>
                <a:lnTo>
                  <a:pt x="2369616" y="113665"/>
                </a:lnTo>
                <a:lnTo>
                  <a:pt x="2367445" y="113665"/>
                </a:lnTo>
                <a:lnTo>
                  <a:pt x="2367737" y="112395"/>
                </a:lnTo>
                <a:lnTo>
                  <a:pt x="2370937" y="112395"/>
                </a:lnTo>
                <a:lnTo>
                  <a:pt x="2371407" y="113665"/>
                </a:lnTo>
                <a:lnTo>
                  <a:pt x="2371407" y="106045"/>
                </a:lnTo>
                <a:lnTo>
                  <a:pt x="2363876" y="106045"/>
                </a:lnTo>
                <a:lnTo>
                  <a:pt x="2361958" y="107048"/>
                </a:lnTo>
                <a:lnTo>
                  <a:pt x="2361958" y="113665"/>
                </a:lnTo>
                <a:lnTo>
                  <a:pt x="2358707" y="113665"/>
                </a:lnTo>
                <a:lnTo>
                  <a:pt x="2358707" y="173355"/>
                </a:lnTo>
                <a:lnTo>
                  <a:pt x="2358250" y="174625"/>
                </a:lnTo>
                <a:lnTo>
                  <a:pt x="2351417" y="174625"/>
                </a:lnTo>
                <a:lnTo>
                  <a:pt x="2349538" y="173355"/>
                </a:lnTo>
                <a:lnTo>
                  <a:pt x="2348166" y="172085"/>
                </a:lnTo>
                <a:lnTo>
                  <a:pt x="2344775" y="170815"/>
                </a:lnTo>
                <a:lnTo>
                  <a:pt x="2343937" y="170815"/>
                </a:lnTo>
                <a:lnTo>
                  <a:pt x="2341435" y="173355"/>
                </a:lnTo>
                <a:lnTo>
                  <a:pt x="2341549" y="174625"/>
                </a:lnTo>
                <a:lnTo>
                  <a:pt x="2342997" y="175895"/>
                </a:lnTo>
                <a:lnTo>
                  <a:pt x="2345842" y="175895"/>
                </a:lnTo>
                <a:lnTo>
                  <a:pt x="2347125" y="177165"/>
                </a:lnTo>
                <a:lnTo>
                  <a:pt x="2346604" y="177165"/>
                </a:lnTo>
                <a:lnTo>
                  <a:pt x="2344483" y="178435"/>
                </a:lnTo>
                <a:lnTo>
                  <a:pt x="2340254" y="178435"/>
                </a:lnTo>
                <a:lnTo>
                  <a:pt x="2340254" y="177165"/>
                </a:lnTo>
                <a:lnTo>
                  <a:pt x="2338641" y="177165"/>
                </a:lnTo>
                <a:lnTo>
                  <a:pt x="2338641" y="205105"/>
                </a:lnTo>
                <a:lnTo>
                  <a:pt x="2300020" y="205105"/>
                </a:lnTo>
                <a:lnTo>
                  <a:pt x="2300147" y="203835"/>
                </a:lnTo>
                <a:lnTo>
                  <a:pt x="2315959" y="203835"/>
                </a:lnTo>
                <a:lnTo>
                  <a:pt x="2317089" y="202565"/>
                </a:lnTo>
                <a:lnTo>
                  <a:pt x="2319363" y="202565"/>
                </a:lnTo>
                <a:lnTo>
                  <a:pt x="2320442" y="203835"/>
                </a:lnTo>
                <a:lnTo>
                  <a:pt x="2334298" y="203835"/>
                </a:lnTo>
                <a:lnTo>
                  <a:pt x="2336596" y="202565"/>
                </a:lnTo>
                <a:lnTo>
                  <a:pt x="2337600" y="202565"/>
                </a:lnTo>
                <a:lnTo>
                  <a:pt x="2338641" y="205105"/>
                </a:lnTo>
                <a:lnTo>
                  <a:pt x="2338641" y="177165"/>
                </a:lnTo>
                <a:lnTo>
                  <a:pt x="2333129" y="177165"/>
                </a:lnTo>
                <a:lnTo>
                  <a:pt x="2333421" y="175895"/>
                </a:lnTo>
                <a:lnTo>
                  <a:pt x="2336622" y="175895"/>
                </a:lnTo>
                <a:lnTo>
                  <a:pt x="2338400" y="174625"/>
                </a:lnTo>
                <a:lnTo>
                  <a:pt x="2339225" y="174625"/>
                </a:lnTo>
                <a:lnTo>
                  <a:pt x="2339467" y="172085"/>
                </a:lnTo>
                <a:lnTo>
                  <a:pt x="2339581" y="170815"/>
                </a:lnTo>
                <a:lnTo>
                  <a:pt x="2340546" y="169545"/>
                </a:lnTo>
                <a:lnTo>
                  <a:pt x="2352789" y="169545"/>
                </a:lnTo>
                <a:lnTo>
                  <a:pt x="2354491" y="170815"/>
                </a:lnTo>
                <a:lnTo>
                  <a:pt x="2354961" y="170815"/>
                </a:lnTo>
                <a:lnTo>
                  <a:pt x="2358326" y="169545"/>
                </a:lnTo>
                <a:lnTo>
                  <a:pt x="2358021" y="172085"/>
                </a:lnTo>
                <a:lnTo>
                  <a:pt x="2358275" y="172085"/>
                </a:lnTo>
                <a:lnTo>
                  <a:pt x="2358707" y="173355"/>
                </a:lnTo>
                <a:lnTo>
                  <a:pt x="2358707" y="113665"/>
                </a:lnTo>
                <a:lnTo>
                  <a:pt x="2358199" y="113665"/>
                </a:lnTo>
                <a:lnTo>
                  <a:pt x="2359202" y="112395"/>
                </a:lnTo>
                <a:lnTo>
                  <a:pt x="2361234" y="112395"/>
                </a:lnTo>
                <a:lnTo>
                  <a:pt x="2361958" y="113665"/>
                </a:lnTo>
                <a:lnTo>
                  <a:pt x="2361958" y="107048"/>
                </a:lnTo>
                <a:lnTo>
                  <a:pt x="2361425" y="107315"/>
                </a:lnTo>
                <a:lnTo>
                  <a:pt x="2360472" y="107315"/>
                </a:lnTo>
                <a:lnTo>
                  <a:pt x="2358567" y="106045"/>
                </a:lnTo>
                <a:lnTo>
                  <a:pt x="2352535" y="106045"/>
                </a:lnTo>
                <a:lnTo>
                  <a:pt x="2352535" y="113665"/>
                </a:lnTo>
                <a:lnTo>
                  <a:pt x="2350262" y="113665"/>
                </a:lnTo>
                <a:lnTo>
                  <a:pt x="2348014" y="114935"/>
                </a:lnTo>
                <a:lnTo>
                  <a:pt x="2345359" y="114935"/>
                </a:lnTo>
                <a:lnTo>
                  <a:pt x="2344763" y="113665"/>
                </a:lnTo>
                <a:lnTo>
                  <a:pt x="2343378" y="113665"/>
                </a:lnTo>
                <a:lnTo>
                  <a:pt x="2343454" y="112395"/>
                </a:lnTo>
                <a:lnTo>
                  <a:pt x="2345156" y="111125"/>
                </a:lnTo>
                <a:lnTo>
                  <a:pt x="2348649" y="111125"/>
                </a:lnTo>
                <a:lnTo>
                  <a:pt x="2350135" y="112395"/>
                </a:lnTo>
                <a:lnTo>
                  <a:pt x="2352294" y="112395"/>
                </a:lnTo>
                <a:lnTo>
                  <a:pt x="2352535" y="113665"/>
                </a:lnTo>
                <a:lnTo>
                  <a:pt x="2352535" y="106045"/>
                </a:lnTo>
                <a:lnTo>
                  <a:pt x="2334933" y="106045"/>
                </a:lnTo>
                <a:lnTo>
                  <a:pt x="2334933" y="113665"/>
                </a:lnTo>
                <a:lnTo>
                  <a:pt x="2331059" y="113665"/>
                </a:lnTo>
                <a:lnTo>
                  <a:pt x="2330996" y="112395"/>
                </a:lnTo>
                <a:lnTo>
                  <a:pt x="2331491" y="112395"/>
                </a:lnTo>
                <a:lnTo>
                  <a:pt x="2332418" y="111125"/>
                </a:lnTo>
                <a:lnTo>
                  <a:pt x="2332901" y="111125"/>
                </a:lnTo>
                <a:lnTo>
                  <a:pt x="2334323" y="112395"/>
                </a:lnTo>
                <a:lnTo>
                  <a:pt x="2334933" y="113665"/>
                </a:lnTo>
                <a:lnTo>
                  <a:pt x="2334933" y="106045"/>
                </a:lnTo>
                <a:lnTo>
                  <a:pt x="2324176" y="106045"/>
                </a:lnTo>
                <a:lnTo>
                  <a:pt x="2324176" y="113665"/>
                </a:lnTo>
                <a:lnTo>
                  <a:pt x="2322182" y="113665"/>
                </a:lnTo>
                <a:lnTo>
                  <a:pt x="2322182" y="177165"/>
                </a:lnTo>
                <a:lnTo>
                  <a:pt x="2321674" y="177165"/>
                </a:lnTo>
                <a:lnTo>
                  <a:pt x="2319388" y="178435"/>
                </a:lnTo>
                <a:lnTo>
                  <a:pt x="2318245" y="177165"/>
                </a:lnTo>
                <a:lnTo>
                  <a:pt x="2316746" y="177165"/>
                </a:lnTo>
                <a:lnTo>
                  <a:pt x="2316035" y="175895"/>
                </a:lnTo>
                <a:lnTo>
                  <a:pt x="2315324" y="174625"/>
                </a:lnTo>
                <a:lnTo>
                  <a:pt x="2311184" y="174625"/>
                </a:lnTo>
                <a:lnTo>
                  <a:pt x="2310828" y="173355"/>
                </a:lnTo>
                <a:lnTo>
                  <a:pt x="2320366" y="173355"/>
                </a:lnTo>
                <a:lnTo>
                  <a:pt x="2321014" y="174625"/>
                </a:lnTo>
                <a:lnTo>
                  <a:pt x="2322182" y="177165"/>
                </a:lnTo>
                <a:lnTo>
                  <a:pt x="2322182" y="113665"/>
                </a:lnTo>
                <a:lnTo>
                  <a:pt x="2320188" y="113665"/>
                </a:lnTo>
                <a:lnTo>
                  <a:pt x="2320188" y="170815"/>
                </a:lnTo>
                <a:lnTo>
                  <a:pt x="2317915" y="170815"/>
                </a:lnTo>
                <a:lnTo>
                  <a:pt x="2318283" y="169545"/>
                </a:lnTo>
                <a:lnTo>
                  <a:pt x="2319845" y="169545"/>
                </a:lnTo>
                <a:lnTo>
                  <a:pt x="2320188" y="170815"/>
                </a:lnTo>
                <a:lnTo>
                  <a:pt x="2320188" y="113665"/>
                </a:lnTo>
                <a:lnTo>
                  <a:pt x="2319807" y="113665"/>
                </a:lnTo>
                <a:lnTo>
                  <a:pt x="2319959" y="112395"/>
                </a:lnTo>
                <a:lnTo>
                  <a:pt x="2320315" y="112395"/>
                </a:lnTo>
                <a:lnTo>
                  <a:pt x="2321280" y="111125"/>
                </a:lnTo>
                <a:lnTo>
                  <a:pt x="2321801" y="111125"/>
                </a:lnTo>
                <a:lnTo>
                  <a:pt x="2323236" y="112395"/>
                </a:lnTo>
                <a:lnTo>
                  <a:pt x="2324176" y="113665"/>
                </a:lnTo>
                <a:lnTo>
                  <a:pt x="2324176" y="106045"/>
                </a:lnTo>
                <a:lnTo>
                  <a:pt x="2312911" y="106045"/>
                </a:lnTo>
                <a:lnTo>
                  <a:pt x="2312911" y="113665"/>
                </a:lnTo>
                <a:lnTo>
                  <a:pt x="2310650" y="113665"/>
                </a:lnTo>
                <a:lnTo>
                  <a:pt x="2311412" y="112395"/>
                </a:lnTo>
                <a:lnTo>
                  <a:pt x="2312555" y="112395"/>
                </a:lnTo>
                <a:lnTo>
                  <a:pt x="2312911" y="113665"/>
                </a:lnTo>
                <a:lnTo>
                  <a:pt x="2312911" y="106045"/>
                </a:lnTo>
                <a:lnTo>
                  <a:pt x="2305520" y="106045"/>
                </a:lnTo>
                <a:lnTo>
                  <a:pt x="2305520" y="170815"/>
                </a:lnTo>
                <a:lnTo>
                  <a:pt x="2305100" y="170815"/>
                </a:lnTo>
                <a:lnTo>
                  <a:pt x="2304072" y="172085"/>
                </a:lnTo>
                <a:lnTo>
                  <a:pt x="2302179" y="172085"/>
                </a:lnTo>
                <a:lnTo>
                  <a:pt x="2301367" y="170815"/>
                </a:lnTo>
                <a:lnTo>
                  <a:pt x="2300046" y="170815"/>
                </a:lnTo>
                <a:lnTo>
                  <a:pt x="2299957" y="169545"/>
                </a:lnTo>
                <a:lnTo>
                  <a:pt x="2305253" y="169545"/>
                </a:lnTo>
                <a:lnTo>
                  <a:pt x="2305520" y="170815"/>
                </a:lnTo>
                <a:lnTo>
                  <a:pt x="2305520" y="106045"/>
                </a:lnTo>
                <a:lnTo>
                  <a:pt x="2302192" y="106045"/>
                </a:lnTo>
                <a:lnTo>
                  <a:pt x="2301710" y="105968"/>
                </a:lnTo>
                <a:lnTo>
                  <a:pt x="2301710" y="113665"/>
                </a:lnTo>
                <a:lnTo>
                  <a:pt x="2298230" y="113665"/>
                </a:lnTo>
                <a:lnTo>
                  <a:pt x="2298649" y="112395"/>
                </a:lnTo>
                <a:lnTo>
                  <a:pt x="2301265" y="112395"/>
                </a:lnTo>
                <a:lnTo>
                  <a:pt x="2301710" y="113665"/>
                </a:lnTo>
                <a:lnTo>
                  <a:pt x="2301710" y="105968"/>
                </a:lnTo>
                <a:lnTo>
                  <a:pt x="2296960" y="105143"/>
                </a:lnTo>
                <a:lnTo>
                  <a:pt x="2296960" y="203835"/>
                </a:lnTo>
                <a:lnTo>
                  <a:pt x="2296718" y="205105"/>
                </a:lnTo>
                <a:lnTo>
                  <a:pt x="2294064" y="205105"/>
                </a:lnTo>
                <a:lnTo>
                  <a:pt x="2293467" y="203835"/>
                </a:lnTo>
                <a:lnTo>
                  <a:pt x="2294204" y="203835"/>
                </a:lnTo>
                <a:lnTo>
                  <a:pt x="2294966" y="202565"/>
                </a:lnTo>
                <a:lnTo>
                  <a:pt x="2296744" y="202565"/>
                </a:lnTo>
                <a:lnTo>
                  <a:pt x="2296960" y="203835"/>
                </a:lnTo>
                <a:lnTo>
                  <a:pt x="2296960" y="105143"/>
                </a:lnTo>
                <a:lnTo>
                  <a:pt x="2294864" y="104775"/>
                </a:lnTo>
                <a:lnTo>
                  <a:pt x="2294407" y="104775"/>
                </a:lnTo>
                <a:lnTo>
                  <a:pt x="2294407" y="173355"/>
                </a:lnTo>
                <a:lnTo>
                  <a:pt x="2293975" y="174625"/>
                </a:lnTo>
                <a:lnTo>
                  <a:pt x="2293416" y="174625"/>
                </a:lnTo>
                <a:lnTo>
                  <a:pt x="2293416" y="203835"/>
                </a:lnTo>
                <a:lnTo>
                  <a:pt x="2292350" y="203835"/>
                </a:lnTo>
                <a:lnTo>
                  <a:pt x="2291080" y="205105"/>
                </a:lnTo>
                <a:lnTo>
                  <a:pt x="2272652" y="205105"/>
                </a:lnTo>
                <a:lnTo>
                  <a:pt x="2272652" y="210185"/>
                </a:lnTo>
                <a:lnTo>
                  <a:pt x="2264194" y="210185"/>
                </a:lnTo>
                <a:lnTo>
                  <a:pt x="2263317" y="211455"/>
                </a:lnTo>
                <a:lnTo>
                  <a:pt x="2259355" y="211455"/>
                </a:lnTo>
                <a:lnTo>
                  <a:pt x="2258745" y="210185"/>
                </a:lnTo>
                <a:lnTo>
                  <a:pt x="2256205" y="211455"/>
                </a:lnTo>
                <a:lnTo>
                  <a:pt x="2254161" y="212725"/>
                </a:lnTo>
                <a:lnTo>
                  <a:pt x="2250122" y="212725"/>
                </a:lnTo>
                <a:lnTo>
                  <a:pt x="2248420" y="211455"/>
                </a:lnTo>
                <a:lnTo>
                  <a:pt x="2245652" y="210185"/>
                </a:lnTo>
                <a:lnTo>
                  <a:pt x="2244356" y="210185"/>
                </a:lnTo>
                <a:lnTo>
                  <a:pt x="2242045" y="211455"/>
                </a:lnTo>
                <a:lnTo>
                  <a:pt x="2240965" y="211455"/>
                </a:lnTo>
                <a:lnTo>
                  <a:pt x="2239010" y="210185"/>
                </a:lnTo>
                <a:lnTo>
                  <a:pt x="2217978" y="210185"/>
                </a:lnTo>
                <a:lnTo>
                  <a:pt x="2217166" y="211455"/>
                </a:lnTo>
                <a:lnTo>
                  <a:pt x="2213521" y="211455"/>
                </a:lnTo>
                <a:lnTo>
                  <a:pt x="2212327" y="210185"/>
                </a:lnTo>
                <a:lnTo>
                  <a:pt x="2192731" y="210185"/>
                </a:lnTo>
                <a:lnTo>
                  <a:pt x="2192731" y="222885"/>
                </a:lnTo>
                <a:lnTo>
                  <a:pt x="2191893" y="222885"/>
                </a:lnTo>
                <a:lnTo>
                  <a:pt x="2191893" y="271145"/>
                </a:lnTo>
                <a:lnTo>
                  <a:pt x="2191410" y="272415"/>
                </a:lnTo>
                <a:lnTo>
                  <a:pt x="2184577" y="272415"/>
                </a:lnTo>
                <a:lnTo>
                  <a:pt x="2184577" y="280035"/>
                </a:lnTo>
                <a:lnTo>
                  <a:pt x="2184311" y="281305"/>
                </a:lnTo>
                <a:lnTo>
                  <a:pt x="2184158" y="281305"/>
                </a:lnTo>
                <a:lnTo>
                  <a:pt x="2183384" y="282575"/>
                </a:lnTo>
                <a:lnTo>
                  <a:pt x="2176856" y="282575"/>
                </a:lnTo>
                <a:lnTo>
                  <a:pt x="2174633" y="281305"/>
                </a:lnTo>
                <a:lnTo>
                  <a:pt x="2173706" y="281305"/>
                </a:lnTo>
                <a:lnTo>
                  <a:pt x="2171776" y="282575"/>
                </a:lnTo>
                <a:lnTo>
                  <a:pt x="2165083" y="282575"/>
                </a:lnTo>
                <a:lnTo>
                  <a:pt x="2162556" y="281305"/>
                </a:lnTo>
                <a:lnTo>
                  <a:pt x="2161933" y="281305"/>
                </a:lnTo>
                <a:lnTo>
                  <a:pt x="2160498" y="282575"/>
                </a:lnTo>
                <a:lnTo>
                  <a:pt x="2159546" y="282575"/>
                </a:lnTo>
                <a:lnTo>
                  <a:pt x="2157298" y="281305"/>
                </a:lnTo>
                <a:lnTo>
                  <a:pt x="2140915" y="281305"/>
                </a:lnTo>
                <a:lnTo>
                  <a:pt x="2140458" y="280035"/>
                </a:lnTo>
                <a:lnTo>
                  <a:pt x="2140623" y="280035"/>
                </a:lnTo>
                <a:lnTo>
                  <a:pt x="2141461" y="278765"/>
                </a:lnTo>
                <a:lnTo>
                  <a:pt x="2141956" y="278765"/>
                </a:lnTo>
                <a:lnTo>
                  <a:pt x="2144674" y="277495"/>
                </a:lnTo>
                <a:lnTo>
                  <a:pt x="2146820" y="278765"/>
                </a:lnTo>
                <a:lnTo>
                  <a:pt x="2150173" y="277495"/>
                </a:lnTo>
                <a:lnTo>
                  <a:pt x="2152624" y="277495"/>
                </a:lnTo>
                <a:lnTo>
                  <a:pt x="2152904" y="276225"/>
                </a:lnTo>
                <a:lnTo>
                  <a:pt x="2158542" y="276225"/>
                </a:lnTo>
                <a:lnTo>
                  <a:pt x="2160994" y="277495"/>
                </a:lnTo>
                <a:lnTo>
                  <a:pt x="2164613" y="277495"/>
                </a:lnTo>
                <a:lnTo>
                  <a:pt x="2166378" y="278765"/>
                </a:lnTo>
                <a:lnTo>
                  <a:pt x="2168499" y="278765"/>
                </a:lnTo>
                <a:lnTo>
                  <a:pt x="2169160" y="280035"/>
                </a:lnTo>
                <a:lnTo>
                  <a:pt x="2184577" y="280035"/>
                </a:lnTo>
                <a:lnTo>
                  <a:pt x="2184577" y="272415"/>
                </a:lnTo>
                <a:lnTo>
                  <a:pt x="2173706" y="272415"/>
                </a:lnTo>
                <a:lnTo>
                  <a:pt x="2173427" y="271145"/>
                </a:lnTo>
                <a:lnTo>
                  <a:pt x="2191893" y="271145"/>
                </a:lnTo>
                <a:lnTo>
                  <a:pt x="2191893" y="222885"/>
                </a:lnTo>
                <a:lnTo>
                  <a:pt x="2181517" y="222885"/>
                </a:lnTo>
                <a:lnTo>
                  <a:pt x="2178647" y="224155"/>
                </a:lnTo>
                <a:lnTo>
                  <a:pt x="2177199" y="224155"/>
                </a:lnTo>
                <a:lnTo>
                  <a:pt x="2174646" y="222885"/>
                </a:lnTo>
                <a:lnTo>
                  <a:pt x="2171649" y="222885"/>
                </a:lnTo>
                <a:lnTo>
                  <a:pt x="2170201" y="224155"/>
                </a:lnTo>
                <a:lnTo>
                  <a:pt x="2169096" y="224155"/>
                </a:lnTo>
                <a:lnTo>
                  <a:pt x="2167432" y="222885"/>
                </a:lnTo>
                <a:lnTo>
                  <a:pt x="2165312" y="222885"/>
                </a:lnTo>
                <a:lnTo>
                  <a:pt x="2164524" y="224155"/>
                </a:lnTo>
                <a:lnTo>
                  <a:pt x="2161248" y="224155"/>
                </a:lnTo>
                <a:lnTo>
                  <a:pt x="2159089" y="222885"/>
                </a:lnTo>
                <a:lnTo>
                  <a:pt x="2153450" y="222885"/>
                </a:lnTo>
                <a:lnTo>
                  <a:pt x="2153450" y="269875"/>
                </a:lnTo>
                <a:lnTo>
                  <a:pt x="2152980" y="271145"/>
                </a:lnTo>
                <a:lnTo>
                  <a:pt x="2140102" y="271145"/>
                </a:lnTo>
                <a:lnTo>
                  <a:pt x="2137219" y="269875"/>
                </a:lnTo>
                <a:lnTo>
                  <a:pt x="2142782" y="269875"/>
                </a:lnTo>
                <a:lnTo>
                  <a:pt x="2147608" y="268605"/>
                </a:lnTo>
                <a:lnTo>
                  <a:pt x="2153183" y="269875"/>
                </a:lnTo>
                <a:lnTo>
                  <a:pt x="2153450" y="269875"/>
                </a:lnTo>
                <a:lnTo>
                  <a:pt x="2153450" y="222885"/>
                </a:lnTo>
                <a:lnTo>
                  <a:pt x="2151862" y="222885"/>
                </a:lnTo>
                <a:lnTo>
                  <a:pt x="2149322" y="224155"/>
                </a:lnTo>
                <a:lnTo>
                  <a:pt x="2147290" y="224155"/>
                </a:lnTo>
                <a:lnTo>
                  <a:pt x="2144141" y="222885"/>
                </a:lnTo>
                <a:lnTo>
                  <a:pt x="2138705" y="222885"/>
                </a:lnTo>
                <a:lnTo>
                  <a:pt x="2136762" y="221615"/>
                </a:lnTo>
                <a:lnTo>
                  <a:pt x="2132533" y="221615"/>
                </a:lnTo>
                <a:lnTo>
                  <a:pt x="2131301" y="221589"/>
                </a:lnTo>
                <a:lnTo>
                  <a:pt x="2131301" y="269875"/>
                </a:lnTo>
                <a:lnTo>
                  <a:pt x="2131161" y="269875"/>
                </a:lnTo>
                <a:lnTo>
                  <a:pt x="2130729" y="271145"/>
                </a:lnTo>
                <a:lnTo>
                  <a:pt x="2121001" y="271145"/>
                </a:lnTo>
                <a:lnTo>
                  <a:pt x="2119960" y="270586"/>
                </a:lnTo>
                <a:lnTo>
                  <a:pt x="2119960" y="278765"/>
                </a:lnTo>
                <a:lnTo>
                  <a:pt x="2118614" y="278765"/>
                </a:lnTo>
                <a:lnTo>
                  <a:pt x="2119134" y="277495"/>
                </a:lnTo>
                <a:lnTo>
                  <a:pt x="2119719" y="277495"/>
                </a:lnTo>
                <a:lnTo>
                  <a:pt x="2119960" y="278765"/>
                </a:lnTo>
                <a:lnTo>
                  <a:pt x="2119960" y="270586"/>
                </a:lnTo>
                <a:lnTo>
                  <a:pt x="2118677" y="269875"/>
                </a:lnTo>
                <a:lnTo>
                  <a:pt x="2118017" y="269875"/>
                </a:lnTo>
                <a:lnTo>
                  <a:pt x="2118068" y="268605"/>
                </a:lnTo>
                <a:lnTo>
                  <a:pt x="2128164" y="268605"/>
                </a:lnTo>
                <a:lnTo>
                  <a:pt x="2131301" y="269875"/>
                </a:lnTo>
                <a:lnTo>
                  <a:pt x="2131301" y="221589"/>
                </a:lnTo>
                <a:lnTo>
                  <a:pt x="2102116" y="220853"/>
                </a:lnTo>
                <a:lnTo>
                  <a:pt x="2102116" y="278765"/>
                </a:lnTo>
                <a:lnTo>
                  <a:pt x="2101011" y="280035"/>
                </a:lnTo>
                <a:lnTo>
                  <a:pt x="2099424" y="280035"/>
                </a:lnTo>
                <a:lnTo>
                  <a:pt x="2100059" y="278765"/>
                </a:lnTo>
                <a:lnTo>
                  <a:pt x="2100237" y="277495"/>
                </a:lnTo>
                <a:lnTo>
                  <a:pt x="2101621" y="277495"/>
                </a:lnTo>
                <a:lnTo>
                  <a:pt x="2102116" y="278765"/>
                </a:lnTo>
                <a:lnTo>
                  <a:pt x="2102116" y="220853"/>
                </a:lnTo>
                <a:lnTo>
                  <a:pt x="2098852" y="220776"/>
                </a:lnTo>
                <a:lnTo>
                  <a:pt x="2098852" y="280035"/>
                </a:lnTo>
                <a:lnTo>
                  <a:pt x="2096160" y="281305"/>
                </a:lnTo>
                <a:lnTo>
                  <a:pt x="2094039" y="281305"/>
                </a:lnTo>
                <a:lnTo>
                  <a:pt x="2090318" y="280035"/>
                </a:lnTo>
                <a:lnTo>
                  <a:pt x="2088667" y="280035"/>
                </a:lnTo>
                <a:lnTo>
                  <a:pt x="2084552" y="281305"/>
                </a:lnTo>
                <a:lnTo>
                  <a:pt x="2081225" y="280035"/>
                </a:lnTo>
                <a:lnTo>
                  <a:pt x="2079904" y="278765"/>
                </a:lnTo>
                <a:lnTo>
                  <a:pt x="2077694" y="277495"/>
                </a:lnTo>
                <a:lnTo>
                  <a:pt x="2076805" y="277495"/>
                </a:lnTo>
                <a:lnTo>
                  <a:pt x="2074672" y="278765"/>
                </a:lnTo>
                <a:lnTo>
                  <a:pt x="2073275" y="280035"/>
                </a:lnTo>
                <a:lnTo>
                  <a:pt x="2068042" y="278765"/>
                </a:lnTo>
                <a:lnTo>
                  <a:pt x="2059368" y="278765"/>
                </a:lnTo>
                <a:lnTo>
                  <a:pt x="2058035" y="277495"/>
                </a:lnTo>
                <a:lnTo>
                  <a:pt x="2056485" y="278765"/>
                </a:lnTo>
                <a:lnTo>
                  <a:pt x="2055380" y="278765"/>
                </a:lnTo>
                <a:lnTo>
                  <a:pt x="2054783" y="277495"/>
                </a:lnTo>
                <a:lnTo>
                  <a:pt x="2054644" y="277495"/>
                </a:lnTo>
                <a:lnTo>
                  <a:pt x="2054250" y="276225"/>
                </a:lnTo>
                <a:lnTo>
                  <a:pt x="2089200" y="276225"/>
                </a:lnTo>
                <a:lnTo>
                  <a:pt x="2091626" y="277495"/>
                </a:lnTo>
                <a:lnTo>
                  <a:pt x="2094661" y="277495"/>
                </a:lnTo>
                <a:lnTo>
                  <a:pt x="2096427" y="278765"/>
                </a:lnTo>
                <a:lnTo>
                  <a:pt x="2097849" y="280035"/>
                </a:lnTo>
                <a:lnTo>
                  <a:pt x="2098852" y="280035"/>
                </a:lnTo>
                <a:lnTo>
                  <a:pt x="2098852" y="220776"/>
                </a:lnTo>
                <a:lnTo>
                  <a:pt x="2098459" y="220764"/>
                </a:lnTo>
                <a:lnTo>
                  <a:pt x="2098459" y="268605"/>
                </a:lnTo>
                <a:lnTo>
                  <a:pt x="2098230" y="268605"/>
                </a:lnTo>
                <a:lnTo>
                  <a:pt x="2098230" y="273685"/>
                </a:lnTo>
                <a:lnTo>
                  <a:pt x="2096477" y="273685"/>
                </a:lnTo>
                <a:lnTo>
                  <a:pt x="2096884" y="272415"/>
                </a:lnTo>
                <a:lnTo>
                  <a:pt x="2097392" y="272415"/>
                </a:lnTo>
                <a:lnTo>
                  <a:pt x="2098230" y="273685"/>
                </a:lnTo>
                <a:lnTo>
                  <a:pt x="2098230" y="268605"/>
                </a:lnTo>
                <a:lnTo>
                  <a:pt x="2085467" y="268605"/>
                </a:lnTo>
                <a:lnTo>
                  <a:pt x="2085467" y="273685"/>
                </a:lnTo>
                <a:lnTo>
                  <a:pt x="2083689" y="273685"/>
                </a:lnTo>
                <a:lnTo>
                  <a:pt x="2084095" y="272415"/>
                </a:lnTo>
                <a:lnTo>
                  <a:pt x="2084616" y="272415"/>
                </a:lnTo>
                <a:lnTo>
                  <a:pt x="2085467" y="273685"/>
                </a:lnTo>
                <a:lnTo>
                  <a:pt x="2085467" y="268605"/>
                </a:lnTo>
                <a:lnTo>
                  <a:pt x="2050821" y="268605"/>
                </a:lnTo>
                <a:lnTo>
                  <a:pt x="2051138" y="267335"/>
                </a:lnTo>
                <a:lnTo>
                  <a:pt x="2066836" y="267335"/>
                </a:lnTo>
                <a:lnTo>
                  <a:pt x="2068550" y="266065"/>
                </a:lnTo>
                <a:lnTo>
                  <a:pt x="2069668" y="266065"/>
                </a:lnTo>
                <a:lnTo>
                  <a:pt x="2071370" y="267335"/>
                </a:lnTo>
                <a:lnTo>
                  <a:pt x="2098027" y="267335"/>
                </a:lnTo>
                <a:lnTo>
                  <a:pt x="2098459" y="268605"/>
                </a:lnTo>
                <a:lnTo>
                  <a:pt x="2098459" y="220764"/>
                </a:lnTo>
                <a:lnTo>
                  <a:pt x="2081923" y="220345"/>
                </a:lnTo>
                <a:lnTo>
                  <a:pt x="2074316" y="220345"/>
                </a:lnTo>
                <a:lnTo>
                  <a:pt x="2072703" y="219075"/>
                </a:lnTo>
                <a:lnTo>
                  <a:pt x="2071420" y="219075"/>
                </a:lnTo>
                <a:lnTo>
                  <a:pt x="2069185" y="220345"/>
                </a:lnTo>
                <a:lnTo>
                  <a:pt x="2067521" y="220345"/>
                </a:lnTo>
                <a:lnTo>
                  <a:pt x="2064956" y="219075"/>
                </a:lnTo>
                <a:lnTo>
                  <a:pt x="2064042" y="219075"/>
                </a:lnTo>
                <a:lnTo>
                  <a:pt x="2061768" y="220345"/>
                </a:lnTo>
                <a:lnTo>
                  <a:pt x="2053564" y="220345"/>
                </a:lnTo>
                <a:lnTo>
                  <a:pt x="2050707" y="219075"/>
                </a:lnTo>
                <a:lnTo>
                  <a:pt x="2047405" y="219075"/>
                </a:lnTo>
                <a:lnTo>
                  <a:pt x="2047405" y="277495"/>
                </a:lnTo>
                <a:lnTo>
                  <a:pt x="2046947" y="277495"/>
                </a:lnTo>
                <a:lnTo>
                  <a:pt x="2045525" y="278765"/>
                </a:lnTo>
                <a:lnTo>
                  <a:pt x="2043176" y="278765"/>
                </a:lnTo>
                <a:lnTo>
                  <a:pt x="2042947" y="277495"/>
                </a:lnTo>
                <a:lnTo>
                  <a:pt x="2044268" y="276225"/>
                </a:lnTo>
                <a:lnTo>
                  <a:pt x="2047214" y="276225"/>
                </a:lnTo>
                <a:lnTo>
                  <a:pt x="2047405" y="277495"/>
                </a:lnTo>
                <a:lnTo>
                  <a:pt x="2047405" y="219075"/>
                </a:lnTo>
                <a:lnTo>
                  <a:pt x="2045436" y="219075"/>
                </a:lnTo>
                <a:lnTo>
                  <a:pt x="2045436" y="268605"/>
                </a:lnTo>
                <a:lnTo>
                  <a:pt x="2040890" y="268605"/>
                </a:lnTo>
                <a:lnTo>
                  <a:pt x="2040890" y="277495"/>
                </a:lnTo>
                <a:lnTo>
                  <a:pt x="2040686" y="278765"/>
                </a:lnTo>
                <a:lnTo>
                  <a:pt x="2039226" y="278765"/>
                </a:lnTo>
                <a:lnTo>
                  <a:pt x="2039251" y="277495"/>
                </a:lnTo>
                <a:lnTo>
                  <a:pt x="2039632" y="276225"/>
                </a:lnTo>
                <a:lnTo>
                  <a:pt x="2040318" y="277495"/>
                </a:lnTo>
                <a:lnTo>
                  <a:pt x="2040890" y="277495"/>
                </a:lnTo>
                <a:lnTo>
                  <a:pt x="2040890" y="268605"/>
                </a:lnTo>
                <a:lnTo>
                  <a:pt x="2036229" y="268605"/>
                </a:lnTo>
                <a:lnTo>
                  <a:pt x="2034324" y="267335"/>
                </a:lnTo>
                <a:lnTo>
                  <a:pt x="2025370" y="267335"/>
                </a:lnTo>
                <a:lnTo>
                  <a:pt x="2025167" y="266065"/>
                </a:lnTo>
                <a:lnTo>
                  <a:pt x="2037930" y="266065"/>
                </a:lnTo>
                <a:lnTo>
                  <a:pt x="2040318" y="267335"/>
                </a:lnTo>
                <a:lnTo>
                  <a:pt x="2045055" y="267335"/>
                </a:lnTo>
                <a:lnTo>
                  <a:pt x="2045436" y="268605"/>
                </a:lnTo>
                <a:lnTo>
                  <a:pt x="2045436" y="219075"/>
                </a:lnTo>
                <a:lnTo>
                  <a:pt x="2021700" y="219075"/>
                </a:lnTo>
                <a:lnTo>
                  <a:pt x="2021700" y="266065"/>
                </a:lnTo>
                <a:lnTo>
                  <a:pt x="2020976" y="267335"/>
                </a:lnTo>
                <a:lnTo>
                  <a:pt x="2016302" y="267335"/>
                </a:lnTo>
                <a:lnTo>
                  <a:pt x="2015909" y="266065"/>
                </a:lnTo>
                <a:lnTo>
                  <a:pt x="2021700" y="266065"/>
                </a:lnTo>
                <a:lnTo>
                  <a:pt x="2021700" y="219075"/>
                </a:lnTo>
                <a:lnTo>
                  <a:pt x="2014347" y="219075"/>
                </a:lnTo>
                <a:lnTo>
                  <a:pt x="2014347" y="276225"/>
                </a:lnTo>
                <a:lnTo>
                  <a:pt x="2014270" y="277495"/>
                </a:lnTo>
                <a:lnTo>
                  <a:pt x="2010727" y="277495"/>
                </a:lnTo>
                <a:lnTo>
                  <a:pt x="2010613" y="276225"/>
                </a:lnTo>
                <a:lnTo>
                  <a:pt x="2014347" y="276225"/>
                </a:lnTo>
                <a:lnTo>
                  <a:pt x="2014347" y="219075"/>
                </a:lnTo>
                <a:lnTo>
                  <a:pt x="2012454" y="219075"/>
                </a:lnTo>
                <a:lnTo>
                  <a:pt x="2012454" y="267335"/>
                </a:lnTo>
                <a:lnTo>
                  <a:pt x="1988858" y="267335"/>
                </a:lnTo>
                <a:lnTo>
                  <a:pt x="1988858" y="274955"/>
                </a:lnTo>
                <a:lnTo>
                  <a:pt x="1988566" y="276225"/>
                </a:lnTo>
                <a:lnTo>
                  <a:pt x="1986889" y="276225"/>
                </a:lnTo>
                <a:lnTo>
                  <a:pt x="1986724" y="274955"/>
                </a:lnTo>
                <a:lnTo>
                  <a:pt x="1988858" y="274955"/>
                </a:lnTo>
                <a:lnTo>
                  <a:pt x="1988858" y="267335"/>
                </a:lnTo>
                <a:lnTo>
                  <a:pt x="1983422" y="267335"/>
                </a:lnTo>
                <a:lnTo>
                  <a:pt x="1983422" y="274955"/>
                </a:lnTo>
                <a:lnTo>
                  <a:pt x="1983130" y="276225"/>
                </a:lnTo>
                <a:lnTo>
                  <a:pt x="1981898" y="276225"/>
                </a:lnTo>
                <a:lnTo>
                  <a:pt x="1981441" y="274955"/>
                </a:lnTo>
                <a:lnTo>
                  <a:pt x="1983422" y="274955"/>
                </a:lnTo>
                <a:lnTo>
                  <a:pt x="1983422" y="267335"/>
                </a:lnTo>
                <a:lnTo>
                  <a:pt x="1981365" y="267335"/>
                </a:lnTo>
                <a:lnTo>
                  <a:pt x="1981060" y="266065"/>
                </a:lnTo>
                <a:lnTo>
                  <a:pt x="1981288" y="266065"/>
                </a:lnTo>
                <a:lnTo>
                  <a:pt x="1982190" y="264795"/>
                </a:lnTo>
                <a:lnTo>
                  <a:pt x="1982812" y="264795"/>
                </a:lnTo>
                <a:lnTo>
                  <a:pt x="1986178" y="266065"/>
                </a:lnTo>
                <a:lnTo>
                  <a:pt x="2012137" y="266065"/>
                </a:lnTo>
                <a:lnTo>
                  <a:pt x="2012454" y="267335"/>
                </a:lnTo>
                <a:lnTo>
                  <a:pt x="2012454" y="219075"/>
                </a:lnTo>
                <a:lnTo>
                  <a:pt x="2008733" y="219075"/>
                </a:lnTo>
                <a:lnTo>
                  <a:pt x="2007323" y="220345"/>
                </a:lnTo>
                <a:lnTo>
                  <a:pt x="2006485" y="220345"/>
                </a:lnTo>
                <a:lnTo>
                  <a:pt x="2004542" y="219075"/>
                </a:lnTo>
                <a:lnTo>
                  <a:pt x="1977720" y="219075"/>
                </a:lnTo>
                <a:lnTo>
                  <a:pt x="1977720" y="274955"/>
                </a:lnTo>
                <a:lnTo>
                  <a:pt x="1977339" y="276225"/>
                </a:lnTo>
                <a:lnTo>
                  <a:pt x="1970620" y="276225"/>
                </a:lnTo>
                <a:lnTo>
                  <a:pt x="1970303" y="274955"/>
                </a:lnTo>
                <a:lnTo>
                  <a:pt x="1977720" y="274955"/>
                </a:lnTo>
                <a:lnTo>
                  <a:pt x="1977720" y="219075"/>
                </a:lnTo>
                <a:lnTo>
                  <a:pt x="1975739" y="219075"/>
                </a:lnTo>
                <a:lnTo>
                  <a:pt x="1975739" y="266065"/>
                </a:lnTo>
                <a:lnTo>
                  <a:pt x="1975624" y="267335"/>
                </a:lnTo>
                <a:lnTo>
                  <a:pt x="1963267" y="267335"/>
                </a:lnTo>
                <a:lnTo>
                  <a:pt x="1963267" y="274955"/>
                </a:lnTo>
                <a:lnTo>
                  <a:pt x="1962810" y="276225"/>
                </a:lnTo>
                <a:lnTo>
                  <a:pt x="1962251" y="276225"/>
                </a:lnTo>
                <a:lnTo>
                  <a:pt x="1961362" y="274955"/>
                </a:lnTo>
                <a:lnTo>
                  <a:pt x="1963267" y="274955"/>
                </a:lnTo>
                <a:lnTo>
                  <a:pt x="1963267" y="267335"/>
                </a:lnTo>
                <a:lnTo>
                  <a:pt x="1950212" y="267335"/>
                </a:lnTo>
                <a:lnTo>
                  <a:pt x="1950262" y="266065"/>
                </a:lnTo>
                <a:lnTo>
                  <a:pt x="1952167" y="264795"/>
                </a:lnTo>
                <a:lnTo>
                  <a:pt x="1954022" y="264795"/>
                </a:lnTo>
                <a:lnTo>
                  <a:pt x="1956168" y="266065"/>
                </a:lnTo>
                <a:lnTo>
                  <a:pt x="1964296" y="266065"/>
                </a:lnTo>
                <a:lnTo>
                  <a:pt x="1969757" y="264795"/>
                </a:lnTo>
                <a:lnTo>
                  <a:pt x="1975446" y="266065"/>
                </a:lnTo>
                <a:lnTo>
                  <a:pt x="1975739" y="266065"/>
                </a:lnTo>
                <a:lnTo>
                  <a:pt x="1975739" y="219075"/>
                </a:lnTo>
                <a:lnTo>
                  <a:pt x="1950021" y="219075"/>
                </a:lnTo>
                <a:lnTo>
                  <a:pt x="1948586" y="217805"/>
                </a:lnTo>
                <a:lnTo>
                  <a:pt x="1948103" y="217805"/>
                </a:lnTo>
                <a:lnTo>
                  <a:pt x="1945754" y="219075"/>
                </a:lnTo>
                <a:lnTo>
                  <a:pt x="1940344" y="219075"/>
                </a:lnTo>
                <a:lnTo>
                  <a:pt x="1937435" y="217805"/>
                </a:lnTo>
                <a:lnTo>
                  <a:pt x="1932724" y="217805"/>
                </a:lnTo>
                <a:lnTo>
                  <a:pt x="1932190" y="219075"/>
                </a:lnTo>
                <a:lnTo>
                  <a:pt x="1929168" y="219075"/>
                </a:lnTo>
                <a:lnTo>
                  <a:pt x="1928418" y="218719"/>
                </a:lnTo>
                <a:lnTo>
                  <a:pt x="1928418" y="264795"/>
                </a:lnTo>
                <a:lnTo>
                  <a:pt x="1927910" y="266065"/>
                </a:lnTo>
                <a:lnTo>
                  <a:pt x="1926932" y="267335"/>
                </a:lnTo>
                <a:lnTo>
                  <a:pt x="1926399" y="267335"/>
                </a:lnTo>
                <a:lnTo>
                  <a:pt x="1924316" y="266065"/>
                </a:lnTo>
                <a:lnTo>
                  <a:pt x="1922907" y="266065"/>
                </a:lnTo>
                <a:lnTo>
                  <a:pt x="1922907" y="276225"/>
                </a:lnTo>
                <a:lnTo>
                  <a:pt x="1922881" y="277495"/>
                </a:lnTo>
                <a:lnTo>
                  <a:pt x="1911553" y="277495"/>
                </a:lnTo>
                <a:lnTo>
                  <a:pt x="1910118" y="276225"/>
                </a:lnTo>
                <a:lnTo>
                  <a:pt x="1909673" y="276225"/>
                </a:lnTo>
                <a:lnTo>
                  <a:pt x="1906714" y="277495"/>
                </a:lnTo>
                <a:lnTo>
                  <a:pt x="1904352" y="277495"/>
                </a:lnTo>
                <a:lnTo>
                  <a:pt x="1901164" y="276225"/>
                </a:lnTo>
                <a:lnTo>
                  <a:pt x="1890420" y="276225"/>
                </a:lnTo>
                <a:lnTo>
                  <a:pt x="1888528" y="277495"/>
                </a:lnTo>
                <a:lnTo>
                  <a:pt x="1887423" y="277495"/>
                </a:lnTo>
                <a:lnTo>
                  <a:pt x="1885543" y="276225"/>
                </a:lnTo>
                <a:lnTo>
                  <a:pt x="1884540" y="276225"/>
                </a:lnTo>
                <a:lnTo>
                  <a:pt x="1883689" y="274955"/>
                </a:lnTo>
                <a:lnTo>
                  <a:pt x="1883664" y="273685"/>
                </a:lnTo>
                <a:lnTo>
                  <a:pt x="1884375" y="273685"/>
                </a:lnTo>
                <a:lnTo>
                  <a:pt x="1886724" y="272415"/>
                </a:lnTo>
                <a:lnTo>
                  <a:pt x="1898472" y="272415"/>
                </a:lnTo>
                <a:lnTo>
                  <a:pt x="1900936" y="273685"/>
                </a:lnTo>
                <a:lnTo>
                  <a:pt x="1902091" y="274955"/>
                </a:lnTo>
                <a:lnTo>
                  <a:pt x="1907235" y="274955"/>
                </a:lnTo>
                <a:lnTo>
                  <a:pt x="1916582" y="273685"/>
                </a:lnTo>
                <a:lnTo>
                  <a:pt x="1918106" y="274955"/>
                </a:lnTo>
                <a:lnTo>
                  <a:pt x="1921852" y="274955"/>
                </a:lnTo>
                <a:lnTo>
                  <a:pt x="1922767" y="276225"/>
                </a:lnTo>
                <a:lnTo>
                  <a:pt x="1922907" y="276225"/>
                </a:lnTo>
                <a:lnTo>
                  <a:pt x="1922907" y="266065"/>
                </a:lnTo>
                <a:lnTo>
                  <a:pt x="1921268" y="266065"/>
                </a:lnTo>
                <a:lnTo>
                  <a:pt x="1920900" y="264795"/>
                </a:lnTo>
                <a:lnTo>
                  <a:pt x="1928418" y="264795"/>
                </a:lnTo>
                <a:lnTo>
                  <a:pt x="1928418" y="218719"/>
                </a:lnTo>
                <a:lnTo>
                  <a:pt x="1926577" y="217805"/>
                </a:lnTo>
                <a:lnTo>
                  <a:pt x="1913686" y="217805"/>
                </a:lnTo>
                <a:lnTo>
                  <a:pt x="1913686" y="266065"/>
                </a:lnTo>
                <a:lnTo>
                  <a:pt x="1913458" y="267335"/>
                </a:lnTo>
                <a:lnTo>
                  <a:pt x="1902942" y="267335"/>
                </a:lnTo>
                <a:lnTo>
                  <a:pt x="1902612" y="266065"/>
                </a:lnTo>
                <a:lnTo>
                  <a:pt x="1913686" y="266065"/>
                </a:lnTo>
                <a:lnTo>
                  <a:pt x="1913686" y="217805"/>
                </a:lnTo>
                <a:lnTo>
                  <a:pt x="1895043" y="217805"/>
                </a:lnTo>
                <a:lnTo>
                  <a:pt x="1895043" y="264795"/>
                </a:lnTo>
                <a:lnTo>
                  <a:pt x="1894725" y="266065"/>
                </a:lnTo>
                <a:lnTo>
                  <a:pt x="1890306" y="266065"/>
                </a:lnTo>
                <a:lnTo>
                  <a:pt x="1887943" y="267335"/>
                </a:lnTo>
                <a:lnTo>
                  <a:pt x="1887347" y="266065"/>
                </a:lnTo>
                <a:lnTo>
                  <a:pt x="1883130" y="266065"/>
                </a:lnTo>
                <a:lnTo>
                  <a:pt x="1882609" y="264795"/>
                </a:lnTo>
                <a:lnTo>
                  <a:pt x="1883765" y="263525"/>
                </a:lnTo>
                <a:lnTo>
                  <a:pt x="1884984" y="264795"/>
                </a:lnTo>
                <a:lnTo>
                  <a:pt x="1889709" y="264795"/>
                </a:lnTo>
                <a:lnTo>
                  <a:pt x="1889709" y="263525"/>
                </a:lnTo>
                <a:lnTo>
                  <a:pt x="1891182" y="264795"/>
                </a:lnTo>
                <a:lnTo>
                  <a:pt x="1895043" y="264795"/>
                </a:lnTo>
                <a:lnTo>
                  <a:pt x="1895043" y="217805"/>
                </a:lnTo>
                <a:lnTo>
                  <a:pt x="1879130" y="217805"/>
                </a:lnTo>
                <a:lnTo>
                  <a:pt x="1879130" y="274955"/>
                </a:lnTo>
                <a:lnTo>
                  <a:pt x="1878799" y="276225"/>
                </a:lnTo>
                <a:lnTo>
                  <a:pt x="1877580" y="276225"/>
                </a:lnTo>
                <a:lnTo>
                  <a:pt x="1875993" y="277495"/>
                </a:lnTo>
                <a:lnTo>
                  <a:pt x="1873072" y="277495"/>
                </a:lnTo>
                <a:lnTo>
                  <a:pt x="1872691" y="276225"/>
                </a:lnTo>
                <a:lnTo>
                  <a:pt x="1872754" y="274955"/>
                </a:lnTo>
                <a:lnTo>
                  <a:pt x="1874088" y="273685"/>
                </a:lnTo>
                <a:lnTo>
                  <a:pt x="1878634" y="273685"/>
                </a:lnTo>
                <a:lnTo>
                  <a:pt x="1879130" y="274955"/>
                </a:lnTo>
                <a:lnTo>
                  <a:pt x="1879130" y="217805"/>
                </a:lnTo>
                <a:lnTo>
                  <a:pt x="1878838" y="217805"/>
                </a:lnTo>
                <a:lnTo>
                  <a:pt x="1877098" y="219075"/>
                </a:lnTo>
                <a:lnTo>
                  <a:pt x="1876298" y="217805"/>
                </a:lnTo>
                <a:lnTo>
                  <a:pt x="1872653" y="217805"/>
                </a:lnTo>
                <a:lnTo>
                  <a:pt x="1868995" y="219075"/>
                </a:lnTo>
                <a:lnTo>
                  <a:pt x="1866950" y="219075"/>
                </a:lnTo>
                <a:lnTo>
                  <a:pt x="1863128" y="217805"/>
                </a:lnTo>
                <a:lnTo>
                  <a:pt x="1861413" y="217805"/>
                </a:lnTo>
                <a:lnTo>
                  <a:pt x="1859407" y="219075"/>
                </a:lnTo>
                <a:lnTo>
                  <a:pt x="1856498" y="219075"/>
                </a:lnTo>
                <a:lnTo>
                  <a:pt x="1856498" y="264795"/>
                </a:lnTo>
                <a:lnTo>
                  <a:pt x="1855381" y="266065"/>
                </a:lnTo>
                <a:lnTo>
                  <a:pt x="1854517" y="266065"/>
                </a:lnTo>
                <a:lnTo>
                  <a:pt x="1853425" y="264795"/>
                </a:lnTo>
                <a:lnTo>
                  <a:pt x="1856498" y="264795"/>
                </a:lnTo>
                <a:lnTo>
                  <a:pt x="1856498" y="219075"/>
                </a:lnTo>
                <a:lnTo>
                  <a:pt x="1855812" y="219075"/>
                </a:lnTo>
                <a:lnTo>
                  <a:pt x="1853260" y="217805"/>
                </a:lnTo>
                <a:lnTo>
                  <a:pt x="1849145" y="217805"/>
                </a:lnTo>
                <a:lnTo>
                  <a:pt x="1849145" y="264795"/>
                </a:lnTo>
                <a:lnTo>
                  <a:pt x="1843963" y="266065"/>
                </a:lnTo>
                <a:lnTo>
                  <a:pt x="1826463" y="266065"/>
                </a:lnTo>
                <a:lnTo>
                  <a:pt x="1825955" y="264795"/>
                </a:lnTo>
                <a:lnTo>
                  <a:pt x="1841093" y="264795"/>
                </a:lnTo>
                <a:lnTo>
                  <a:pt x="1845030" y="263525"/>
                </a:lnTo>
                <a:lnTo>
                  <a:pt x="1849145" y="264795"/>
                </a:lnTo>
                <a:lnTo>
                  <a:pt x="1849145" y="217805"/>
                </a:lnTo>
                <a:lnTo>
                  <a:pt x="1822094" y="217805"/>
                </a:lnTo>
                <a:lnTo>
                  <a:pt x="1822094" y="264795"/>
                </a:lnTo>
                <a:lnTo>
                  <a:pt x="1821751" y="266065"/>
                </a:lnTo>
                <a:lnTo>
                  <a:pt x="1807210" y="266065"/>
                </a:lnTo>
                <a:lnTo>
                  <a:pt x="1804987" y="267335"/>
                </a:lnTo>
                <a:lnTo>
                  <a:pt x="1804098" y="267335"/>
                </a:lnTo>
                <a:lnTo>
                  <a:pt x="1802206" y="266065"/>
                </a:lnTo>
                <a:lnTo>
                  <a:pt x="1796834" y="266065"/>
                </a:lnTo>
                <a:lnTo>
                  <a:pt x="1795068" y="264795"/>
                </a:lnTo>
                <a:lnTo>
                  <a:pt x="1822094" y="264795"/>
                </a:lnTo>
                <a:lnTo>
                  <a:pt x="1822094" y="217805"/>
                </a:lnTo>
                <a:lnTo>
                  <a:pt x="1808492" y="217805"/>
                </a:lnTo>
                <a:lnTo>
                  <a:pt x="1807311" y="216535"/>
                </a:lnTo>
                <a:lnTo>
                  <a:pt x="1803590" y="216535"/>
                </a:lnTo>
                <a:lnTo>
                  <a:pt x="1802676" y="217805"/>
                </a:lnTo>
                <a:lnTo>
                  <a:pt x="1790560" y="217805"/>
                </a:lnTo>
                <a:lnTo>
                  <a:pt x="1790560" y="273685"/>
                </a:lnTo>
                <a:lnTo>
                  <a:pt x="1785810" y="273685"/>
                </a:lnTo>
                <a:lnTo>
                  <a:pt x="1784934" y="274955"/>
                </a:lnTo>
                <a:lnTo>
                  <a:pt x="1783867" y="273685"/>
                </a:lnTo>
                <a:lnTo>
                  <a:pt x="1783702" y="273685"/>
                </a:lnTo>
                <a:lnTo>
                  <a:pt x="1783930" y="272415"/>
                </a:lnTo>
                <a:lnTo>
                  <a:pt x="1790065" y="272415"/>
                </a:lnTo>
                <a:lnTo>
                  <a:pt x="1790560" y="273685"/>
                </a:lnTo>
                <a:lnTo>
                  <a:pt x="1790560" y="217805"/>
                </a:lnTo>
                <a:lnTo>
                  <a:pt x="1785175" y="217805"/>
                </a:lnTo>
                <a:lnTo>
                  <a:pt x="1785175" y="264795"/>
                </a:lnTo>
                <a:lnTo>
                  <a:pt x="1775726" y="266065"/>
                </a:lnTo>
                <a:lnTo>
                  <a:pt x="1758467" y="266065"/>
                </a:lnTo>
                <a:lnTo>
                  <a:pt x="1749564" y="264795"/>
                </a:lnTo>
                <a:lnTo>
                  <a:pt x="1749044" y="264795"/>
                </a:lnTo>
                <a:lnTo>
                  <a:pt x="1755597" y="263525"/>
                </a:lnTo>
                <a:lnTo>
                  <a:pt x="1767103" y="263525"/>
                </a:lnTo>
                <a:lnTo>
                  <a:pt x="1767103" y="264795"/>
                </a:lnTo>
                <a:lnTo>
                  <a:pt x="1785175" y="264795"/>
                </a:lnTo>
                <a:lnTo>
                  <a:pt x="1785175" y="217805"/>
                </a:lnTo>
                <a:lnTo>
                  <a:pt x="1772831" y="217805"/>
                </a:lnTo>
                <a:lnTo>
                  <a:pt x="1766087" y="215265"/>
                </a:lnTo>
                <a:lnTo>
                  <a:pt x="1743176" y="215265"/>
                </a:lnTo>
                <a:lnTo>
                  <a:pt x="1743176" y="264795"/>
                </a:lnTo>
                <a:lnTo>
                  <a:pt x="1742986" y="264795"/>
                </a:lnTo>
                <a:lnTo>
                  <a:pt x="1742109" y="266065"/>
                </a:lnTo>
                <a:lnTo>
                  <a:pt x="1740890" y="266065"/>
                </a:lnTo>
                <a:lnTo>
                  <a:pt x="1738337" y="264795"/>
                </a:lnTo>
                <a:lnTo>
                  <a:pt x="1737817" y="264795"/>
                </a:lnTo>
                <a:lnTo>
                  <a:pt x="1737880" y="263525"/>
                </a:lnTo>
                <a:lnTo>
                  <a:pt x="1741855" y="263525"/>
                </a:lnTo>
                <a:lnTo>
                  <a:pt x="1743176" y="264795"/>
                </a:lnTo>
                <a:lnTo>
                  <a:pt x="1743176" y="215265"/>
                </a:lnTo>
                <a:lnTo>
                  <a:pt x="1740776" y="215265"/>
                </a:lnTo>
                <a:lnTo>
                  <a:pt x="1739874" y="216535"/>
                </a:lnTo>
                <a:lnTo>
                  <a:pt x="1737093" y="217805"/>
                </a:lnTo>
                <a:lnTo>
                  <a:pt x="1734947" y="217805"/>
                </a:lnTo>
                <a:lnTo>
                  <a:pt x="1732241" y="216535"/>
                </a:lnTo>
                <a:lnTo>
                  <a:pt x="1730311" y="216535"/>
                </a:lnTo>
                <a:lnTo>
                  <a:pt x="1729435" y="215265"/>
                </a:lnTo>
                <a:lnTo>
                  <a:pt x="1708683" y="215265"/>
                </a:lnTo>
                <a:lnTo>
                  <a:pt x="1708683" y="263525"/>
                </a:lnTo>
                <a:lnTo>
                  <a:pt x="1708188" y="263525"/>
                </a:lnTo>
                <a:lnTo>
                  <a:pt x="1706778" y="264795"/>
                </a:lnTo>
                <a:lnTo>
                  <a:pt x="1704187" y="264795"/>
                </a:lnTo>
                <a:lnTo>
                  <a:pt x="1704111" y="263525"/>
                </a:lnTo>
                <a:lnTo>
                  <a:pt x="1705152" y="262255"/>
                </a:lnTo>
                <a:lnTo>
                  <a:pt x="1708162" y="262255"/>
                </a:lnTo>
                <a:lnTo>
                  <a:pt x="1708683" y="263525"/>
                </a:lnTo>
                <a:lnTo>
                  <a:pt x="1708683" y="215265"/>
                </a:lnTo>
                <a:lnTo>
                  <a:pt x="1686585" y="215265"/>
                </a:lnTo>
                <a:lnTo>
                  <a:pt x="1686585" y="272415"/>
                </a:lnTo>
                <a:lnTo>
                  <a:pt x="1683004" y="272415"/>
                </a:lnTo>
                <a:lnTo>
                  <a:pt x="1682877" y="271145"/>
                </a:lnTo>
                <a:lnTo>
                  <a:pt x="1686471" y="271145"/>
                </a:lnTo>
                <a:lnTo>
                  <a:pt x="1686585" y="272415"/>
                </a:lnTo>
                <a:lnTo>
                  <a:pt x="1686585" y="215265"/>
                </a:lnTo>
                <a:lnTo>
                  <a:pt x="1682953" y="215265"/>
                </a:lnTo>
                <a:lnTo>
                  <a:pt x="1682953" y="263525"/>
                </a:lnTo>
                <a:lnTo>
                  <a:pt x="1654378" y="263525"/>
                </a:lnTo>
                <a:lnTo>
                  <a:pt x="1654378" y="272415"/>
                </a:lnTo>
                <a:lnTo>
                  <a:pt x="1654009" y="273685"/>
                </a:lnTo>
                <a:lnTo>
                  <a:pt x="1648980" y="273685"/>
                </a:lnTo>
                <a:lnTo>
                  <a:pt x="1647748" y="272415"/>
                </a:lnTo>
                <a:lnTo>
                  <a:pt x="1647863" y="271145"/>
                </a:lnTo>
                <a:lnTo>
                  <a:pt x="1653654" y="271145"/>
                </a:lnTo>
                <a:lnTo>
                  <a:pt x="1654378" y="272415"/>
                </a:lnTo>
                <a:lnTo>
                  <a:pt x="1654378" y="263525"/>
                </a:lnTo>
                <a:lnTo>
                  <a:pt x="1649844" y="263525"/>
                </a:lnTo>
                <a:lnTo>
                  <a:pt x="1650314" y="262255"/>
                </a:lnTo>
                <a:lnTo>
                  <a:pt x="1682661" y="262255"/>
                </a:lnTo>
                <a:lnTo>
                  <a:pt x="1682953" y="263525"/>
                </a:lnTo>
                <a:lnTo>
                  <a:pt x="1682953" y="215265"/>
                </a:lnTo>
                <a:lnTo>
                  <a:pt x="1646250" y="215265"/>
                </a:lnTo>
                <a:lnTo>
                  <a:pt x="1646250" y="263525"/>
                </a:lnTo>
                <a:lnTo>
                  <a:pt x="1644472" y="263525"/>
                </a:lnTo>
                <a:lnTo>
                  <a:pt x="1644472" y="271145"/>
                </a:lnTo>
                <a:lnTo>
                  <a:pt x="1644129" y="272415"/>
                </a:lnTo>
                <a:lnTo>
                  <a:pt x="1638935" y="272415"/>
                </a:lnTo>
                <a:lnTo>
                  <a:pt x="1639227" y="271145"/>
                </a:lnTo>
                <a:lnTo>
                  <a:pt x="1644472" y="271145"/>
                </a:lnTo>
                <a:lnTo>
                  <a:pt x="1644472" y="263525"/>
                </a:lnTo>
                <a:lnTo>
                  <a:pt x="1640776" y="263525"/>
                </a:lnTo>
                <a:lnTo>
                  <a:pt x="1641360" y="262255"/>
                </a:lnTo>
                <a:lnTo>
                  <a:pt x="1645780" y="262255"/>
                </a:lnTo>
                <a:lnTo>
                  <a:pt x="1646250" y="263525"/>
                </a:lnTo>
                <a:lnTo>
                  <a:pt x="1646250" y="215265"/>
                </a:lnTo>
                <a:lnTo>
                  <a:pt x="1642541" y="215265"/>
                </a:lnTo>
                <a:lnTo>
                  <a:pt x="1640357" y="213995"/>
                </a:lnTo>
                <a:lnTo>
                  <a:pt x="1636928" y="213995"/>
                </a:lnTo>
                <a:lnTo>
                  <a:pt x="1636928" y="263525"/>
                </a:lnTo>
                <a:lnTo>
                  <a:pt x="1622577" y="263525"/>
                </a:lnTo>
                <a:lnTo>
                  <a:pt x="1622793" y="262255"/>
                </a:lnTo>
                <a:lnTo>
                  <a:pt x="1636674" y="262255"/>
                </a:lnTo>
                <a:lnTo>
                  <a:pt x="1636928" y="263525"/>
                </a:lnTo>
                <a:lnTo>
                  <a:pt x="1636928" y="213995"/>
                </a:lnTo>
                <a:lnTo>
                  <a:pt x="1633702" y="213995"/>
                </a:lnTo>
                <a:lnTo>
                  <a:pt x="1631823" y="215265"/>
                </a:lnTo>
                <a:lnTo>
                  <a:pt x="1631403" y="215265"/>
                </a:lnTo>
                <a:lnTo>
                  <a:pt x="1630946" y="213995"/>
                </a:lnTo>
                <a:lnTo>
                  <a:pt x="1631594" y="212725"/>
                </a:lnTo>
                <a:lnTo>
                  <a:pt x="1657489" y="212725"/>
                </a:lnTo>
                <a:lnTo>
                  <a:pt x="1660029" y="213995"/>
                </a:lnTo>
                <a:lnTo>
                  <a:pt x="1661490" y="213995"/>
                </a:lnTo>
                <a:lnTo>
                  <a:pt x="1663534" y="212725"/>
                </a:lnTo>
                <a:lnTo>
                  <a:pt x="1668805" y="212725"/>
                </a:lnTo>
                <a:lnTo>
                  <a:pt x="1669326" y="213995"/>
                </a:lnTo>
                <a:lnTo>
                  <a:pt x="1671675" y="213995"/>
                </a:lnTo>
                <a:lnTo>
                  <a:pt x="1673047" y="212725"/>
                </a:lnTo>
                <a:lnTo>
                  <a:pt x="1673669" y="212725"/>
                </a:lnTo>
                <a:lnTo>
                  <a:pt x="1675460" y="213995"/>
                </a:lnTo>
                <a:lnTo>
                  <a:pt x="1676501" y="212725"/>
                </a:lnTo>
                <a:lnTo>
                  <a:pt x="1687004" y="212725"/>
                </a:lnTo>
                <a:lnTo>
                  <a:pt x="1688147" y="213995"/>
                </a:lnTo>
                <a:lnTo>
                  <a:pt x="1699539" y="213995"/>
                </a:lnTo>
                <a:lnTo>
                  <a:pt x="1702765" y="212725"/>
                </a:lnTo>
                <a:lnTo>
                  <a:pt x="1705419" y="212725"/>
                </a:lnTo>
                <a:lnTo>
                  <a:pt x="1708873" y="213995"/>
                </a:lnTo>
                <a:lnTo>
                  <a:pt x="1709775" y="213995"/>
                </a:lnTo>
                <a:lnTo>
                  <a:pt x="1711985" y="212725"/>
                </a:lnTo>
                <a:lnTo>
                  <a:pt x="1723161" y="212725"/>
                </a:lnTo>
                <a:lnTo>
                  <a:pt x="1725345" y="213995"/>
                </a:lnTo>
                <a:lnTo>
                  <a:pt x="1784019" y="213995"/>
                </a:lnTo>
                <a:lnTo>
                  <a:pt x="1785747" y="212725"/>
                </a:lnTo>
                <a:lnTo>
                  <a:pt x="1786585" y="213995"/>
                </a:lnTo>
                <a:lnTo>
                  <a:pt x="1787702" y="213995"/>
                </a:lnTo>
                <a:lnTo>
                  <a:pt x="1788007" y="212725"/>
                </a:lnTo>
                <a:lnTo>
                  <a:pt x="1790598" y="212725"/>
                </a:lnTo>
                <a:lnTo>
                  <a:pt x="1792820" y="213995"/>
                </a:lnTo>
                <a:lnTo>
                  <a:pt x="1836331" y="213995"/>
                </a:lnTo>
                <a:lnTo>
                  <a:pt x="1838591" y="215265"/>
                </a:lnTo>
                <a:lnTo>
                  <a:pt x="1839175" y="215265"/>
                </a:lnTo>
                <a:lnTo>
                  <a:pt x="1842173" y="213995"/>
                </a:lnTo>
                <a:lnTo>
                  <a:pt x="1844560" y="213995"/>
                </a:lnTo>
                <a:lnTo>
                  <a:pt x="1847519" y="215265"/>
                </a:lnTo>
                <a:lnTo>
                  <a:pt x="1847989" y="215265"/>
                </a:lnTo>
                <a:lnTo>
                  <a:pt x="1849704" y="213995"/>
                </a:lnTo>
                <a:lnTo>
                  <a:pt x="1879917" y="213995"/>
                </a:lnTo>
                <a:lnTo>
                  <a:pt x="1881047" y="215265"/>
                </a:lnTo>
                <a:lnTo>
                  <a:pt x="1883892" y="215265"/>
                </a:lnTo>
                <a:lnTo>
                  <a:pt x="1886724" y="213995"/>
                </a:lnTo>
                <a:lnTo>
                  <a:pt x="1891563" y="213995"/>
                </a:lnTo>
                <a:lnTo>
                  <a:pt x="1892160" y="215265"/>
                </a:lnTo>
                <a:lnTo>
                  <a:pt x="1894433" y="215265"/>
                </a:lnTo>
                <a:lnTo>
                  <a:pt x="1896986" y="213995"/>
                </a:lnTo>
                <a:lnTo>
                  <a:pt x="1898650" y="213995"/>
                </a:lnTo>
                <a:lnTo>
                  <a:pt x="1900428" y="215265"/>
                </a:lnTo>
                <a:lnTo>
                  <a:pt x="1902472" y="215265"/>
                </a:lnTo>
                <a:lnTo>
                  <a:pt x="1930234" y="216535"/>
                </a:lnTo>
                <a:lnTo>
                  <a:pt x="1931682" y="215265"/>
                </a:lnTo>
                <a:lnTo>
                  <a:pt x="1943798" y="215265"/>
                </a:lnTo>
                <a:lnTo>
                  <a:pt x="1950199" y="216535"/>
                </a:lnTo>
                <a:lnTo>
                  <a:pt x="1999843" y="216535"/>
                </a:lnTo>
                <a:lnTo>
                  <a:pt x="2001774" y="217805"/>
                </a:lnTo>
                <a:lnTo>
                  <a:pt x="2017255" y="217805"/>
                </a:lnTo>
                <a:lnTo>
                  <a:pt x="2017852" y="216535"/>
                </a:lnTo>
                <a:lnTo>
                  <a:pt x="2020125" y="216535"/>
                </a:lnTo>
                <a:lnTo>
                  <a:pt x="2021801" y="217805"/>
                </a:lnTo>
                <a:lnTo>
                  <a:pt x="2087003" y="217805"/>
                </a:lnTo>
                <a:lnTo>
                  <a:pt x="2088972" y="219075"/>
                </a:lnTo>
                <a:lnTo>
                  <a:pt x="2089442" y="219075"/>
                </a:lnTo>
                <a:lnTo>
                  <a:pt x="2091537" y="217805"/>
                </a:lnTo>
                <a:lnTo>
                  <a:pt x="2092960" y="217805"/>
                </a:lnTo>
                <a:lnTo>
                  <a:pt x="2094903" y="219075"/>
                </a:lnTo>
                <a:lnTo>
                  <a:pt x="2137168" y="219075"/>
                </a:lnTo>
                <a:lnTo>
                  <a:pt x="2138603" y="217805"/>
                </a:lnTo>
                <a:lnTo>
                  <a:pt x="2139137" y="217805"/>
                </a:lnTo>
                <a:lnTo>
                  <a:pt x="2141944" y="219075"/>
                </a:lnTo>
                <a:lnTo>
                  <a:pt x="2144433" y="219075"/>
                </a:lnTo>
                <a:lnTo>
                  <a:pt x="2146858" y="220345"/>
                </a:lnTo>
                <a:lnTo>
                  <a:pt x="2147290" y="220345"/>
                </a:lnTo>
                <a:lnTo>
                  <a:pt x="2149691" y="219075"/>
                </a:lnTo>
                <a:lnTo>
                  <a:pt x="2155952" y="219075"/>
                </a:lnTo>
                <a:lnTo>
                  <a:pt x="2156498" y="217805"/>
                </a:lnTo>
                <a:lnTo>
                  <a:pt x="2157628" y="217805"/>
                </a:lnTo>
                <a:lnTo>
                  <a:pt x="2158200" y="219075"/>
                </a:lnTo>
                <a:lnTo>
                  <a:pt x="2167229" y="219075"/>
                </a:lnTo>
                <a:lnTo>
                  <a:pt x="2168372" y="220345"/>
                </a:lnTo>
                <a:lnTo>
                  <a:pt x="2173160" y="220345"/>
                </a:lnTo>
                <a:lnTo>
                  <a:pt x="2174938" y="219075"/>
                </a:lnTo>
                <a:lnTo>
                  <a:pt x="2176208" y="219075"/>
                </a:lnTo>
                <a:lnTo>
                  <a:pt x="2179256" y="220345"/>
                </a:lnTo>
                <a:lnTo>
                  <a:pt x="2181314" y="221615"/>
                </a:lnTo>
                <a:lnTo>
                  <a:pt x="2185911" y="221615"/>
                </a:lnTo>
                <a:lnTo>
                  <a:pt x="2188349" y="220345"/>
                </a:lnTo>
                <a:lnTo>
                  <a:pt x="2191575" y="221615"/>
                </a:lnTo>
                <a:lnTo>
                  <a:pt x="2192109" y="221615"/>
                </a:lnTo>
                <a:lnTo>
                  <a:pt x="2192731" y="222885"/>
                </a:lnTo>
                <a:lnTo>
                  <a:pt x="2192731" y="210185"/>
                </a:lnTo>
                <a:lnTo>
                  <a:pt x="2191512" y="210185"/>
                </a:lnTo>
                <a:lnTo>
                  <a:pt x="2191258" y="208915"/>
                </a:lnTo>
                <a:lnTo>
                  <a:pt x="2191093" y="208915"/>
                </a:lnTo>
                <a:lnTo>
                  <a:pt x="2191499" y="207645"/>
                </a:lnTo>
                <a:lnTo>
                  <a:pt x="2191994" y="207645"/>
                </a:lnTo>
                <a:lnTo>
                  <a:pt x="2194941" y="208915"/>
                </a:lnTo>
                <a:lnTo>
                  <a:pt x="2197290" y="208915"/>
                </a:lnTo>
                <a:lnTo>
                  <a:pt x="2200745" y="207645"/>
                </a:lnTo>
                <a:lnTo>
                  <a:pt x="2211628" y="207645"/>
                </a:lnTo>
                <a:lnTo>
                  <a:pt x="2213559" y="208915"/>
                </a:lnTo>
                <a:lnTo>
                  <a:pt x="2272106" y="208915"/>
                </a:lnTo>
                <a:lnTo>
                  <a:pt x="2272652" y="210185"/>
                </a:lnTo>
                <a:lnTo>
                  <a:pt x="2272652" y="205105"/>
                </a:lnTo>
                <a:lnTo>
                  <a:pt x="2261171" y="205105"/>
                </a:lnTo>
                <a:lnTo>
                  <a:pt x="2260511" y="203835"/>
                </a:lnTo>
                <a:lnTo>
                  <a:pt x="2261565" y="203835"/>
                </a:lnTo>
                <a:lnTo>
                  <a:pt x="2262619" y="202565"/>
                </a:lnTo>
                <a:lnTo>
                  <a:pt x="2265159" y="201295"/>
                </a:lnTo>
                <a:lnTo>
                  <a:pt x="2266289" y="201295"/>
                </a:lnTo>
                <a:lnTo>
                  <a:pt x="2269071" y="200025"/>
                </a:lnTo>
                <a:lnTo>
                  <a:pt x="2271509" y="200025"/>
                </a:lnTo>
                <a:lnTo>
                  <a:pt x="2271572" y="199898"/>
                </a:lnTo>
                <a:lnTo>
                  <a:pt x="2271687" y="200050"/>
                </a:lnTo>
                <a:lnTo>
                  <a:pt x="2271877" y="200507"/>
                </a:lnTo>
                <a:lnTo>
                  <a:pt x="2272792" y="201396"/>
                </a:lnTo>
                <a:lnTo>
                  <a:pt x="2273770" y="201396"/>
                </a:lnTo>
                <a:lnTo>
                  <a:pt x="2274354" y="200850"/>
                </a:lnTo>
                <a:lnTo>
                  <a:pt x="2274697" y="200520"/>
                </a:lnTo>
                <a:lnTo>
                  <a:pt x="2274913" y="200050"/>
                </a:lnTo>
                <a:lnTo>
                  <a:pt x="2275027" y="199872"/>
                </a:lnTo>
                <a:lnTo>
                  <a:pt x="2275103" y="200025"/>
                </a:lnTo>
                <a:lnTo>
                  <a:pt x="2278113" y="200025"/>
                </a:lnTo>
                <a:lnTo>
                  <a:pt x="2279929" y="198755"/>
                </a:lnTo>
                <a:lnTo>
                  <a:pt x="2283510" y="198755"/>
                </a:lnTo>
                <a:lnTo>
                  <a:pt x="2284679" y="201295"/>
                </a:lnTo>
                <a:lnTo>
                  <a:pt x="2285669" y="202565"/>
                </a:lnTo>
                <a:lnTo>
                  <a:pt x="2293264" y="202565"/>
                </a:lnTo>
                <a:lnTo>
                  <a:pt x="2293416" y="203835"/>
                </a:lnTo>
                <a:lnTo>
                  <a:pt x="2293416" y="174625"/>
                </a:lnTo>
                <a:lnTo>
                  <a:pt x="2293035" y="174625"/>
                </a:lnTo>
                <a:lnTo>
                  <a:pt x="2292477" y="173355"/>
                </a:lnTo>
                <a:lnTo>
                  <a:pt x="2291842" y="173355"/>
                </a:lnTo>
                <a:lnTo>
                  <a:pt x="2291727" y="172085"/>
                </a:lnTo>
                <a:lnTo>
                  <a:pt x="2291651" y="170815"/>
                </a:lnTo>
                <a:lnTo>
                  <a:pt x="2292515" y="170815"/>
                </a:lnTo>
                <a:lnTo>
                  <a:pt x="2293201" y="172085"/>
                </a:lnTo>
                <a:lnTo>
                  <a:pt x="2294331" y="173355"/>
                </a:lnTo>
                <a:lnTo>
                  <a:pt x="2294407" y="104775"/>
                </a:lnTo>
                <a:lnTo>
                  <a:pt x="2292781" y="104775"/>
                </a:lnTo>
                <a:lnTo>
                  <a:pt x="2292781" y="131445"/>
                </a:lnTo>
                <a:lnTo>
                  <a:pt x="2291562" y="131445"/>
                </a:lnTo>
                <a:lnTo>
                  <a:pt x="2291562" y="170815"/>
                </a:lnTo>
                <a:lnTo>
                  <a:pt x="2290546" y="170815"/>
                </a:lnTo>
                <a:lnTo>
                  <a:pt x="2290038" y="169545"/>
                </a:lnTo>
                <a:lnTo>
                  <a:pt x="2290610" y="168275"/>
                </a:lnTo>
                <a:lnTo>
                  <a:pt x="2290978" y="168275"/>
                </a:lnTo>
                <a:lnTo>
                  <a:pt x="2291257" y="169545"/>
                </a:lnTo>
                <a:lnTo>
                  <a:pt x="2291524" y="169545"/>
                </a:lnTo>
                <a:lnTo>
                  <a:pt x="2291562" y="170815"/>
                </a:lnTo>
                <a:lnTo>
                  <a:pt x="2291562" y="131445"/>
                </a:lnTo>
                <a:lnTo>
                  <a:pt x="2288997" y="131445"/>
                </a:lnTo>
                <a:lnTo>
                  <a:pt x="2288870" y="130175"/>
                </a:lnTo>
                <a:lnTo>
                  <a:pt x="2292210" y="130175"/>
                </a:lnTo>
                <a:lnTo>
                  <a:pt x="2292781" y="131445"/>
                </a:lnTo>
                <a:lnTo>
                  <a:pt x="2292781" y="104775"/>
                </a:lnTo>
                <a:lnTo>
                  <a:pt x="2292312" y="104775"/>
                </a:lnTo>
                <a:lnTo>
                  <a:pt x="2291397" y="103505"/>
                </a:lnTo>
                <a:lnTo>
                  <a:pt x="2289162" y="104775"/>
                </a:lnTo>
                <a:lnTo>
                  <a:pt x="2287714" y="104775"/>
                </a:lnTo>
                <a:lnTo>
                  <a:pt x="2281859" y="105841"/>
                </a:lnTo>
                <a:lnTo>
                  <a:pt x="2281859" y="172085"/>
                </a:lnTo>
                <a:lnTo>
                  <a:pt x="2274925" y="172085"/>
                </a:lnTo>
                <a:lnTo>
                  <a:pt x="2274925" y="199644"/>
                </a:lnTo>
                <a:lnTo>
                  <a:pt x="2273922" y="199644"/>
                </a:lnTo>
                <a:lnTo>
                  <a:pt x="2272665" y="199631"/>
                </a:lnTo>
                <a:lnTo>
                  <a:pt x="2271725" y="199631"/>
                </a:lnTo>
                <a:lnTo>
                  <a:pt x="2272233" y="198755"/>
                </a:lnTo>
                <a:lnTo>
                  <a:pt x="2274544" y="198755"/>
                </a:lnTo>
                <a:lnTo>
                  <a:pt x="2274925" y="199644"/>
                </a:lnTo>
                <a:lnTo>
                  <a:pt x="2274925" y="172085"/>
                </a:lnTo>
                <a:lnTo>
                  <a:pt x="2272817" y="172085"/>
                </a:lnTo>
                <a:lnTo>
                  <a:pt x="2271814" y="173355"/>
                </a:lnTo>
                <a:lnTo>
                  <a:pt x="2270658" y="175895"/>
                </a:lnTo>
                <a:lnTo>
                  <a:pt x="2269172" y="175895"/>
                </a:lnTo>
                <a:lnTo>
                  <a:pt x="2267013" y="174625"/>
                </a:lnTo>
                <a:lnTo>
                  <a:pt x="2262784" y="174625"/>
                </a:lnTo>
                <a:lnTo>
                  <a:pt x="2261463" y="173355"/>
                </a:lnTo>
                <a:lnTo>
                  <a:pt x="2261057" y="173355"/>
                </a:lnTo>
                <a:lnTo>
                  <a:pt x="2260600" y="172085"/>
                </a:lnTo>
                <a:lnTo>
                  <a:pt x="2260612" y="169545"/>
                </a:lnTo>
                <a:lnTo>
                  <a:pt x="2260828" y="168275"/>
                </a:lnTo>
                <a:lnTo>
                  <a:pt x="2265718" y="168275"/>
                </a:lnTo>
                <a:lnTo>
                  <a:pt x="2268283" y="169545"/>
                </a:lnTo>
                <a:lnTo>
                  <a:pt x="2269769" y="169545"/>
                </a:lnTo>
                <a:lnTo>
                  <a:pt x="2271776" y="168275"/>
                </a:lnTo>
                <a:lnTo>
                  <a:pt x="2272360" y="168275"/>
                </a:lnTo>
                <a:lnTo>
                  <a:pt x="2274773" y="169545"/>
                </a:lnTo>
                <a:lnTo>
                  <a:pt x="2279929" y="169545"/>
                </a:lnTo>
                <a:lnTo>
                  <a:pt x="2280691" y="170815"/>
                </a:lnTo>
                <a:lnTo>
                  <a:pt x="2281859" y="172085"/>
                </a:lnTo>
                <a:lnTo>
                  <a:pt x="2281859" y="105841"/>
                </a:lnTo>
                <a:lnTo>
                  <a:pt x="2280678" y="106045"/>
                </a:lnTo>
                <a:lnTo>
                  <a:pt x="2275192" y="106045"/>
                </a:lnTo>
                <a:lnTo>
                  <a:pt x="2265134" y="104775"/>
                </a:lnTo>
                <a:lnTo>
                  <a:pt x="2260549" y="104775"/>
                </a:lnTo>
                <a:lnTo>
                  <a:pt x="2260473" y="203835"/>
                </a:lnTo>
                <a:lnTo>
                  <a:pt x="2256294" y="203835"/>
                </a:lnTo>
                <a:lnTo>
                  <a:pt x="2253208" y="205105"/>
                </a:lnTo>
                <a:lnTo>
                  <a:pt x="2251976" y="205105"/>
                </a:lnTo>
                <a:lnTo>
                  <a:pt x="2250033" y="203835"/>
                </a:lnTo>
                <a:lnTo>
                  <a:pt x="2249182" y="203835"/>
                </a:lnTo>
                <a:lnTo>
                  <a:pt x="2247760" y="205105"/>
                </a:lnTo>
                <a:lnTo>
                  <a:pt x="2245385" y="205105"/>
                </a:lnTo>
                <a:lnTo>
                  <a:pt x="2244623" y="203835"/>
                </a:lnTo>
                <a:lnTo>
                  <a:pt x="2244864" y="203835"/>
                </a:lnTo>
                <a:lnTo>
                  <a:pt x="2245995" y="202565"/>
                </a:lnTo>
                <a:lnTo>
                  <a:pt x="2259838" y="202565"/>
                </a:lnTo>
                <a:lnTo>
                  <a:pt x="2260473" y="203835"/>
                </a:lnTo>
                <a:lnTo>
                  <a:pt x="2260473" y="104800"/>
                </a:lnTo>
                <a:lnTo>
                  <a:pt x="2255050" y="106045"/>
                </a:lnTo>
                <a:lnTo>
                  <a:pt x="2254173" y="106045"/>
                </a:lnTo>
                <a:lnTo>
                  <a:pt x="2252726" y="107315"/>
                </a:lnTo>
                <a:lnTo>
                  <a:pt x="2252218" y="107315"/>
                </a:lnTo>
                <a:lnTo>
                  <a:pt x="2251456" y="106045"/>
                </a:lnTo>
                <a:lnTo>
                  <a:pt x="2251291" y="106045"/>
                </a:lnTo>
                <a:lnTo>
                  <a:pt x="2251291" y="170815"/>
                </a:lnTo>
                <a:lnTo>
                  <a:pt x="2250833" y="172085"/>
                </a:lnTo>
                <a:lnTo>
                  <a:pt x="2249754" y="172085"/>
                </a:lnTo>
                <a:lnTo>
                  <a:pt x="2249525" y="170815"/>
                </a:lnTo>
                <a:lnTo>
                  <a:pt x="2249855" y="170815"/>
                </a:lnTo>
                <a:lnTo>
                  <a:pt x="2250275" y="169545"/>
                </a:lnTo>
                <a:lnTo>
                  <a:pt x="2251087" y="170815"/>
                </a:lnTo>
                <a:lnTo>
                  <a:pt x="2251291" y="170815"/>
                </a:lnTo>
                <a:lnTo>
                  <a:pt x="2251291" y="106045"/>
                </a:lnTo>
                <a:lnTo>
                  <a:pt x="2250109" y="104775"/>
                </a:lnTo>
                <a:lnTo>
                  <a:pt x="2247011" y="104775"/>
                </a:lnTo>
                <a:lnTo>
                  <a:pt x="2247011" y="175895"/>
                </a:lnTo>
                <a:lnTo>
                  <a:pt x="2244483" y="175895"/>
                </a:lnTo>
                <a:lnTo>
                  <a:pt x="2244496" y="174625"/>
                </a:lnTo>
                <a:lnTo>
                  <a:pt x="2246325" y="174625"/>
                </a:lnTo>
                <a:lnTo>
                  <a:pt x="2247011" y="175895"/>
                </a:lnTo>
                <a:lnTo>
                  <a:pt x="2247011" y="104775"/>
                </a:lnTo>
                <a:lnTo>
                  <a:pt x="2245118" y="104775"/>
                </a:lnTo>
                <a:lnTo>
                  <a:pt x="2243531" y="103505"/>
                </a:lnTo>
                <a:lnTo>
                  <a:pt x="2237816" y="103505"/>
                </a:lnTo>
                <a:lnTo>
                  <a:pt x="2237816" y="122555"/>
                </a:lnTo>
                <a:lnTo>
                  <a:pt x="2237663" y="122555"/>
                </a:lnTo>
                <a:lnTo>
                  <a:pt x="2237663" y="202565"/>
                </a:lnTo>
                <a:lnTo>
                  <a:pt x="2237257" y="203835"/>
                </a:lnTo>
                <a:lnTo>
                  <a:pt x="2234742" y="203835"/>
                </a:lnTo>
                <a:lnTo>
                  <a:pt x="2232774" y="205105"/>
                </a:lnTo>
                <a:lnTo>
                  <a:pt x="2231707" y="205105"/>
                </a:lnTo>
                <a:lnTo>
                  <a:pt x="2229993" y="203835"/>
                </a:lnTo>
                <a:lnTo>
                  <a:pt x="2220988" y="203835"/>
                </a:lnTo>
                <a:lnTo>
                  <a:pt x="2219363" y="202565"/>
                </a:lnTo>
                <a:lnTo>
                  <a:pt x="2217991" y="202565"/>
                </a:lnTo>
                <a:lnTo>
                  <a:pt x="2217674" y="203835"/>
                </a:lnTo>
                <a:lnTo>
                  <a:pt x="2201468" y="203835"/>
                </a:lnTo>
                <a:lnTo>
                  <a:pt x="2200567" y="202565"/>
                </a:lnTo>
                <a:lnTo>
                  <a:pt x="2200351" y="202565"/>
                </a:lnTo>
                <a:lnTo>
                  <a:pt x="2200719" y="201295"/>
                </a:lnTo>
                <a:lnTo>
                  <a:pt x="2201100" y="201295"/>
                </a:lnTo>
                <a:lnTo>
                  <a:pt x="2204758" y="200025"/>
                </a:lnTo>
                <a:lnTo>
                  <a:pt x="2220455" y="200025"/>
                </a:lnTo>
                <a:lnTo>
                  <a:pt x="2221103" y="201295"/>
                </a:lnTo>
                <a:lnTo>
                  <a:pt x="2223249" y="201295"/>
                </a:lnTo>
                <a:lnTo>
                  <a:pt x="2225002" y="202565"/>
                </a:lnTo>
                <a:lnTo>
                  <a:pt x="2237663" y="202565"/>
                </a:lnTo>
                <a:lnTo>
                  <a:pt x="2237663" y="122555"/>
                </a:lnTo>
                <a:lnTo>
                  <a:pt x="2237397" y="122555"/>
                </a:lnTo>
                <a:lnTo>
                  <a:pt x="2237397" y="168275"/>
                </a:lnTo>
                <a:lnTo>
                  <a:pt x="2236914" y="169545"/>
                </a:lnTo>
                <a:lnTo>
                  <a:pt x="2235543" y="169545"/>
                </a:lnTo>
                <a:lnTo>
                  <a:pt x="2235047" y="170815"/>
                </a:lnTo>
                <a:lnTo>
                  <a:pt x="2234234" y="172085"/>
                </a:lnTo>
                <a:lnTo>
                  <a:pt x="2233104" y="173355"/>
                </a:lnTo>
                <a:lnTo>
                  <a:pt x="2231948" y="172085"/>
                </a:lnTo>
                <a:lnTo>
                  <a:pt x="2230145" y="172085"/>
                </a:lnTo>
                <a:lnTo>
                  <a:pt x="2229205" y="170815"/>
                </a:lnTo>
                <a:lnTo>
                  <a:pt x="2228939" y="169545"/>
                </a:lnTo>
                <a:lnTo>
                  <a:pt x="2228088" y="168275"/>
                </a:lnTo>
                <a:lnTo>
                  <a:pt x="2229370" y="167005"/>
                </a:lnTo>
                <a:lnTo>
                  <a:pt x="2230069" y="165735"/>
                </a:lnTo>
                <a:lnTo>
                  <a:pt x="2232050" y="167005"/>
                </a:lnTo>
                <a:lnTo>
                  <a:pt x="2235301" y="167005"/>
                </a:lnTo>
                <a:lnTo>
                  <a:pt x="2237105" y="168275"/>
                </a:lnTo>
                <a:lnTo>
                  <a:pt x="2237397" y="168275"/>
                </a:lnTo>
                <a:lnTo>
                  <a:pt x="2237397" y="122555"/>
                </a:lnTo>
                <a:lnTo>
                  <a:pt x="2235606" y="122555"/>
                </a:lnTo>
                <a:lnTo>
                  <a:pt x="2236279" y="121285"/>
                </a:lnTo>
                <a:lnTo>
                  <a:pt x="2237409" y="121285"/>
                </a:lnTo>
                <a:lnTo>
                  <a:pt x="2237816" y="122555"/>
                </a:lnTo>
                <a:lnTo>
                  <a:pt x="2237816" y="103505"/>
                </a:lnTo>
                <a:lnTo>
                  <a:pt x="2225637" y="103505"/>
                </a:lnTo>
                <a:lnTo>
                  <a:pt x="2225637" y="170815"/>
                </a:lnTo>
                <a:lnTo>
                  <a:pt x="2225459" y="172085"/>
                </a:lnTo>
                <a:lnTo>
                  <a:pt x="2224392" y="172085"/>
                </a:lnTo>
                <a:lnTo>
                  <a:pt x="2224036" y="170815"/>
                </a:lnTo>
                <a:lnTo>
                  <a:pt x="2223732" y="170815"/>
                </a:lnTo>
                <a:lnTo>
                  <a:pt x="2223643" y="169545"/>
                </a:lnTo>
                <a:lnTo>
                  <a:pt x="2223401" y="169545"/>
                </a:lnTo>
                <a:lnTo>
                  <a:pt x="2222665" y="168275"/>
                </a:lnTo>
                <a:lnTo>
                  <a:pt x="2225230" y="168275"/>
                </a:lnTo>
                <a:lnTo>
                  <a:pt x="2225611" y="169545"/>
                </a:lnTo>
                <a:lnTo>
                  <a:pt x="2225637" y="170815"/>
                </a:lnTo>
                <a:lnTo>
                  <a:pt x="2225637" y="103505"/>
                </a:lnTo>
                <a:lnTo>
                  <a:pt x="2208403" y="103505"/>
                </a:lnTo>
                <a:lnTo>
                  <a:pt x="2208403" y="172085"/>
                </a:lnTo>
                <a:lnTo>
                  <a:pt x="2204910" y="172085"/>
                </a:lnTo>
                <a:lnTo>
                  <a:pt x="2205545" y="170815"/>
                </a:lnTo>
                <a:lnTo>
                  <a:pt x="2208022" y="170815"/>
                </a:lnTo>
                <a:lnTo>
                  <a:pt x="2208403" y="172085"/>
                </a:lnTo>
                <a:lnTo>
                  <a:pt x="2208403" y="103505"/>
                </a:lnTo>
                <a:lnTo>
                  <a:pt x="2204440" y="103505"/>
                </a:lnTo>
                <a:lnTo>
                  <a:pt x="2202230" y="102235"/>
                </a:lnTo>
                <a:lnTo>
                  <a:pt x="2198611" y="102235"/>
                </a:lnTo>
                <a:lnTo>
                  <a:pt x="2198433" y="101968"/>
                </a:lnTo>
                <a:lnTo>
                  <a:pt x="2198433" y="196215"/>
                </a:lnTo>
                <a:lnTo>
                  <a:pt x="2197595" y="196215"/>
                </a:lnTo>
                <a:lnTo>
                  <a:pt x="2198128" y="194945"/>
                </a:lnTo>
                <a:lnTo>
                  <a:pt x="2198433" y="196215"/>
                </a:lnTo>
                <a:lnTo>
                  <a:pt x="2198433" y="101968"/>
                </a:lnTo>
                <a:lnTo>
                  <a:pt x="2197773" y="100965"/>
                </a:lnTo>
                <a:lnTo>
                  <a:pt x="2195842" y="100965"/>
                </a:lnTo>
                <a:lnTo>
                  <a:pt x="2194039" y="102235"/>
                </a:lnTo>
                <a:lnTo>
                  <a:pt x="2193734" y="102235"/>
                </a:lnTo>
                <a:lnTo>
                  <a:pt x="2193734" y="201295"/>
                </a:lnTo>
                <a:lnTo>
                  <a:pt x="2192197" y="202565"/>
                </a:lnTo>
                <a:lnTo>
                  <a:pt x="2191347" y="202565"/>
                </a:lnTo>
                <a:lnTo>
                  <a:pt x="2189365" y="203835"/>
                </a:lnTo>
                <a:lnTo>
                  <a:pt x="2186686" y="203835"/>
                </a:lnTo>
                <a:lnTo>
                  <a:pt x="2186444" y="202565"/>
                </a:lnTo>
                <a:lnTo>
                  <a:pt x="2189492" y="201295"/>
                </a:lnTo>
                <a:lnTo>
                  <a:pt x="2191410" y="200025"/>
                </a:lnTo>
                <a:lnTo>
                  <a:pt x="2192947" y="200025"/>
                </a:lnTo>
                <a:lnTo>
                  <a:pt x="2193239" y="201295"/>
                </a:lnTo>
                <a:lnTo>
                  <a:pt x="2193734" y="201295"/>
                </a:lnTo>
                <a:lnTo>
                  <a:pt x="2193734" y="102235"/>
                </a:lnTo>
                <a:lnTo>
                  <a:pt x="2189365" y="102235"/>
                </a:lnTo>
                <a:lnTo>
                  <a:pt x="2188299" y="103454"/>
                </a:lnTo>
                <a:lnTo>
                  <a:pt x="2188299" y="120015"/>
                </a:lnTo>
                <a:lnTo>
                  <a:pt x="2187892" y="121285"/>
                </a:lnTo>
                <a:lnTo>
                  <a:pt x="2186457" y="121285"/>
                </a:lnTo>
                <a:lnTo>
                  <a:pt x="2186267" y="120015"/>
                </a:lnTo>
                <a:lnTo>
                  <a:pt x="2188299" y="120015"/>
                </a:lnTo>
                <a:lnTo>
                  <a:pt x="2188299" y="103454"/>
                </a:lnTo>
                <a:lnTo>
                  <a:pt x="2187727" y="103505"/>
                </a:lnTo>
                <a:lnTo>
                  <a:pt x="2186038" y="102235"/>
                </a:lnTo>
                <a:lnTo>
                  <a:pt x="2183498" y="102235"/>
                </a:lnTo>
                <a:lnTo>
                  <a:pt x="2183498" y="201295"/>
                </a:lnTo>
                <a:lnTo>
                  <a:pt x="2183358" y="202565"/>
                </a:lnTo>
                <a:lnTo>
                  <a:pt x="2182584" y="202565"/>
                </a:lnTo>
                <a:lnTo>
                  <a:pt x="2182584" y="207645"/>
                </a:lnTo>
                <a:lnTo>
                  <a:pt x="2182584" y="208915"/>
                </a:lnTo>
                <a:lnTo>
                  <a:pt x="2177554" y="208915"/>
                </a:lnTo>
                <a:lnTo>
                  <a:pt x="2173795" y="210185"/>
                </a:lnTo>
                <a:lnTo>
                  <a:pt x="2171344" y="210185"/>
                </a:lnTo>
                <a:lnTo>
                  <a:pt x="2167521" y="208915"/>
                </a:lnTo>
                <a:lnTo>
                  <a:pt x="2166213" y="208915"/>
                </a:lnTo>
                <a:lnTo>
                  <a:pt x="2164283" y="210185"/>
                </a:lnTo>
                <a:lnTo>
                  <a:pt x="2163686" y="210185"/>
                </a:lnTo>
                <a:lnTo>
                  <a:pt x="2162035" y="208915"/>
                </a:lnTo>
                <a:lnTo>
                  <a:pt x="2135060" y="208915"/>
                </a:lnTo>
                <a:lnTo>
                  <a:pt x="2132634" y="206375"/>
                </a:lnTo>
                <a:lnTo>
                  <a:pt x="2130844" y="207645"/>
                </a:lnTo>
                <a:lnTo>
                  <a:pt x="2120620" y="207645"/>
                </a:lnTo>
                <a:lnTo>
                  <a:pt x="2117775" y="208915"/>
                </a:lnTo>
                <a:lnTo>
                  <a:pt x="2115985" y="208915"/>
                </a:lnTo>
                <a:lnTo>
                  <a:pt x="2112848" y="207645"/>
                </a:lnTo>
                <a:lnTo>
                  <a:pt x="2103831" y="207645"/>
                </a:lnTo>
                <a:lnTo>
                  <a:pt x="2100580" y="206375"/>
                </a:lnTo>
                <a:lnTo>
                  <a:pt x="2101786" y="205105"/>
                </a:lnTo>
                <a:lnTo>
                  <a:pt x="2147024" y="205105"/>
                </a:lnTo>
                <a:lnTo>
                  <a:pt x="2149284" y="206375"/>
                </a:lnTo>
                <a:lnTo>
                  <a:pt x="2160371" y="206375"/>
                </a:lnTo>
                <a:lnTo>
                  <a:pt x="2161476" y="207645"/>
                </a:lnTo>
                <a:lnTo>
                  <a:pt x="2182584" y="207645"/>
                </a:lnTo>
                <a:lnTo>
                  <a:pt x="2182584" y="202565"/>
                </a:lnTo>
                <a:lnTo>
                  <a:pt x="2180475" y="202565"/>
                </a:lnTo>
                <a:lnTo>
                  <a:pt x="2178799" y="203835"/>
                </a:lnTo>
                <a:lnTo>
                  <a:pt x="2178151" y="203835"/>
                </a:lnTo>
                <a:lnTo>
                  <a:pt x="2172893" y="202565"/>
                </a:lnTo>
                <a:lnTo>
                  <a:pt x="2152472" y="202565"/>
                </a:lnTo>
                <a:lnTo>
                  <a:pt x="2134451" y="201295"/>
                </a:lnTo>
                <a:lnTo>
                  <a:pt x="2105926" y="201295"/>
                </a:lnTo>
                <a:lnTo>
                  <a:pt x="2096363" y="201295"/>
                </a:lnTo>
                <a:lnTo>
                  <a:pt x="2096363" y="206375"/>
                </a:lnTo>
                <a:lnTo>
                  <a:pt x="2094280" y="207645"/>
                </a:lnTo>
                <a:lnTo>
                  <a:pt x="2092515" y="207645"/>
                </a:lnTo>
                <a:lnTo>
                  <a:pt x="2090153" y="206375"/>
                </a:lnTo>
                <a:lnTo>
                  <a:pt x="2089721" y="206375"/>
                </a:lnTo>
                <a:lnTo>
                  <a:pt x="2091169" y="205105"/>
                </a:lnTo>
                <a:lnTo>
                  <a:pt x="2095258" y="205105"/>
                </a:lnTo>
                <a:lnTo>
                  <a:pt x="2096363" y="206375"/>
                </a:lnTo>
                <a:lnTo>
                  <a:pt x="2096363" y="201295"/>
                </a:lnTo>
                <a:lnTo>
                  <a:pt x="2089454" y="201295"/>
                </a:lnTo>
                <a:lnTo>
                  <a:pt x="2088667" y="200025"/>
                </a:lnTo>
                <a:lnTo>
                  <a:pt x="2082215" y="200025"/>
                </a:lnTo>
                <a:lnTo>
                  <a:pt x="2082215" y="206375"/>
                </a:lnTo>
                <a:lnTo>
                  <a:pt x="2081022" y="207645"/>
                </a:lnTo>
                <a:lnTo>
                  <a:pt x="2079345" y="207645"/>
                </a:lnTo>
                <a:lnTo>
                  <a:pt x="2077859" y="206375"/>
                </a:lnTo>
                <a:lnTo>
                  <a:pt x="2076881" y="206375"/>
                </a:lnTo>
                <a:lnTo>
                  <a:pt x="2077859" y="205105"/>
                </a:lnTo>
                <a:lnTo>
                  <a:pt x="2081466" y="205105"/>
                </a:lnTo>
                <a:lnTo>
                  <a:pt x="2082215" y="206375"/>
                </a:lnTo>
                <a:lnTo>
                  <a:pt x="2082215" y="200025"/>
                </a:lnTo>
                <a:lnTo>
                  <a:pt x="2078926" y="200025"/>
                </a:lnTo>
                <a:lnTo>
                  <a:pt x="2076932" y="201295"/>
                </a:lnTo>
                <a:lnTo>
                  <a:pt x="2076119" y="201295"/>
                </a:lnTo>
                <a:lnTo>
                  <a:pt x="2074443" y="200025"/>
                </a:lnTo>
                <a:lnTo>
                  <a:pt x="2066277" y="200025"/>
                </a:lnTo>
                <a:lnTo>
                  <a:pt x="2066277" y="205105"/>
                </a:lnTo>
                <a:lnTo>
                  <a:pt x="2065604" y="206375"/>
                </a:lnTo>
                <a:lnTo>
                  <a:pt x="2063788" y="206375"/>
                </a:lnTo>
                <a:lnTo>
                  <a:pt x="2061425" y="205105"/>
                </a:lnTo>
                <a:lnTo>
                  <a:pt x="2050757" y="205105"/>
                </a:lnTo>
                <a:lnTo>
                  <a:pt x="2050961" y="203835"/>
                </a:lnTo>
                <a:lnTo>
                  <a:pt x="2065769" y="203835"/>
                </a:lnTo>
                <a:lnTo>
                  <a:pt x="2066277" y="205105"/>
                </a:lnTo>
                <a:lnTo>
                  <a:pt x="2066277" y="200025"/>
                </a:lnTo>
                <a:lnTo>
                  <a:pt x="2065528" y="200025"/>
                </a:lnTo>
                <a:lnTo>
                  <a:pt x="2065591" y="198755"/>
                </a:lnTo>
                <a:lnTo>
                  <a:pt x="2070442" y="198755"/>
                </a:lnTo>
                <a:lnTo>
                  <a:pt x="2072652" y="197485"/>
                </a:lnTo>
                <a:lnTo>
                  <a:pt x="2073160" y="197485"/>
                </a:lnTo>
                <a:lnTo>
                  <a:pt x="2074608" y="198755"/>
                </a:lnTo>
                <a:lnTo>
                  <a:pt x="2096757" y="198755"/>
                </a:lnTo>
                <a:lnTo>
                  <a:pt x="2099221" y="200025"/>
                </a:lnTo>
                <a:lnTo>
                  <a:pt x="2103729" y="200025"/>
                </a:lnTo>
                <a:lnTo>
                  <a:pt x="2105926" y="201295"/>
                </a:lnTo>
                <a:lnTo>
                  <a:pt x="2109089" y="198755"/>
                </a:lnTo>
                <a:lnTo>
                  <a:pt x="2110143" y="198755"/>
                </a:lnTo>
                <a:lnTo>
                  <a:pt x="2111806" y="200025"/>
                </a:lnTo>
                <a:lnTo>
                  <a:pt x="2122106" y="200025"/>
                </a:lnTo>
                <a:lnTo>
                  <a:pt x="2124265" y="198755"/>
                </a:lnTo>
                <a:lnTo>
                  <a:pt x="2133295" y="198755"/>
                </a:lnTo>
                <a:lnTo>
                  <a:pt x="2134933" y="200025"/>
                </a:lnTo>
                <a:lnTo>
                  <a:pt x="2160994" y="200025"/>
                </a:lnTo>
                <a:lnTo>
                  <a:pt x="2161019" y="198755"/>
                </a:lnTo>
                <a:lnTo>
                  <a:pt x="2163153" y="200025"/>
                </a:lnTo>
                <a:lnTo>
                  <a:pt x="2164016" y="200025"/>
                </a:lnTo>
                <a:lnTo>
                  <a:pt x="2166874" y="198755"/>
                </a:lnTo>
                <a:lnTo>
                  <a:pt x="2168906" y="198755"/>
                </a:lnTo>
                <a:lnTo>
                  <a:pt x="2172068" y="200025"/>
                </a:lnTo>
                <a:lnTo>
                  <a:pt x="2173224" y="200025"/>
                </a:lnTo>
                <a:lnTo>
                  <a:pt x="2182622" y="201295"/>
                </a:lnTo>
                <a:lnTo>
                  <a:pt x="2183498" y="201295"/>
                </a:lnTo>
                <a:lnTo>
                  <a:pt x="2183498" y="102235"/>
                </a:lnTo>
                <a:lnTo>
                  <a:pt x="2151672" y="102235"/>
                </a:lnTo>
                <a:lnTo>
                  <a:pt x="2151672" y="173355"/>
                </a:lnTo>
                <a:lnTo>
                  <a:pt x="2151227" y="174625"/>
                </a:lnTo>
                <a:lnTo>
                  <a:pt x="2150707" y="174625"/>
                </a:lnTo>
                <a:lnTo>
                  <a:pt x="2149906" y="173355"/>
                </a:lnTo>
                <a:lnTo>
                  <a:pt x="2151672" y="173355"/>
                </a:lnTo>
                <a:lnTo>
                  <a:pt x="2151672" y="102235"/>
                </a:lnTo>
                <a:lnTo>
                  <a:pt x="2144953" y="102235"/>
                </a:lnTo>
                <a:lnTo>
                  <a:pt x="2144953" y="168275"/>
                </a:lnTo>
                <a:lnTo>
                  <a:pt x="2143328" y="168275"/>
                </a:lnTo>
                <a:lnTo>
                  <a:pt x="2143658" y="167005"/>
                </a:lnTo>
                <a:lnTo>
                  <a:pt x="2144941" y="167005"/>
                </a:lnTo>
                <a:lnTo>
                  <a:pt x="2144953" y="168275"/>
                </a:lnTo>
                <a:lnTo>
                  <a:pt x="2144953" y="102235"/>
                </a:lnTo>
                <a:lnTo>
                  <a:pt x="2142566" y="102235"/>
                </a:lnTo>
                <a:lnTo>
                  <a:pt x="2142566" y="173355"/>
                </a:lnTo>
                <a:lnTo>
                  <a:pt x="2141829" y="174625"/>
                </a:lnTo>
                <a:lnTo>
                  <a:pt x="2137714" y="174625"/>
                </a:lnTo>
                <a:lnTo>
                  <a:pt x="2137206" y="173355"/>
                </a:lnTo>
                <a:lnTo>
                  <a:pt x="2142566" y="173355"/>
                </a:lnTo>
                <a:lnTo>
                  <a:pt x="2142566" y="102235"/>
                </a:lnTo>
                <a:lnTo>
                  <a:pt x="2138819" y="102235"/>
                </a:lnTo>
                <a:lnTo>
                  <a:pt x="2135314" y="99695"/>
                </a:lnTo>
                <a:lnTo>
                  <a:pt x="2132673" y="99695"/>
                </a:lnTo>
                <a:lnTo>
                  <a:pt x="2131618" y="100469"/>
                </a:lnTo>
                <a:lnTo>
                  <a:pt x="2131618" y="118745"/>
                </a:lnTo>
                <a:lnTo>
                  <a:pt x="2129828" y="118745"/>
                </a:lnTo>
                <a:lnTo>
                  <a:pt x="2130348" y="117475"/>
                </a:lnTo>
                <a:lnTo>
                  <a:pt x="2130945" y="117475"/>
                </a:lnTo>
                <a:lnTo>
                  <a:pt x="2131618" y="118745"/>
                </a:lnTo>
                <a:lnTo>
                  <a:pt x="2131618" y="100469"/>
                </a:lnTo>
                <a:lnTo>
                  <a:pt x="2129180" y="102235"/>
                </a:lnTo>
                <a:lnTo>
                  <a:pt x="2128291" y="102235"/>
                </a:lnTo>
                <a:lnTo>
                  <a:pt x="2126551" y="100965"/>
                </a:lnTo>
                <a:lnTo>
                  <a:pt x="2125713" y="100965"/>
                </a:lnTo>
                <a:lnTo>
                  <a:pt x="2122424" y="99695"/>
                </a:lnTo>
                <a:lnTo>
                  <a:pt x="2119973" y="100965"/>
                </a:lnTo>
                <a:lnTo>
                  <a:pt x="2119071" y="100965"/>
                </a:lnTo>
                <a:lnTo>
                  <a:pt x="2119071" y="111125"/>
                </a:lnTo>
                <a:lnTo>
                  <a:pt x="2119033" y="112395"/>
                </a:lnTo>
                <a:lnTo>
                  <a:pt x="2117128" y="112395"/>
                </a:lnTo>
                <a:lnTo>
                  <a:pt x="2113864" y="111125"/>
                </a:lnTo>
                <a:lnTo>
                  <a:pt x="2111235" y="109855"/>
                </a:lnTo>
                <a:lnTo>
                  <a:pt x="2109851" y="108585"/>
                </a:lnTo>
                <a:lnTo>
                  <a:pt x="2102167" y="108585"/>
                </a:lnTo>
                <a:lnTo>
                  <a:pt x="2102637" y="107315"/>
                </a:lnTo>
                <a:lnTo>
                  <a:pt x="2116721" y="107315"/>
                </a:lnTo>
                <a:lnTo>
                  <a:pt x="2117420" y="108585"/>
                </a:lnTo>
                <a:lnTo>
                  <a:pt x="2117902" y="109855"/>
                </a:lnTo>
                <a:lnTo>
                  <a:pt x="2118195" y="109855"/>
                </a:lnTo>
                <a:lnTo>
                  <a:pt x="2119071" y="111125"/>
                </a:lnTo>
                <a:lnTo>
                  <a:pt x="2119071" y="100965"/>
                </a:lnTo>
                <a:lnTo>
                  <a:pt x="2115324" y="100965"/>
                </a:lnTo>
                <a:lnTo>
                  <a:pt x="2114791" y="102235"/>
                </a:lnTo>
                <a:lnTo>
                  <a:pt x="2110562" y="102235"/>
                </a:lnTo>
                <a:lnTo>
                  <a:pt x="2107755" y="100965"/>
                </a:lnTo>
                <a:lnTo>
                  <a:pt x="2093226" y="100965"/>
                </a:lnTo>
                <a:lnTo>
                  <a:pt x="2093226" y="108585"/>
                </a:lnTo>
                <a:lnTo>
                  <a:pt x="2091156" y="108585"/>
                </a:lnTo>
                <a:lnTo>
                  <a:pt x="2091372" y="107315"/>
                </a:lnTo>
                <a:lnTo>
                  <a:pt x="2092540" y="107315"/>
                </a:lnTo>
                <a:lnTo>
                  <a:pt x="2093226" y="108585"/>
                </a:lnTo>
                <a:lnTo>
                  <a:pt x="2093226" y="100965"/>
                </a:lnTo>
                <a:lnTo>
                  <a:pt x="2092261" y="100965"/>
                </a:lnTo>
                <a:lnTo>
                  <a:pt x="2091080" y="99695"/>
                </a:lnTo>
                <a:lnTo>
                  <a:pt x="2089150" y="99695"/>
                </a:lnTo>
                <a:lnTo>
                  <a:pt x="2088286" y="98425"/>
                </a:lnTo>
                <a:lnTo>
                  <a:pt x="2079091" y="98425"/>
                </a:lnTo>
                <a:lnTo>
                  <a:pt x="2078253" y="99695"/>
                </a:lnTo>
                <a:lnTo>
                  <a:pt x="2075675" y="100965"/>
                </a:lnTo>
                <a:lnTo>
                  <a:pt x="2075027" y="100965"/>
                </a:lnTo>
                <a:lnTo>
                  <a:pt x="2075027" y="116205"/>
                </a:lnTo>
                <a:lnTo>
                  <a:pt x="2074227" y="117475"/>
                </a:lnTo>
                <a:lnTo>
                  <a:pt x="2069020" y="117475"/>
                </a:lnTo>
                <a:lnTo>
                  <a:pt x="2069490" y="116205"/>
                </a:lnTo>
                <a:lnTo>
                  <a:pt x="2075027" y="116205"/>
                </a:lnTo>
                <a:lnTo>
                  <a:pt x="2075027" y="100965"/>
                </a:lnTo>
                <a:lnTo>
                  <a:pt x="2073897" y="100965"/>
                </a:lnTo>
                <a:lnTo>
                  <a:pt x="2071509" y="99695"/>
                </a:lnTo>
                <a:lnTo>
                  <a:pt x="2067483" y="99695"/>
                </a:lnTo>
                <a:lnTo>
                  <a:pt x="2065223" y="98425"/>
                </a:lnTo>
                <a:lnTo>
                  <a:pt x="2061870" y="98425"/>
                </a:lnTo>
                <a:lnTo>
                  <a:pt x="2061870" y="106045"/>
                </a:lnTo>
                <a:lnTo>
                  <a:pt x="2061654" y="107315"/>
                </a:lnTo>
                <a:lnTo>
                  <a:pt x="2050897" y="107315"/>
                </a:lnTo>
                <a:lnTo>
                  <a:pt x="2051062" y="106045"/>
                </a:lnTo>
                <a:lnTo>
                  <a:pt x="2061870" y="106045"/>
                </a:lnTo>
                <a:lnTo>
                  <a:pt x="2061870" y="98425"/>
                </a:lnTo>
                <a:lnTo>
                  <a:pt x="2049043" y="98425"/>
                </a:lnTo>
                <a:lnTo>
                  <a:pt x="2049043" y="200025"/>
                </a:lnTo>
                <a:lnTo>
                  <a:pt x="2047544" y="200025"/>
                </a:lnTo>
                <a:lnTo>
                  <a:pt x="2047544" y="203835"/>
                </a:lnTo>
                <a:lnTo>
                  <a:pt x="2046820" y="205105"/>
                </a:lnTo>
                <a:lnTo>
                  <a:pt x="2043531" y="205105"/>
                </a:lnTo>
                <a:lnTo>
                  <a:pt x="2043595" y="203835"/>
                </a:lnTo>
                <a:lnTo>
                  <a:pt x="2047544" y="203835"/>
                </a:lnTo>
                <a:lnTo>
                  <a:pt x="2047544" y="200025"/>
                </a:lnTo>
                <a:lnTo>
                  <a:pt x="2040089" y="200025"/>
                </a:lnTo>
                <a:lnTo>
                  <a:pt x="2040089" y="205105"/>
                </a:lnTo>
                <a:lnTo>
                  <a:pt x="2036076" y="205105"/>
                </a:lnTo>
                <a:lnTo>
                  <a:pt x="2036546" y="203835"/>
                </a:lnTo>
                <a:lnTo>
                  <a:pt x="2039721" y="203835"/>
                </a:lnTo>
                <a:lnTo>
                  <a:pt x="2040089" y="205105"/>
                </a:lnTo>
                <a:lnTo>
                  <a:pt x="2040089" y="200025"/>
                </a:lnTo>
                <a:lnTo>
                  <a:pt x="2039581" y="200025"/>
                </a:lnTo>
                <a:lnTo>
                  <a:pt x="2038477" y="198755"/>
                </a:lnTo>
                <a:lnTo>
                  <a:pt x="2038007" y="198755"/>
                </a:lnTo>
                <a:lnTo>
                  <a:pt x="2038057" y="197485"/>
                </a:lnTo>
                <a:lnTo>
                  <a:pt x="2041182" y="197485"/>
                </a:lnTo>
                <a:lnTo>
                  <a:pt x="2043887" y="198755"/>
                </a:lnTo>
                <a:lnTo>
                  <a:pt x="2048649" y="198755"/>
                </a:lnTo>
                <a:lnTo>
                  <a:pt x="2049043" y="200025"/>
                </a:lnTo>
                <a:lnTo>
                  <a:pt x="2049043" y="98425"/>
                </a:lnTo>
                <a:lnTo>
                  <a:pt x="2039734" y="98425"/>
                </a:lnTo>
                <a:lnTo>
                  <a:pt x="2039734" y="163195"/>
                </a:lnTo>
                <a:lnTo>
                  <a:pt x="2039213" y="164465"/>
                </a:lnTo>
                <a:lnTo>
                  <a:pt x="2038883" y="164465"/>
                </a:lnTo>
                <a:lnTo>
                  <a:pt x="2038375" y="163195"/>
                </a:lnTo>
                <a:lnTo>
                  <a:pt x="2039734" y="163195"/>
                </a:lnTo>
                <a:lnTo>
                  <a:pt x="2039734" y="98425"/>
                </a:lnTo>
                <a:lnTo>
                  <a:pt x="2036445" y="98425"/>
                </a:lnTo>
                <a:lnTo>
                  <a:pt x="2036445" y="106045"/>
                </a:lnTo>
                <a:lnTo>
                  <a:pt x="2036191" y="107315"/>
                </a:lnTo>
                <a:lnTo>
                  <a:pt x="2034565" y="107315"/>
                </a:lnTo>
                <a:lnTo>
                  <a:pt x="2034374" y="106045"/>
                </a:lnTo>
                <a:lnTo>
                  <a:pt x="2036445" y="106045"/>
                </a:lnTo>
                <a:lnTo>
                  <a:pt x="2036445" y="98425"/>
                </a:lnTo>
                <a:lnTo>
                  <a:pt x="2028888" y="98425"/>
                </a:lnTo>
                <a:lnTo>
                  <a:pt x="2028888" y="205105"/>
                </a:lnTo>
                <a:lnTo>
                  <a:pt x="2016277" y="205105"/>
                </a:lnTo>
                <a:lnTo>
                  <a:pt x="2016061" y="203835"/>
                </a:lnTo>
                <a:lnTo>
                  <a:pt x="2028596" y="203835"/>
                </a:lnTo>
                <a:lnTo>
                  <a:pt x="2028888" y="205105"/>
                </a:lnTo>
                <a:lnTo>
                  <a:pt x="2028888" y="98425"/>
                </a:lnTo>
                <a:lnTo>
                  <a:pt x="2023643" y="98425"/>
                </a:lnTo>
                <a:lnTo>
                  <a:pt x="2023643" y="106045"/>
                </a:lnTo>
                <a:lnTo>
                  <a:pt x="2023592" y="106184"/>
                </a:lnTo>
                <a:lnTo>
                  <a:pt x="2023592" y="197485"/>
                </a:lnTo>
                <a:lnTo>
                  <a:pt x="2023160" y="198755"/>
                </a:lnTo>
                <a:lnTo>
                  <a:pt x="2020417" y="198755"/>
                </a:lnTo>
                <a:lnTo>
                  <a:pt x="2019769" y="197485"/>
                </a:lnTo>
                <a:lnTo>
                  <a:pt x="2023592" y="197485"/>
                </a:lnTo>
                <a:lnTo>
                  <a:pt x="2023592" y="106184"/>
                </a:lnTo>
                <a:lnTo>
                  <a:pt x="2023160" y="107315"/>
                </a:lnTo>
                <a:lnTo>
                  <a:pt x="2021751" y="107315"/>
                </a:lnTo>
                <a:lnTo>
                  <a:pt x="2021560" y="106045"/>
                </a:lnTo>
                <a:lnTo>
                  <a:pt x="2023643" y="106045"/>
                </a:lnTo>
                <a:lnTo>
                  <a:pt x="2023643" y="98425"/>
                </a:lnTo>
                <a:lnTo>
                  <a:pt x="2018322" y="98425"/>
                </a:lnTo>
                <a:lnTo>
                  <a:pt x="2015236" y="97155"/>
                </a:lnTo>
                <a:lnTo>
                  <a:pt x="2011159" y="97155"/>
                </a:lnTo>
                <a:lnTo>
                  <a:pt x="2011159" y="203835"/>
                </a:lnTo>
                <a:lnTo>
                  <a:pt x="2010638" y="205105"/>
                </a:lnTo>
                <a:lnTo>
                  <a:pt x="2010105" y="205105"/>
                </a:lnTo>
                <a:lnTo>
                  <a:pt x="2008936" y="203835"/>
                </a:lnTo>
                <a:lnTo>
                  <a:pt x="2007895" y="203835"/>
                </a:lnTo>
                <a:lnTo>
                  <a:pt x="2008009" y="202565"/>
                </a:lnTo>
                <a:lnTo>
                  <a:pt x="2011019" y="202565"/>
                </a:lnTo>
                <a:lnTo>
                  <a:pt x="2011159" y="203835"/>
                </a:lnTo>
                <a:lnTo>
                  <a:pt x="2011159" y="97155"/>
                </a:lnTo>
                <a:lnTo>
                  <a:pt x="2010816" y="97155"/>
                </a:lnTo>
                <a:lnTo>
                  <a:pt x="2010816" y="197485"/>
                </a:lnTo>
                <a:lnTo>
                  <a:pt x="2010384" y="198755"/>
                </a:lnTo>
                <a:lnTo>
                  <a:pt x="2007819" y="198755"/>
                </a:lnTo>
                <a:lnTo>
                  <a:pt x="2007819" y="203835"/>
                </a:lnTo>
                <a:lnTo>
                  <a:pt x="2007184" y="205105"/>
                </a:lnTo>
                <a:lnTo>
                  <a:pt x="1973973" y="205105"/>
                </a:lnTo>
                <a:lnTo>
                  <a:pt x="1970214" y="203835"/>
                </a:lnTo>
                <a:lnTo>
                  <a:pt x="1967255" y="203835"/>
                </a:lnTo>
                <a:lnTo>
                  <a:pt x="1962899" y="205105"/>
                </a:lnTo>
                <a:lnTo>
                  <a:pt x="1955507" y="205105"/>
                </a:lnTo>
                <a:lnTo>
                  <a:pt x="1955571" y="203835"/>
                </a:lnTo>
                <a:lnTo>
                  <a:pt x="1955888" y="203835"/>
                </a:lnTo>
                <a:lnTo>
                  <a:pt x="1956904" y="202565"/>
                </a:lnTo>
                <a:lnTo>
                  <a:pt x="1990217" y="202565"/>
                </a:lnTo>
                <a:lnTo>
                  <a:pt x="1992122" y="203835"/>
                </a:lnTo>
                <a:lnTo>
                  <a:pt x="2007819" y="203835"/>
                </a:lnTo>
                <a:lnTo>
                  <a:pt x="2007819" y="198755"/>
                </a:lnTo>
                <a:lnTo>
                  <a:pt x="2007679" y="198755"/>
                </a:lnTo>
                <a:lnTo>
                  <a:pt x="2007019" y="197485"/>
                </a:lnTo>
                <a:lnTo>
                  <a:pt x="2010816" y="197485"/>
                </a:lnTo>
                <a:lnTo>
                  <a:pt x="2010816" y="97155"/>
                </a:lnTo>
                <a:lnTo>
                  <a:pt x="2001964" y="97155"/>
                </a:lnTo>
                <a:lnTo>
                  <a:pt x="2001964" y="197485"/>
                </a:lnTo>
                <a:lnTo>
                  <a:pt x="2000478" y="198755"/>
                </a:lnTo>
                <a:lnTo>
                  <a:pt x="1999957" y="198755"/>
                </a:lnTo>
                <a:lnTo>
                  <a:pt x="1999576" y="197485"/>
                </a:lnTo>
                <a:lnTo>
                  <a:pt x="2001964" y="197485"/>
                </a:lnTo>
                <a:lnTo>
                  <a:pt x="2001964" y="97155"/>
                </a:lnTo>
                <a:lnTo>
                  <a:pt x="1994065" y="97155"/>
                </a:lnTo>
                <a:lnTo>
                  <a:pt x="1994065" y="197485"/>
                </a:lnTo>
                <a:lnTo>
                  <a:pt x="1993836" y="198755"/>
                </a:lnTo>
                <a:lnTo>
                  <a:pt x="1950847" y="198755"/>
                </a:lnTo>
                <a:lnTo>
                  <a:pt x="1950847" y="202565"/>
                </a:lnTo>
                <a:lnTo>
                  <a:pt x="1950808" y="203835"/>
                </a:lnTo>
                <a:lnTo>
                  <a:pt x="1950326" y="205105"/>
                </a:lnTo>
                <a:lnTo>
                  <a:pt x="1947887" y="205105"/>
                </a:lnTo>
                <a:lnTo>
                  <a:pt x="1945982" y="203835"/>
                </a:lnTo>
                <a:lnTo>
                  <a:pt x="1940496" y="203835"/>
                </a:lnTo>
                <a:lnTo>
                  <a:pt x="1937918" y="205105"/>
                </a:lnTo>
                <a:lnTo>
                  <a:pt x="1936813" y="205105"/>
                </a:lnTo>
                <a:lnTo>
                  <a:pt x="1935124" y="203835"/>
                </a:lnTo>
                <a:lnTo>
                  <a:pt x="1924977" y="203835"/>
                </a:lnTo>
                <a:lnTo>
                  <a:pt x="1924532" y="202565"/>
                </a:lnTo>
                <a:lnTo>
                  <a:pt x="1941804" y="202565"/>
                </a:lnTo>
                <a:lnTo>
                  <a:pt x="1945474" y="201295"/>
                </a:lnTo>
                <a:lnTo>
                  <a:pt x="1949665" y="202565"/>
                </a:lnTo>
                <a:lnTo>
                  <a:pt x="1950847" y="202565"/>
                </a:lnTo>
                <a:lnTo>
                  <a:pt x="1950847" y="198755"/>
                </a:lnTo>
                <a:lnTo>
                  <a:pt x="1939645" y="198755"/>
                </a:lnTo>
                <a:lnTo>
                  <a:pt x="1939112" y="197485"/>
                </a:lnTo>
                <a:lnTo>
                  <a:pt x="1939645" y="197485"/>
                </a:lnTo>
                <a:lnTo>
                  <a:pt x="1941080" y="196215"/>
                </a:lnTo>
                <a:lnTo>
                  <a:pt x="1941868" y="196215"/>
                </a:lnTo>
                <a:lnTo>
                  <a:pt x="1943582" y="194945"/>
                </a:lnTo>
                <a:lnTo>
                  <a:pt x="1944484" y="194945"/>
                </a:lnTo>
                <a:lnTo>
                  <a:pt x="1946402" y="196215"/>
                </a:lnTo>
                <a:lnTo>
                  <a:pt x="1947532" y="196215"/>
                </a:lnTo>
                <a:lnTo>
                  <a:pt x="1950339" y="197485"/>
                </a:lnTo>
                <a:lnTo>
                  <a:pt x="1951774" y="196215"/>
                </a:lnTo>
                <a:lnTo>
                  <a:pt x="1954225" y="194945"/>
                </a:lnTo>
                <a:lnTo>
                  <a:pt x="1955368" y="194945"/>
                </a:lnTo>
                <a:lnTo>
                  <a:pt x="1958200" y="196215"/>
                </a:lnTo>
                <a:lnTo>
                  <a:pt x="1958835" y="197485"/>
                </a:lnTo>
                <a:lnTo>
                  <a:pt x="1974278" y="197485"/>
                </a:lnTo>
                <a:lnTo>
                  <a:pt x="1975688" y="196215"/>
                </a:lnTo>
                <a:lnTo>
                  <a:pt x="1978456" y="194945"/>
                </a:lnTo>
                <a:lnTo>
                  <a:pt x="1979942" y="194945"/>
                </a:lnTo>
                <a:lnTo>
                  <a:pt x="1982012" y="196215"/>
                </a:lnTo>
                <a:lnTo>
                  <a:pt x="1988502" y="196215"/>
                </a:lnTo>
                <a:lnTo>
                  <a:pt x="1990610" y="197485"/>
                </a:lnTo>
                <a:lnTo>
                  <a:pt x="1994065" y="197485"/>
                </a:lnTo>
                <a:lnTo>
                  <a:pt x="1994065" y="97155"/>
                </a:lnTo>
                <a:lnTo>
                  <a:pt x="1933854" y="97155"/>
                </a:lnTo>
                <a:lnTo>
                  <a:pt x="1933854" y="196215"/>
                </a:lnTo>
                <a:lnTo>
                  <a:pt x="1932787" y="197485"/>
                </a:lnTo>
                <a:lnTo>
                  <a:pt x="1931098" y="196215"/>
                </a:lnTo>
                <a:lnTo>
                  <a:pt x="1930387" y="196215"/>
                </a:lnTo>
                <a:lnTo>
                  <a:pt x="1930933" y="194945"/>
                </a:lnTo>
                <a:lnTo>
                  <a:pt x="1932736" y="194945"/>
                </a:lnTo>
                <a:lnTo>
                  <a:pt x="1933854" y="196215"/>
                </a:lnTo>
                <a:lnTo>
                  <a:pt x="1933854" y="97155"/>
                </a:lnTo>
                <a:lnTo>
                  <a:pt x="1926704" y="97155"/>
                </a:lnTo>
                <a:lnTo>
                  <a:pt x="1926704" y="196215"/>
                </a:lnTo>
                <a:lnTo>
                  <a:pt x="1926348" y="196215"/>
                </a:lnTo>
                <a:lnTo>
                  <a:pt x="1925383" y="197485"/>
                </a:lnTo>
                <a:lnTo>
                  <a:pt x="1924888" y="197485"/>
                </a:lnTo>
                <a:lnTo>
                  <a:pt x="1922462" y="198755"/>
                </a:lnTo>
                <a:lnTo>
                  <a:pt x="1911883" y="198755"/>
                </a:lnTo>
                <a:lnTo>
                  <a:pt x="1911883" y="202565"/>
                </a:lnTo>
                <a:lnTo>
                  <a:pt x="1911311" y="203835"/>
                </a:lnTo>
                <a:lnTo>
                  <a:pt x="1897113" y="203835"/>
                </a:lnTo>
                <a:lnTo>
                  <a:pt x="1894662" y="205105"/>
                </a:lnTo>
                <a:lnTo>
                  <a:pt x="1893722" y="205105"/>
                </a:lnTo>
                <a:lnTo>
                  <a:pt x="1891753" y="203835"/>
                </a:lnTo>
                <a:lnTo>
                  <a:pt x="1869846" y="203835"/>
                </a:lnTo>
                <a:lnTo>
                  <a:pt x="1868957" y="202565"/>
                </a:lnTo>
                <a:lnTo>
                  <a:pt x="1868957" y="201295"/>
                </a:lnTo>
                <a:lnTo>
                  <a:pt x="1871421" y="201295"/>
                </a:lnTo>
                <a:lnTo>
                  <a:pt x="1872843" y="202565"/>
                </a:lnTo>
                <a:lnTo>
                  <a:pt x="1883575" y="202565"/>
                </a:lnTo>
                <a:lnTo>
                  <a:pt x="1884400" y="201295"/>
                </a:lnTo>
                <a:lnTo>
                  <a:pt x="1886369" y="201295"/>
                </a:lnTo>
                <a:lnTo>
                  <a:pt x="1887486" y="200025"/>
                </a:lnTo>
                <a:lnTo>
                  <a:pt x="1889480" y="201295"/>
                </a:lnTo>
                <a:lnTo>
                  <a:pt x="1890280" y="202565"/>
                </a:lnTo>
                <a:lnTo>
                  <a:pt x="1891245" y="202565"/>
                </a:lnTo>
                <a:lnTo>
                  <a:pt x="1893074" y="201295"/>
                </a:lnTo>
                <a:lnTo>
                  <a:pt x="1894903" y="202565"/>
                </a:lnTo>
                <a:lnTo>
                  <a:pt x="1897976" y="202565"/>
                </a:lnTo>
                <a:lnTo>
                  <a:pt x="1899094" y="201295"/>
                </a:lnTo>
                <a:lnTo>
                  <a:pt x="1903450" y="201295"/>
                </a:lnTo>
                <a:lnTo>
                  <a:pt x="1904695" y="202565"/>
                </a:lnTo>
                <a:lnTo>
                  <a:pt x="1911883" y="202565"/>
                </a:lnTo>
                <a:lnTo>
                  <a:pt x="1911883" y="198755"/>
                </a:lnTo>
                <a:lnTo>
                  <a:pt x="1893506" y="198755"/>
                </a:lnTo>
                <a:lnTo>
                  <a:pt x="1892642" y="197485"/>
                </a:lnTo>
                <a:lnTo>
                  <a:pt x="1893138" y="196215"/>
                </a:lnTo>
                <a:lnTo>
                  <a:pt x="1898840" y="196215"/>
                </a:lnTo>
                <a:lnTo>
                  <a:pt x="1900605" y="194945"/>
                </a:lnTo>
                <a:lnTo>
                  <a:pt x="1901850" y="194945"/>
                </a:lnTo>
                <a:lnTo>
                  <a:pt x="1904936" y="196215"/>
                </a:lnTo>
                <a:lnTo>
                  <a:pt x="1906879" y="197485"/>
                </a:lnTo>
                <a:lnTo>
                  <a:pt x="1909445" y="196215"/>
                </a:lnTo>
                <a:lnTo>
                  <a:pt x="1910054" y="194945"/>
                </a:lnTo>
                <a:lnTo>
                  <a:pt x="1920582" y="194945"/>
                </a:lnTo>
                <a:lnTo>
                  <a:pt x="1921992" y="196215"/>
                </a:lnTo>
                <a:lnTo>
                  <a:pt x="1923376" y="196215"/>
                </a:lnTo>
                <a:lnTo>
                  <a:pt x="1925408" y="194945"/>
                </a:lnTo>
                <a:lnTo>
                  <a:pt x="1926107" y="194945"/>
                </a:lnTo>
                <a:lnTo>
                  <a:pt x="1926704" y="196215"/>
                </a:lnTo>
                <a:lnTo>
                  <a:pt x="1926704" y="97155"/>
                </a:lnTo>
                <a:lnTo>
                  <a:pt x="1925764" y="97155"/>
                </a:lnTo>
                <a:lnTo>
                  <a:pt x="1924329" y="95885"/>
                </a:lnTo>
                <a:lnTo>
                  <a:pt x="1921154" y="94615"/>
                </a:lnTo>
                <a:lnTo>
                  <a:pt x="1919325" y="95885"/>
                </a:lnTo>
                <a:lnTo>
                  <a:pt x="1917509" y="95885"/>
                </a:lnTo>
                <a:lnTo>
                  <a:pt x="1915312" y="97155"/>
                </a:lnTo>
                <a:lnTo>
                  <a:pt x="1909762" y="97155"/>
                </a:lnTo>
                <a:lnTo>
                  <a:pt x="1909762" y="164465"/>
                </a:lnTo>
                <a:lnTo>
                  <a:pt x="1909699" y="165735"/>
                </a:lnTo>
                <a:lnTo>
                  <a:pt x="1906181" y="165735"/>
                </a:lnTo>
                <a:lnTo>
                  <a:pt x="1906663" y="164465"/>
                </a:lnTo>
                <a:lnTo>
                  <a:pt x="1909762" y="164465"/>
                </a:lnTo>
                <a:lnTo>
                  <a:pt x="1909762" y="97155"/>
                </a:lnTo>
                <a:lnTo>
                  <a:pt x="1907971" y="97155"/>
                </a:lnTo>
                <a:lnTo>
                  <a:pt x="1906612" y="95885"/>
                </a:lnTo>
                <a:lnTo>
                  <a:pt x="1899335" y="95885"/>
                </a:lnTo>
                <a:lnTo>
                  <a:pt x="1899081" y="96113"/>
                </a:lnTo>
                <a:lnTo>
                  <a:pt x="1899081" y="161925"/>
                </a:lnTo>
                <a:lnTo>
                  <a:pt x="1896935" y="161925"/>
                </a:lnTo>
                <a:lnTo>
                  <a:pt x="1897316" y="160655"/>
                </a:lnTo>
                <a:lnTo>
                  <a:pt x="1898421" y="160655"/>
                </a:lnTo>
                <a:lnTo>
                  <a:pt x="1899081" y="161925"/>
                </a:lnTo>
                <a:lnTo>
                  <a:pt x="1899081" y="96113"/>
                </a:lnTo>
                <a:lnTo>
                  <a:pt x="1897913" y="97155"/>
                </a:lnTo>
                <a:lnTo>
                  <a:pt x="1890547" y="97155"/>
                </a:lnTo>
                <a:lnTo>
                  <a:pt x="1890547" y="197485"/>
                </a:lnTo>
                <a:lnTo>
                  <a:pt x="1890255" y="197485"/>
                </a:lnTo>
                <a:lnTo>
                  <a:pt x="1889252" y="198755"/>
                </a:lnTo>
                <a:lnTo>
                  <a:pt x="1877390" y="198755"/>
                </a:lnTo>
                <a:lnTo>
                  <a:pt x="1874926" y="197485"/>
                </a:lnTo>
                <a:lnTo>
                  <a:pt x="1874710" y="197485"/>
                </a:lnTo>
                <a:lnTo>
                  <a:pt x="1874583" y="196215"/>
                </a:lnTo>
                <a:lnTo>
                  <a:pt x="1874774" y="196215"/>
                </a:lnTo>
                <a:lnTo>
                  <a:pt x="1876056" y="194945"/>
                </a:lnTo>
                <a:lnTo>
                  <a:pt x="1880209" y="194945"/>
                </a:lnTo>
                <a:lnTo>
                  <a:pt x="1882635" y="196215"/>
                </a:lnTo>
                <a:lnTo>
                  <a:pt x="1883727" y="197485"/>
                </a:lnTo>
                <a:lnTo>
                  <a:pt x="1885683" y="196215"/>
                </a:lnTo>
                <a:lnTo>
                  <a:pt x="1890280" y="196215"/>
                </a:lnTo>
                <a:lnTo>
                  <a:pt x="1890547" y="197485"/>
                </a:lnTo>
                <a:lnTo>
                  <a:pt x="1890547" y="97155"/>
                </a:lnTo>
                <a:lnTo>
                  <a:pt x="1879003" y="97155"/>
                </a:lnTo>
                <a:lnTo>
                  <a:pt x="1875929" y="95885"/>
                </a:lnTo>
                <a:lnTo>
                  <a:pt x="1871268" y="95885"/>
                </a:lnTo>
                <a:lnTo>
                  <a:pt x="1871268" y="197485"/>
                </a:lnTo>
                <a:lnTo>
                  <a:pt x="1870748" y="198755"/>
                </a:lnTo>
                <a:lnTo>
                  <a:pt x="1870392" y="198755"/>
                </a:lnTo>
                <a:lnTo>
                  <a:pt x="1869859" y="197485"/>
                </a:lnTo>
                <a:lnTo>
                  <a:pt x="1871268" y="197485"/>
                </a:lnTo>
                <a:lnTo>
                  <a:pt x="1871268" y="95885"/>
                </a:lnTo>
                <a:lnTo>
                  <a:pt x="1864296" y="95885"/>
                </a:lnTo>
                <a:lnTo>
                  <a:pt x="1863674" y="95796"/>
                </a:lnTo>
                <a:lnTo>
                  <a:pt x="1863674" y="201295"/>
                </a:lnTo>
                <a:lnTo>
                  <a:pt x="1863445" y="201295"/>
                </a:lnTo>
                <a:lnTo>
                  <a:pt x="1862569" y="202565"/>
                </a:lnTo>
                <a:lnTo>
                  <a:pt x="1861439" y="202565"/>
                </a:lnTo>
                <a:lnTo>
                  <a:pt x="1861515" y="201295"/>
                </a:lnTo>
                <a:lnTo>
                  <a:pt x="1861870" y="201295"/>
                </a:lnTo>
                <a:lnTo>
                  <a:pt x="1863115" y="200025"/>
                </a:lnTo>
                <a:lnTo>
                  <a:pt x="1863674" y="201295"/>
                </a:lnTo>
                <a:lnTo>
                  <a:pt x="1863674" y="95796"/>
                </a:lnTo>
                <a:lnTo>
                  <a:pt x="1860702" y="95313"/>
                </a:lnTo>
                <a:lnTo>
                  <a:pt x="1860702" y="202565"/>
                </a:lnTo>
                <a:lnTo>
                  <a:pt x="1860181" y="203835"/>
                </a:lnTo>
                <a:lnTo>
                  <a:pt x="1843887" y="203835"/>
                </a:lnTo>
                <a:lnTo>
                  <a:pt x="1842528" y="202565"/>
                </a:lnTo>
                <a:lnTo>
                  <a:pt x="1839709" y="202565"/>
                </a:lnTo>
                <a:lnTo>
                  <a:pt x="1839760" y="201295"/>
                </a:lnTo>
                <a:lnTo>
                  <a:pt x="1840115" y="201295"/>
                </a:lnTo>
                <a:lnTo>
                  <a:pt x="1841995" y="200025"/>
                </a:lnTo>
                <a:lnTo>
                  <a:pt x="1843239" y="200025"/>
                </a:lnTo>
                <a:lnTo>
                  <a:pt x="1845995" y="201295"/>
                </a:lnTo>
                <a:lnTo>
                  <a:pt x="1847761" y="202565"/>
                </a:lnTo>
                <a:lnTo>
                  <a:pt x="1860702" y="202565"/>
                </a:lnTo>
                <a:lnTo>
                  <a:pt x="1860702" y="95313"/>
                </a:lnTo>
                <a:lnTo>
                  <a:pt x="1856371" y="94615"/>
                </a:lnTo>
                <a:lnTo>
                  <a:pt x="1853615" y="94615"/>
                </a:lnTo>
                <a:lnTo>
                  <a:pt x="1851520" y="96735"/>
                </a:lnTo>
                <a:lnTo>
                  <a:pt x="1851520" y="197485"/>
                </a:lnTo>
                <a:lnTo>
                  <a:pt x="1851113" y="198755"/>
                </a:lnTo>
                <a:lnTo>
                  <a:pt x="1850555" y="198755"/>
                </a:lnTo>
                <a:lnTo>
                  <a:pt x="1849691" y="197485"/>
                </a:lnTo>
                <a:lnTo>
                  <a:pt x="1851520" y="197485"/>
                </a:lnTo>
                <a:lnTo>
                  <a:pt x="1851520" y="96735"/>
                </a:lnTo>
                <a:lnTo>
                  <a:pt x="1851101" y="97155"/>
                </a:lnTo>
                <a:lnTo>
                  <a:pt x="1846846" y="97155"/>
                </a:lnTo>
                <a:lnTo>
                  <a:pt x="1846148" y="96875"/>
                </a:lnTo>
                <a:lnTo>
                  <a:pt x="1846148" y="196215"/>
                </a:lnTo>
                <a:lnTo>
                  <a:pt x="1845373" y="196215"/>
                </a:lnTo>
                <a:lnTo>
                  <a:pt x="1843532" y="197485"/>
                </a:lnTo>
                <a:lnTo>
                  <a:pt x="1839645" y="197485"/>
                </a:lnTo>
                <a:lnTo>
                  <a:pt x="1839569" y="196215"/>
                </a:lnTo>
                <a:lnTo>
                  <a:pt x="1840318" y="196215"/>
                </a:lnTo>
                <a:lnTo>
                  <a:pt x="1841677" y="194945"/>
                </a:lnTo>
                <a:lnTo>
                  <a:pt x="1845195" y="194945"/>
                </a:lnTo>
                <a:lnTo>
                  <a:pt x="1846148" y="196215"/>
                </a:lnTo>
                <a:lnTo>
                  <a:pt x="1846148" y="96875"/>
                </a:lnTo>
                <a:lnTo>
                  <a:pt x="1843709" y="95885"/>
                </a:lnTo>
                <a:lnTo>
                  <a:pt x="1833219" y="95885"/>
                </a:lnTo>
                <a:lnTo>
                  <a:pt x="1833219" y="165735"/>
                </a:lnTo>
                <a:lnTo>
                  <a:pt x="1831187" y="165735"/>
                </a:lnTo>
                <a:lnTo>
                  <a:pt x="1830959" y="164465"/>
                </a:lnTo>
                <a:lnTo>
                  <a:pt x="1832902" y="164465"/>
                </a:lnTo>
                <a:lnTo>
                  <a:pt x="1833219" y="165735"/>
                </a:lnTo>
                <a:lnTo>
                  <a:pt x="1833219" y="95885"/>
                </a:lnTo>
                <a:lnTo>
                  <a:pt x="1828038" y="95885"/>
                </a:lnTo>
                <a:lnTo>
                  <a:pt x="1828038" y="201295"/>
                </a:lnTo>
                <a:lnTo>
                  <a:pt x="1827923" y="202565"/>
                </a:lnTo>
                <a:lnTo>
                  <a:pt x="1827542" y="203835"/>
                </a:lnTo>
                <a:lnTo>
                  <a:pt x="1822107" y="203835"/>
                </a:lnTo>
                <a:lnTo>
                  <a:pt x="1821103" y="202565"/>
                </a:lnTo>
                <a:lnTo>
                  <a:pt x="1820329" y="202565"/>
                </a:lnTo>
                <a:lnTo>
                  <a:pt x="1819871" y="201295"/>
                </a:lnTo>
                <a:lnTo>
                  <a:pt x="1820341" y="201295"/>
                </a:lnTo>
                <a:lnTo>
                  <a:pt x="1820926" y="200025"/>
                </a:lnTo>
                <a:lnTo>
                  <a:pt x="1822069" y="201295"/>
                </a:lnTo>
                <a:lnTo>
                  <a:pt x="1822627" y="201295"/>
                </a:lnTo>
                <a:lnTo>
                  <a:pt x="1824266" y="202565"/>
                </a:lnTo>
                <a:lnTo>
                  <a:pt x="1825358" y="201295"/>
                </a:lnTo>
                <a:lnTo>
                  <a:pt x="1828038" y="201295"/>
                </a:lnTo>
                <a:lnTo>
                  <a:pt x="1828038" y="95885"/>
                </a:lnTo>
                <a:lnTo>
                  <a:pt x="1811426" y="95885"/>
                </a:lnTo>
                <a:lnTo>
                  <a:pt x="1809178" y="95643"/>
                </a:lnTo>
                <a:lnTo>
                  <a:pt x="1809178" y="201295"/>
                </a:lnTo>
                <a:lnTo>
                  <a:pt x="1807222" y="201295"/>
                </a:lnTo>
                <a:lnTo>
                  <a:pt x="1806346" y="202565"/>
                </a:lnTo>
                <a:lnTo>
                  <a:pt x="1804225" y="202565"/>
                </a:lnTo>
                <a:lnTo>
                  <a:pt x="1803628" y="201295"/>
                </a:lnTo>
                <a:lnTo>
                  <a:pt x="1804682" y="200025"/>
                </a:lnTo>
                <a:lnTo>
                  <a:pt x="1808683" y="200025"/>
                </a:lnTo>
                <a:lnTo>
                  <a:pt x="1809178" y="201295"/>
                </a:lnTo>
                <a:lnTo>
                  <a:pt x="1809178" y="95643"/>
                </a:lnTo>
                <a:lnTo>
                  <a:pt x="1799831" y="94615"/>
                </a:lnTo>
                <a:lnTo>
                  <a:pt x="1796389" y="94615"/>
                </a:lnTo>
                <a:lnTo>
                  <a:pt x="1796389" y="196215"/>
                </a:lnTo>
                <a:lnTo>
                  <a:pt x="1788541" y="196215"/>
                </a:lnTo>
                <a:lnTo>
                  <a:pt x="1788541" y="201295"/>
                </a:lnTo>
                <a:lnTo>
                  <a:pt x="1786991" y="202565"/>
                </a:lnTo>
                <a:lnTo>
                  <a:pt x="1780717" y="202565"/>
                </a:lnTo>
                <a:lnTo>
                  <a:pt x="1776755" y="201295"/>
                </a:lnTo>
                <a:lnTo>
                  <a:pt x="1773402" y="202565"/>
                </a:lnTo>
                <a:lnTo>
                  <a:pt x="1769262" y="201295"/>
                </a:lnTo>
                <a:lnTo>
                  <a:pt x="1769402" y="201295"/>
                </a:lnTo>
                <a:lnTo>
                  <a:pt x="1769732" y="200025"/>
                </a:lnTo>
                <a:lnTo>
                  <a:pt x="1785200" y="200025"/>
                </a:lnTo>
                <a:lnTo>
                  <a:pt x="1788502" y="201295"/>
                </a:lnTo>
                <a:lnTo>
                  <a:pt x="1788541" y="196215"/>
                </a:lnTo>
                <a:lnTo>
                  <a:pt x="1778101" y="196215"/>
                </a:lnTo>
                <a:lnTo>
                  <a:pt x="1778406" y="194945"/>
                </a:lnTo>
                <a:lnTo>
                  <a:pt x="1785327" y="194945"/>
                </a:lnTo>
                <a:lnTo>
                  <a:pt x="1787245" y="193675"/>
                </a:lnTo>
                <a:lnTo>
                  <a:pt x="1795119" y="193675"/>
                </a:lnTo>
                <a:lnTo>
                  <a:pt x="1795792" y="194945"/>
                </a:lnTo>
                <a:lnTo>
                  <a:pt x="1796389" y="196215"/>
                </a:lnTo>
                <a:lnTo>
                  <a:pt x="1796389" y="94615"/>
                </a:lnTo>
                <a:lnTo>
                  <a:pt x="1790674" y="94615"/>
                </a:lnTo>
                <a:lnTo>
                  <a:pt x="1789480" y="95885"/>
                </a:lnTo>
                <a:lnTo>
                  <a:pt x="1785264" y="95885"/>
                </a:lnTo>
                <a:lnTo>
                  <a:pt x="1783829" y="94615"/>
                </a:lnTo>
                <a:lnTo>
                  <a:pt x="1777682" y="95885"/>
                </a:lnTo>
                <a:lnTo>
                  <a:pt x="1773110" y="94615"/>
                </a:lnTo>
                <a:lnTo>
                  <a:pt x="1759546" y="94615"/>
                </a:lnTo>
                <a:lnTo>
                  <a:pt x="1759546" y="196215"/>
                </a:lnTo>
                <a:lnTo>
                  <a:pt x="1757743" y="196215"/>
                </a:lnTo>
                <a:lnTo>
                  <a:pt x="1757743" y="201295"/>
                </a:lnTo>
                <a:lnTo>
                  <a:pt x="1744865" y="201295"/>
                </a:lnTo>
                <a:lnTo>
                  <a:pt x="1737601" y="202565"/>
                </a:lnTo>
                <a:lnTo>
                  <a:pt x="1736394" y="202565"/>
                </a:lnTo>
                <a:lnTo>
                  <a:pt x="1735937" y="201295"/>
                </a:lnTo>
                <a:lnTo>
                  <a:pt x="1732775" y="201295"/>
                </a:lnTo>
                <a:lnTo>
                  <a:pt x="1733080" y="200025"/>
                </a:lnTo>
                <a:lnTo>
                  <a:pt x="1749082" y="200025"/>
                </a:lnTo>
                <a:lnTo>
                  <a:pt x="1757743" y="201295"/>
                </a:lnTo>
                <a:lnTo>
                  <a:pt x="1757743" y="196215"/>
                </a:lnTo>
                <a:lnTo>
                  <a:pt x="1753870" y="196215"/>
                </a:lnTo>
                <a:lnTo>
                  <a:pt x="1752028" y="194945"/>
                </a:lnTo>
                <a:lnTo>
                  <a:pt x="1750123" y="194945"/>
                </a:lnTo>
                <a:lnTo>
                  <a:pt x="1750834" y="193675"/>
                </a:lnTo>
                <a:lnTo>
                  <a:pt x="1753565" y="193675"/>
                </a:lnTo>
                <a:lnTo>
                  <a:pt x="1755914" y="194945"/>
                </a:lnTo>
                <a:lnTo>
                  <a:pt x="1757616" y="194945"/>
                </a:lnTo>
                <a:lnTo>
                  <a:pt x="1759546" y="196215"/>
                </a:lnTo>
                <a:lnTo>
                  <a:pt x="1759546" y="94615"/>
                </a:lnTo>
                <a:lnTo>
                  <a:pt x="1749691" y="94615"/>
                </a:lnTo>
                <a:lnTo>
                  <a:pt x="1749691" y="194945"/>
                </a:lnTo>
                <a:lnTo>
                  <a:pt x="1749501" y="196215"/>
                </a:lnTo>
                <a:lnTo>
                  <a:pt x="1741068" y="196215"/>
                </a:lnTo>
                <a:lnTo>
                  <a:pt x="1740827" y="194945"/>
                </a:lnTo>
                <a:lnTo>
                  <a:pt x="1741208" y="194945"/>
                </a:lnTo>
                <a:lnTo>
                  <a:pt x="1741855" y="193675"/>
                </a:lnTo>
                <a:lnTo>
                  <a:pt x="1743329" y="193675"/>
                </a:lnTo>
                <a:lnTo>
                  <a:pt x="1745081" y="194945"/>
                </a:lnTo>
                <a:lnTo>
                  <a:pt x="1749691" y="194945"/>
                </a:lnTo>
                <a:lnTo>
                  <a:pt x="1749691" y="94615"/>
                </a:lnTo>
                <a:lnTo>
                  <a:pt x="1737893" y="94615"/>
                </a:lnTo>
                <a:lnTo>
                  <a:pt x="1737893" y="196215"/>
                </a:lnTo>
                <a:lnTo>
                  <a:pt x="1733410" y="196215"/>
                </a:lnTo>
                <a:lnTo>
                  <a:pt x="1733283" y="194945"/>
                </a:lnTo>
                <a:lnTo>
                  <a:pt x="1737537" y="194945"/>
                </a:lnTo>
                <a:lnTo>
                  <a:pt x="1737893" y="196215"/>
                </a:lnTo>
                <a:lnTo>
                  <a:pt x="1737893" y="94615"/>
                </a:lnTo>
                <a:lnTo>
                  <a:pt x="1733130" y="94615"/>
                </a:lnTo>
                <a:lnTo>
                  <a:pt x="1733130" y="194945"/>
                </a:lnTo>
                <a:lnTo>
                  <a:pt x="1730222" y="194945"/>
                </a:lnTo>
                <a:lnTo>
                  <a:pt x="1730565" y="193675"/>
                </a:lnTo>
                <a:lnTo>
                  <a:pt x="1732838" y="193675"/>
                </a:lnTo>
                <a:lnTo>
                  <a:pt x="1733130" y="194945"/>
                </a:lnTo>
                <a:lnTo>
                  <a:pt x="1733130" y="94615"/>
                </a:lnTo>
                <a:lnTo>
                  <a:pt x="1728165" y="94615"/>
                </a:lnTo>
                <a:lnTo>
                  <a:pt x="1728165" y="201295"/>
                </a:lnTo>
                <a:lnTo>
                  <a:pt x="1715960" y="201295"/>
                </a:lnTo>
                <a:lnTo>
                  <a:pt x="1716354" y="200025"/>
                </a:lnTo>
                <a:lnTo>
                  <a:pt x="1727606" y="200025"/>
                </a:lnTo>
                <a:lnTo>
                  <a:pt x="1728165" y="201295"/>
                </a:lnTo>
                <a:lnTo>
                  <a:pt x="1728165" y="94615"/>
                </a:lnTo>
                <a:lnTo>
                  <a:pt x="1725002" y="94615"/>
                </a:lnTo>
                <a:lnTo>
                  <a:pt x="1725002" y="194945"/>
                </a:lnTo>
                <a:lnTo>
                  <a:pt x="1714627" y="194945"/>
                </a:lnTo>
                <a:lnTo>
                  <a:pt x="1712125" y="196215"/>
                </a:lnTo>
                <a:lnTo>
                  <a:pt x="1711528" y="196215"/>
                </a:lnTo>
                <a:lnTo>
                  <a:pt x="1708924" y="194945"/>
                </a:lnTo>
                <a:lnTo>
                  <a:pt x="1706854" y="194945"/>
                </a:lnTo>
                <a:lnTo>
                  <a:pt x="1704200" y="196215"/>
                </a:lnTo>
                <a:lnTo>
                  <a:pt x="1701088" y="196215"/>
                </a:lnTo>
                <a:lnTo>
                  <a:pt x="1701088" y="201295"/>
                </a:lnTo>
                <a:lnTo>
                  <a:pt x="1699882" y="201295"/>
                </a:lnTo>
                <a:lnTo>
                  <a:pt x="1700542" y="200025"/>
                </a:lnTo>
                <a:lnTo>
                  <a:pt x="1701088" y="201295"/>
                </a:lnTo>
                <a:lnTo>
                  <a:pt x="1701088" y="196215"/>
                </a:lnTo>
                <a:lnTo>
                  <a:pt x="1700098" y="196215"/>
                </a:lnTo>
                <a:lnTo>
                  <a:pt x="1696669" y="194945"/>
                </a:lnTo>
                <a:lnTo>
                  <a:pt x="1694688" y="194945"/>
                </a:lnTo>
                <a:lnTo>
                  <a:pt x="1691830" y="196215"/>
                </a:lnTo>
                <a:lnTo>
                  <a:pt x="1689214" y="196215"/>
                </a:lnTo>
                <a:lnTo>
                  <a:pt x="1688426" y="194945"/>
                </a:lnTo>
                <a:lnTo>
                  <a:pt x="1686521" y="194945"/>
                </a:lnTo>
                <a:lnTo>
                  <a:pt x="1686585" y="193675"/>
                </a:lnTo>
                <a:lnTo>
                  <a:pt x="1724837" y="193675"/>
                </a:lnTo>
                <a:lnTo>
                  <a:pt x="1725002" y="194945"/>
                </a:lnTo>
                <a:lnTo>
                  <a:pt x="1725002" y="94615"/>
                </a:lnTo>
                <a:lnTo>
                  <a:pt x="1721726" y="94615"/>
                </a:lnTo>
                <a:lnTo>
                  <a:pt x="1721167" y="93345"/>
                </a:lnTo>
                <a:lnTo>
                  <a:pt x="1714131" y="93345"/>
                </a:lnTo>
                <a:lnTo>
                  <a:pt x="1714131" y="103505"/>
                </a:lnTo>
                <a:lnTo>
                  <a:pt x="1708416" y="103505"/>
                </a:lnTo>
                <a:lnTo>
                  <a:pt x="1708683" y="102235"/>
                </a:lnTo>
                <a:lnTo>
                  <a:pt x="1713674" y="102235"/>
                </a:lnTo>
                <a:lnTo>
                  <a:pt x="1714131" y="103505"/>
                </a:lnTo>
                <a:lnTo>
                  <a:pt x="1714131" y="93345"/>
                </a:lnTo>
                <a:lnTo>
                  <a:pt x="1713903" y="93345"/>
                </a:lnTo>
                <a:lnTo>
                  <a:pt x="1710283" y="94615"/>
                </a:lnTo>
                <a:lnTo>
                  <a:pt x="1695538" y="94615"/>
                </a:lnTo>
                <a:lnTo>
                  <a:pt x="1693011" y="93345"/>
                </a:lnTo>
                <a:lnTo>
                  <a:pt x="1691513" y="93345"/>
                </a:lnTo>
                <a:lnTo>
                  <a:pt x="1688668" y="94615"/>
                </a:lnTo>
                <a:lnTo>
                  <a:pt x="1681251" y="94615"/>
                </a:lnTo>
                <a:lnTo>
                  <a:pt x="1681251" y="194945"/>
                </a:lnTo>
                <a:lnTo>
                  <a:pt x="1679244" y="194945"/>
                </a:lnTo>
                <a:lnTo>
                  <a:pt x="1679244" y="201295"/>
                </a:lnTo>
                <a:lnTo>
                  <a:pt x="1678863" y="201295"/>
                </a:lnTo>
                <a:lnTo>
                  <a:pt x="1675155" y="202565"/>
                </a:lnTo>
                <a:lnTo>
                  <a:pt x="1672145" y="201295"/>
                </a:lnTo>
                <a:lnTo>
                  <a:pt x="1668208" y="201295"/>
                </a:lnTo>
                <a:lnTo>
                  <a:pt x="1668589" y="200025"/>
                </a:lnTo>
                <a:lnTo>
                  <a:pt x="1678952" y="200025"/>
                </a:lnTo>
                <a:lnTo>
                  <a:pt x="1679244" y="201295"/>
                </a:lnTo>
                <a:lnTo>
                  <a:pt x="1679244" y="194945"/>
                </a:lnTo>
                <a:lnTo>
                  <a:pt x="1670011" y="194945"/>
                </a:lnTo>
                <a:lnTo>
                  <a:pt x="1670240" y="193675"/>
                </a:lnTo>
                <a:lnTo>
                  <a:pt x="1680997" y="193675"/>
                </a:lnTo>
                <a:lnTo>
                  <a:pt x="1681251" y="194945"/>
                </a:lnTo>
                <a:lnTo>
                  <a:pt x="1681251" y="94615"/>
                </a:lnTo>
                <a:lnTo>
                  <a:pt x="1673225" y="94615"/>
                </a:lnTo>
                <a:lnTo>
                  <a:pt x="1671662" y="93433"/>
                </a:lnTo>
                <a:lnTo>
                  <a:pt x="1671662" y="163195"/>
                </a:lnTo>
                <a:lnTo>
                  <a:pt x="1671142" y="164465"/>
                </a:lnTo>
                <a:lnTo>
                  <a:pt x="1670799" y="164465"/>
                </a:lnTo>
                <a:lnTo>
                  <a:pt x="1670278" y="163195"/>
                </a:lnTo>
                <a:lnTo>
                  <a:pt x="1671662" y="163195"/>
                </a:lnTo>
                <a:lnTo>
                  <a:pt x="1671662" y="93433"/>
                </a:lnTo>
                <a:lnTo>
                  <a:pt x="1664766" y="93345"/>
                </a:lnTo>
                <a:lnTo>
                  <a:pt x="1664766" y="194945"/>
                </a:lnTo>
                <a:lnTo>
                  <a:pt x="1660956" y="194945"/>
                </a:lnTo>
                <a:lnTo>
                  <a:pt x="1660753" y="193675"/>
                </a:lnTo>
                <a:lnTo>
                  <a:pt x="1664550" y="193675"/>
                </a:lnTo>
                <a:lnTo>
                  <a:pt x="1664766" y="194945"/>
                </a:lnTo>
                <a:lnTo>
                  <a:pt x="1664766" y="93345"/>
                </a:lnTo>
                <a:lnTo>
                  <a:pt x="1657362" y="93345"/>
                </a:lnTo>
                <a:lnTo>
                  <a:pt x="1657362" y="193675"/>
                </a:lnTo>
                <a:lnTo>
                  <a:pt x="1657146" y="194945"/>
                </a:lnTo>
                <a:lnTo>
                  <a:pt x="1652054" y="194945"/>
                </a:lnTo>
                <a:lnTo>
                  <a:pt x="1652054" y="198755"/>
                </a:lnTo>
                <a:lnTo>
                  <a:pt x="1651914" y="200025"/>
                </a:lnTo>
                <a:lnTo>
                  <a:pt x="1651520" y="200025"/>
                </a:lnTo>
                <a:lnTo>
                  <a:pt x="1650403" y="201295"/>
                </a:lnTo>
                <a:lnTo>
                  <a:pt x="1649387" y="201295"/>
                </a:lnTo>
                <a:lnTo>
                  <a:pt x="1649437" y="200025"/>
                </a:lnTo>
                <a:lnTo>
                  <a:pt x="1649603" y="200025"/>
                </a:lnTo>
                <a:lnTo>
                  <a:pt x="1650504" y="198755"/>
                </a:lnTo>
                <a:lnTo>
                  <a:pt x="1652054" y="198755"/>
                </a:lnTo>
                <a:lnTo>
                  <a:pt x="1652054" y="194945"/>
                </a:lnTo>
                <a:lnTo>
                  <a:pt x="1642783" y="194945"/>
                </a:lnTo>
                <a:lnTo>
                  <a:pt x="1642783" y="200025"/>
                </a:lnTo>
                <a:lnTo>
                  <a:pt x="1640586" y="200025"/>
                </a:lnTo>
                <a:lnTo>
                  <a:pt x="1640941" y="198755"/>
                </a:lnTo>
                <a:lnTo>
                  <a:pt x="1642110" y="198755"/>
                </a:lnTo>
                <a:lnTo>
                  <a:pt x="1642783" y="200025"/>
                </a:lnTo>
                <a:lnTo>
                  <a:pt x="1642783" y="194945"/>
                </a:lnTo>
                <a:lnTo>
                  <a:pt x="1633601" y="194945"/>
                </a:lnTo>
                <a:lnTo>
                  <a:pt x="1633601" y="200025"/>
                </a:lnTo>
                <a:lnTo>
                  <a:pt x="1629587" y="200025"/>
                </a:lnTo>
                <a:lnTo>
                  <a:pt x="1630070" y="198755"/>
                </a:lnTo>
                <a:lnTo>
                  <a:pt x="1633220" y="198755"/>
                </a:lnTo>
                <a:lnTo>
                  <a:pt x="1633601" y="200025"/>
                </a:lnTo>
                <a:lnTo>
                  <a:pt x="1633601" y="194945"/>
                </a:lnTo>
                <a:lnTo>
                  <a:pt x="1628000" y="194945"/>
                </a:lnTo>
                <a:lnTo>
                  <a:pt x="1628000" y="212725"/>
                </a:lnTo>
                <a:lnTo>
                  <a:pt x="1627784" y="213995"/>
                </a:lnTo>
                <a:lnTo>
                  <a:pt x="1618932" y="213995"/>
                </a:lnTo>
                <a:lnTo>
                  <a:pt x="1618932" y="263525"/>
                </a:lnTo>
                <a:lnTo>
                  <a:pt x="1595005" y="263525"/>
                </a:lnTo>
                <a:lnTo>
                  <a:pt x="1595310" y="262255"/>
                </a:lnTo>
                <a:lnTo>
                  <a:pt x="1618449" y="262255"/>
                </a:lnTo>
                <a:lnTo>
                  <a:pt x="1618932" y="263525"/>
                </a:lnTo>
                <a:lnTo>
                  <a:pt x="1618932" y="213995"/>
                </a:lnTo>
                <a:lnTo>
                  <a:pt x="1611401" y="213995"/>
                </a:lnTo>
                <a:lnTo>
                  <a:pt x="1609826" y="215265"/>
                </a:lnTo>
                <a:lnTo>
                  <a:pt x="1609407" y="215265"/>
                </a:lnTo>
                <a:lnTo>
                  <a:pt x="1609013" y="213995"/>
                </a:lnTo>
                <a:lnTo>
                  <a:pt x="1609801" y="212725"/>
                </a:lnTo>
                <a:lnTo>
                  <a:pt x="1628000" y="212725"/>
                </a:lnTo>
                <a:lnTo>
                  <a:pt x="1628000" y="194945"/>
                </a:lnTo>
                <a:lnTo>
                  <a:pt x="1624444" y="194945"/>
                </a:lnTo>
                <a:lnTo>
                  <a:pt x="1624444" y="200025"/>
                </a:lnTo>
                <a:lnTo>
                  <a:pt x="1616925" y="200025"/>
                </a:lnTo>
                <a:lnTo>
                  <a:pt x="1617306" y="198755"/>
                </a:lnTo>
                <a:lnTo>
                  <a:pt x="1624126" y="198755"/>
                </a:lnTo>
                <a:lnTo>
                  <a:pt x="1624444" y="200025"/>
                </a:lnTo>
                <a:lnTo>
                  <a:pt x="1624444" y="194945"/>
                </a:lnTo>
                <a:lnTo>
                  <a:pt x="1606080" y="194945"/>
                </a:lnTo>
                <a:lnTo>
                  <a:pt x="1606080" y="213995"/>
                </a:lnTo>
                <a:lnTo>
                  <a:pt x="1605318" y="213995"/>
                </a:lnTo>
                <a:lnTo>
                  <a:pt x="1604848" y="215265"/>
                </a:lnTo>
                <a:lnTo>
                  <a:pt x="1600098" y="215265"/>
                </a:lnTo>
                <a:lnTo>
                  <a:pt x="1596923" y="213995"/>
                </a:lnTo>
                <a:lnTo>
                  <a:pt x="1582902" y="213995"/>
                </a:lnTo>
                <a:lnTo>
                  <a:pt x="1582902" y="263525"/>
                </a:lnTo>
                <a:lnTo>
                  <a:pt x="1582699" y="264795"/>
                </a:lnTo>
                <a:lnTo>
                  <a:pt x="1580235" y="264795"/>
                </a:lnTo>
                <a:lnTo>
                  <a:pt x="1578800" y="263525"/>
                </a:lnTo>
                <a:lnTo>
                  <a:pt x="1569872" y="263525"/>
                </a:lnTo>
                <a:lnTo>
                  <a:pt x="1569872" y="273685"/>
                </a:lnTo>
                <a:lnTo>
                  <a:pt x="1567484" y="273685"/>
                </a:lnTo>
                <a:lnTo>
                  <a:pt x="1567992" y="272415"/>
                </a:lnTo>
                <a:lnTo>
                  <a:pt x="1568500" y="272415"/>
                </a:lnTo>
                <a:lnTo>
                  <a:pt x="1569872" y="273685"/>
                </a:lnTo>
                <a:lnTo>
                  <a:pt x="1569872" y="263525"/>
                </a:lnTo>
                <a:lnTo>
                  <a:pt x="1567243" y="263525"/>
                </a:lnTo>
                <a:lnTo>
                  <a:pt x="1565668" y="262255"/>
                </a:lnTo>
                <a:lnTo>
                  <a:pt x="1564525" y="262255"/>
                </a:lnTo>
                <a:lnTo>
                  <a:pt x="1564525" y="272415"/>
                </a:lnTo>
                <a:lnTo>
                  <a:pt x="1564373" y="273685"/>
                </a:lnTo>
                <a:lnTo>
                  <a:pt x="1562061" y="274955"/>
                </a:lnTo>
                <a:lnTo>
                  <a:pt x="1560360" y="274955"/>
                </a:lnTo>
                <a:lnTo>
                  <a:pt x="1557959" y="273685"/>
                </a:lnTo>
                <a:lnTo>
                  <a:pt x="1557769" y="272415"/>
                </a:lnTo>
                <a:lnTo>
                  <a:pt x="1558099" y="272415"/>
                </a:lnTo>
                <a:lnTo>
                  <a:pt x="1558340" y="271145"/>
                </a:lnTo>
                <a:lnTo>
                  <a:pt x="1563928" y="271145"/>
                </a:lnTo>
                <a:lnTo>
                  <a:pt x="1564195" y="272415"/>
                </a:lnTo>
                <a:lnTo>
                  <a:pt x="1564525" y="272415"/>
                </a:lnTo>
                <a:lnTo>
                  <a:pt x="1564525" y="262255"/>
                </a:lnTo>
                <a:lnTo>
                  <a:pt x="1563039" y="262255"/>
                </a:lnTo>
                <a:lnTo>
                  <a:pt x="1563573" y="260985"/>
                </a:lnTo>
                <a:lnTo>
                  <a:pt x="1566875" y="260985"/>
                </a:lnTo>
                <a:lnTo>
                  <a:pt x="1569364" y="262255"/>
                </a:lnTo>
                <a:lnTo>
                  <a:pt x="1580807" y="262255"/>
                </a:lnTo>
                <a:lnTo>
                  <a:pt x="1582610" y="263525"/>
                </a:lnTo>
                <a:lnTo>
                  <a:pt x="1582902" y="263525"/>
                </a:lnTo>
                <a:lnTo>
                  <a:pt x="1582902" y="213995"/>
                </a:lnTo>
                <a:lnTo>
                  <a:pt x="1562963" y="213995"/>
                </a:lnTo>
                <a:lnTo>
                  <a:pt x="1562963" y="262255"/>
                </a:lnTo>
                <a:lnTo>
                  <a:pt x="1562417" y="263525"/>
                </a:lnTo>
                <a:lnTo>
                  <a:pt x="1559864" y="263525"/>
                </a:lnTo>
                <a:lnTo>
                  <a:pt x="1559369" y="262255"/>
                </a:lnTo>
                <a:lnTo>
                  <a:pt x="1562963" y="262255"/>
                </a:lnTo>
                <a:lnTo>
                  <a:pt x="1562963" y="213995"/>
                </a:lnTo>
                <a:lnTo>
                  <a:pt x="1560461" y="213995"/>
                </a:lnTo>
                <a:lnTo>
                  <a:pt x="1559280" y="214655"/>
                </a:lnTo>
                <a:lnTo>
                  <a:pt x="1559280" y="262255"/>
                </a:lnTo>
                <a:lnTo>
                  <a:pt x="1557007" y="262255"/>
                </a:lnTo>
                <a:lnTo>
                  <a:pt x="1554632" y="263525"/>
                </a:lnTo>
                <a:lnTo>
                  <a:pt x="1549857" y="263525"/>
                </a:lnTo>
                <a:lnTo>
                  <a:pt x="1548066" y="264795"/>
                </a:lnTo>
                <a:lnTo>
                  <a:pt x="1547660" y="264541"/>
                </a:lnTo>
                <a:lnTo>
                  <a:pt x="1547660" y="272415"/>
                </a:lnTo>
                <a:lnTo>
                  <a:pt x="1545920" y="272415"/>
                </a:lnTo>
                <a:lnTo>
                  <a:pt x="1544408" y="273685"/>
                </a:lnTo>
                <a:lnTo>
                  <a:pt x="1516329" y="273685"/>
                </a:lnTo>
                <a:lnTo>
                  <a:pt x="1515503" y="272415"/>
                </a:lnTo>
                <a:lnTo>
                  <a:pt x="1515910" y="272415"/>
                </a:lnTo>
                <a:lnTo>
                  <a:pt x="1515986" y="271145"/>
                </a:lnTo>
                <a:lnTo>
                  <a:pt x="1516913" y="269875"/>
                </a:lnTo>
                <a:lnTo>
                  <a:pt x="1518031" y="268605"/>
                </a:lnTo>
                <a:lnTo>
                  <a:pt x="1519974" y="267335"/>
                </a:lnTo>
                <a:lnTo>
                  <a:pt x="1521637" y="267335"/>
                </a:lnTo>
                <a:lnTo>
                  <a:pt x="1523288" y="268605"/>
                </a:lnTo>
                <a:lnTo>
                  <a:pt x="1525244" y="269875"/>
                </a:lnTo>
                <a:lnTo>
                  <a:pt x="1530146" y="269875"/>
                </a:lnTo>
                <a:lnTo>
                  <a:pt x="1531327" y="268605"/>
                </a:lnTo>
                <a:lnTo>
                  <a:pt x="1535252" y="268605"/>
                </a:lnTo>
                <a:lnTo>
                  <a:pt x="1537398" y="269875"/>
                </a:lnTo>
                <a:lnTo>
                  <a:pt x="1538401" y="269875"/>
                </a:lnTo>
                <a:lnTo>
                  <a:pt x="1541678" y="268605"/>
                </a:lnTo>
                <a:lnTo>
                  <a:pt x="1543773" y="268605"/>
                </a:lnTo>
                <a:lnTo>
                  <a:pt x="1546098" y="269875"/>
                </a:lnTo>
                <a:lnTo>
                  <a:pt x="1546339" y="269875"/>
                </a:lnTo>
                <a:lnTo>
                  <a:pt x="1547126" y="271145"/>
                </a:lnTo>
                <a:lnTo>
                  <a:pt x="1547583" y="271145"/>
                </a:lnTo>
                <a:lnTo>
                  <a:pt x="1547660" y="272415"/>
                </a:lnTo>
                <a:lnTo>
                  <a:pt x="1547660" y="264541"/>
                </a:lnTo>
                <a:lnTo>
                  <a:pt x="1546034" y="263525"/>
                </a:lnTo>
                <a:lnTo>
                  <a:pt x="1545361" y="263525"/>
                </a:lnTo>
                <a:lnTo>
                  <a:pt x="1545577" y="262255"/>
                </a:lnTo>
                <a:lnTo>
                  <a:pt x="1546631" y="260985"/>
                </a:lnTo>
                <a:lnTo>
                  <a:pt x="1558963" y="260985"/>
                </a:lnTo>
                <a:lnTo>
                  <a:pt x="1559280" y="262255"/>
                </a:lnTo>
                <a:lnTo>
                  <a:pt x="1559280" y="214655"/>
                </a:lnTo>
                <a:lnTo>
                  <a:pt x="1558163" y="215265"/>
                </a:lnTo>
                <a:lnTo>
                  <a:pt x="1557299" y="215265"/>
                </a:lnTo>
                <a:lnTo>
                  <a:pt x="1556435" y="213995"/>
                </a:lnTo>
                <a:lnTo>
                  <a:pt x="1555280" y="215265"/>
                </a:lnTo>
                <a:lnTo>
                  <a:pt x="1554137" y="215265"/>
                </a:lnTo>
                <a:lnTo>
                  <a:pt x="1552473" y="213995"/>
                </a:lnTo>
                <a:lnTo>
                  <a:pt x="1546961" y="213995"/>
                </a:lnTo>
                <a:lnTo>
                  <a:pt x="1544345" y="215265"/>
                </a:lnTo>
                <a:lnTo>
                  <a:pt x="1543773" y="215265"/>
                </a:lnTo>
                <a:lnTo>
                  <a:pt x="1542008" y="214134"/>
                </a:lnTo>
                <a:lnTo>
                  <a:pt x="1542008" y="263525"/>
                </a:lnTo>
                <a:lnTo>
                  <a:pt x="1539697" y="263525"/>
                </a:lnTo>
                <a:lnTo>
                  <a:pt x="1539341" y="262255"/>
                </a:lnTo>
                <a:lnTo>
                  <a:pt x="1541881" y="262255"/>
                </a:lnTo>
                <a:lnTo>
                  <a:pt x="1542008" y="263525"/>
                </a:lnTo>
                <a:lnTo>
                  <a:pt x="1542008" y="214134"/>
                </a:lnTo>
                <a:lnTo>
                  <a:pt x="1541792" y="213995"/>
                </a:lnTo>
                <a:lnTo>
                  <a:pt x="1539151" y="213995"/>
                </a:lnTo>
                <a:lnTo>
                  <a:pt x="1539151" y="262255"/>
                </a:lnTo>
                <a:lnTo>
                  <a:pt x="1538097" y="262255"/>
                </a:lnTo>
                <a:lnTo>
                  <a:pt x="1536852" y="263525"/>
                </a:lnTo>
                <a:lnTo>
                  <a:pt x="1517878" y="263525"/>
                </a:lnTo>
                <a:lnTo>
                  <a:pt x="1517269" y="262255"/>
                </a:lnTo>
                <a:lnTo>
                  <a:pt x="1519555" y="262255"/>
                </a:lnTo>
                <a:lnTo>
                  <a:pt x="1521625" y="260985"/>
                </a:lnTo>
                <a:lnTo>
                  <a:pt x="1538478" y="260985"/>
                </a:lnTo>
                <a:lnTo>
                  <a:pt x="1539151" y="262255"/>
                </a:lnTo>
                <a:lnTo>
                  <a:pt x="1539151" y="213995"/>
                </a:lnTo>
                <a:lnTo>
                  <a:pt x="1525701" y="213995"/>
                </a:lnTo>
                <a:lnTo>
                  <a:pt x="1523733" y="215265"/>
                </a:lnTo>
                <a:lnTo>
                  <a:pt x="1523187" y="215265"/>
                </a:lnTo>
                <a:lnTo>
                  <a:pt x="1521764" y="213995"/>
                </a:lnTo>
                <a:lnTo>
                  <a:pt x="1517205" y="213995"/>
                </a:lnTo>
                <a:lnTo>
                  <a:pt x="1517205" y="262255"/>
                </a:lnTo>
                <a:lnTo>
                  <a:pt x="1510538" y="262255"/>
                </a:lnTo>
                <a:lnTo>
                  <a:pt x="1510538" y="274955"/>
                </a:lnTo>
                <a:lnTo>
                  <a:pt x="1509674" y="276225"/>
                </a:lnTo>
                <a:lnTo>
                  <a:pt x="1509166" y="276225"/>
                </a:lnTo>
                <a:lnTo>
                  <a:pt x="1508836" y="274955"/>
                </a:lnTo>
                <a:lnTo>
                  <a:pt x="1510538" y="274955"/>
                </a:lnTo>
                <a:lnTo>
                  <a:pt x="1510538" y="262255"/>
                </a:lnTo>
                <a:lnTo>
                  <a:pt x="1502105" y="262255"/>
                </a:lnTo>
                <a:lnTo>
                  <a:pt x="1501673" y="260985"/>
                </a:lnTo>
                <a:lnTo>
                  <a:pt x="1516875" y="260985"/>
                </a:lnTo>
                <a:lnTo>
                  <a:pt x="1517205" y="262255"/>
                </a:lnTo>
                <a:lnTo>
                  <a:pt x="1517205" y="213995"/>
                </a:lnTo>
                <a:lnTo>
                  <a:pt x="1494256" y="213995"/>
                </a:lnTo>
                <a:lnTo>
                  <a:pt x="1494256" y="260985"/>
                </a:lnTo>
                <a:lnTo>
                  <a:pt x="1494015" y="262255"/>
                </a:lnTo>
                <a:lnTo>
                  <a:pt x="1483334" y="262255"/>
                </a:lnTo>
                <a:lnTo>
                  <a:pt x="1483334" y="271145"/>
                </a:lnTo>
                <a:lnTo>
                  <a:pt x="1483334" y="272415"/>
                </a:lnTo>
                <a:lnTo>
                  <a:pt x="1481150" y="272415"/>
                </a:lnTo>
                <a:lnTo>
                  <a:pt x="1480896" y="271145"/>
                </a:lnTo>
                <a:lnTo>
                  <a:pt x="1480959" y="269875"/>
                </a:lnTo>
                <a:lnTo>
                  <a:pt x="1481912" y="269875"/>
                </a:lnTo>
                <a:lnTo>
                  <a:pt x="1482788" y="271145"/>
                </a:lnTo>
                <a:lnTo>
                  <a:pt x="1483334" y="271145"/>
                </a:lnTo>
                <a:lnTo>
                  <a:pt x="1483334" y="262255"/>
                </a:lnTo>
                <a:lnTo>
                  <a:pt x="1477949" y="262255"/>
                </a:lnTo>
                <a:lnTo>
                  <a:pt x="1477949" y="269875"/>
                </a:lnTo>
                <a:lnTo>
                  <a:pt x="1477835" y="271145"/>
                </a:lnTo>
                <a:lnTo>
                  <a:pt x="1475994" y="272415"/>
                </a:lnTo>
                <a:lnTo>
                  <a:pt x="1474393" y="273685"/>
                </a:lnTo>
                <a:lnTo>
                  <a:pt x="1473555" y="274955"/>
                </a:lnTo>
                <a:lnTo>
                  <a:pt x="1467154" y="273685"/>
                </a:lnTo>
                <a:lnTo>
                  <a:pt x="1461719" y="274955"/>
                </a:lnTo>
                <a:lnTo>
                  <a:pt x="1453248" y="273685"/>
                </a:lnTo>
                <a:lnTo>
                  <a:pt x="1448435" y="273685"/>
                </a:lnTo>
                <a:lnTo>
                  <a:pt x="1446517" y="269875"/>
                </a:lnTo>
                <a:lnTo>
                  <a:pt x="1477949" y="269875"/>
                </a:lnTo>
                <a:lnTo>
                  <a:pt x="1477949" y="262255"/>
                </a:lnTo>
                <a:lnTo>
                  <a:pt x="1461566" y="262255"/>
                </a:lnTo>
                <a:lnTo>
                  <a:pt x="1459166" y="263525"/>
                </a:lnTo>
                <a:lnTo>
                  <a:pt x="1458188" y="263525"/>
                </a:lnTo>
                <a:lnTo>
                  <a:pt x="1455775" y="262255"/>
                </a:lnTo>
                <a:lnTo>
                  <a:pt x="1439672" y="262255"/>
                </a:lnTo>
                <a:lnTo>
                  <a:pt x="1439672" y="273685"/>
                </a:lnTo>
                <a:lnTo>
                  <a:pt x="1437563" y="273685"/>
                </a:lnTo>
                <a:lnTo>
                  <a:pt x="1437754" y="272415"/>
                </a:lnTo>
                <a:lnTo>
                  <a:pt x="1439278" y="272415"/>
                </a:lnTo>
                <a:lnTo>
                  <a:pt x="1439672" y="273685"/>
                </a:lnTo>
                <a:lnTo>
                  <a:pt x="1439672" y="262255"/>
                </a:lnTo>
                <a:lnTo>
                  <a:pt x="1437335" y="262255"/>
                </a:lnTo>
                <a:lnTo>
                  <a:pt x="1434592" y="263525"/>
                </a:lnTo>
                <a:lnTo>
                  <a:pt x="1433944" y="263525"/>
                </a:lnTo>
                <a:lnTo>
                  <a:pt x="1432102" y="262255"/>
                </a:lnTo>
                <a:lnTo>
                  <a:pt x="1428661" y="262255"/>
                </a:lnTo>
                <a:lnTo>
                  <a:pt x="1428432" y="260985"/>
                </a:lnTo>
                <a:lnTo>
                  <a:pt x="1494256" y="260985"/>
                </a:lnTo>
                <a:lnTo>
                  <a:pt x="1494256" y="213995"/>
                </a:lnTo>
                <a:lnTo>
                  <a:pt x="1424711" y="213995"/>
                </a:lnTo>
                <a:lnTo>
                  <a:pt x="1424711" y="262255"/>
                </a:lnTo>
                <a:lnTo>
                  <a:pt x="1415415" y="262255"/>
                </a:lnTo>
                <a:lnTo>
                  <a:pt x="1413446" y="263525"/>
                </a:lnTo>
                <a:lnTo>
                  <a:pt x="1412265" y="263525"/>
                </a:lnTo>
                <a:lnTo>
                  <a:pt x="1409725" y="262255"/>
                </a:lnTo>
                <a:lnTo>
                  <a:pt x="1408366" y="262255"/>
                </a:lnTo>
                <a:lnTo>
                  <a:pt x="1406702" y="263525"/>
                </a:lnTo>
                <a:lnTo>
                  <a:pt x="1406321" y="263525"/>
                </a:lnTo>
                <a:lnTo>
                  <a:pt x="1403858" y="262255"/>
                </a:lnTo>
                <a:lnTo>
                  <a:pt x="1390142" y="262255"/>
                </a:lnTo>
                <a:lnTo>
                  <a:pt x="1390040" y="260985"/>
                </a:lnTo>
                <a:lnTo>
                  <a:pt x="1424622" y="260985"/>
                </a:lnTo>
                <a:lnTo>
                  <a:pt x="1424711" y="262255"/>
                </a:lnTo>
                <a:lnTo>
                  <a:pt x="1424711" y="213995"/>
                </a:lnTo>
                <a:lnTo>
                  <a:pt x="1373327" y="213995"/>
                </a:lnTo>
                <a:lnTo>
                  <a:pt x="1369923" y="212763"/>
                </a:lnTo>
                <a:lnTo>
                  <a:pt x="1369923" y="269875"/>
                </a:lnTo>
                <a:lnTo>
                  <a:pt x="1369517" y="271145"/>
                </a:lnTo>
                <a:lnTo>
                  <a:pt x="1364322" y="271145"/>
                </a:lnTo>
                <a:lnTo>
                  <a:pt x="1364500" y="272415"/>
                </a:lnTo>
                <a:lnTo>
                  <a:pt x="1369301" y="272415"/>
                </a:lnTo>
                <a:lnTo>
                  <a:pt x="1369783" y="273685"/>
                </a:lnTo>
                <a:lnTo>
                  <a:pt x="1361884" y="273685"/>
                </a:lnTo>
                <a:lnTo>
                  <a:pt x="1361122" y="271145"/>
                </a:lnTo>
                <a:lnTo>
                  <a:pt x="1360424" y="269875"/>
                </a:lnTo>
                <a:lnTo>
                  <a:pt x="1369923" y="269875"/>
                </a:lnTo>
                <a:lnTo>
                  <a:pt x="1369923" y="212763"/>
                </a:lnTo>
                <a:lnTo>
                  <a:pt x="1367726" y="212725"/>
                </a:lnTo>
                <a:lnTo>
                  <a:pt x="1364551" y="213995"/>
                </a:lnTo>
                <a:lnTo>
                  <a:pt x="1363408" y="213995"/>
                </a:lnTo>
                <a:lnTo>
                  <a:pt x="1361046" y="212725"/>
                </a:lnTo>
                <a:lnTo>
                  <a:pt x="1355979" y="212725"/>
                </a:lnTo>
                <a:lnTo>
                  <a:pt x="1355979" y="271145"/>
                </a:lnTo>
                <a:lnTo>
                  <a:pt x="1355115" y="272415"/>
                </a:lnTo>
                <a:lnTo>
                  <a:pt x="1349349" y="272415"/>
                </a:lnTo>
                <a:lnTo>
                  <a:pt x="1348994" y="271145"/>
                </a:lnTo>
                <a:lnTo>
                  <a:pt x="1349108" y="269875"/>
                </a:lnTo>
                <a:lnTo>
                  <a:pt x="1355598" y="269875"/>
                </a:lnTo>
                <a:lnTo>
                  <a:pt x="1355979" y="271145"/>
                </a:lnTo>
                <a:lnTo>
                  <a:pt x="1355979" y="212725"/>
                </a:lnTo>
                <a:lnTo>
                  <a:pt x="1355001" y="212725"/>
                </a:lnTo>
                <a:lnTo>
                  <a:pt x="1355001" y="259715"/>
                </a:lnTo>
                <a:lnTo>
                  <a:pt x="1354429" y="260985"/>
                </a:lnTo>
                <a:lnTo>
                  <a:pt x="1353553" y="259715"/>
                </a:lnTo>
                <a:lnTo>
                  <a:pt x="1355001" y="259715"/>
                </a:lnTo>
                <a:lnTo>
                  <a:pt x="1355001" y="212725"/>
                </a:lnTo>
                <a:lnTo>
                  <a:pt x="1351673" y="212725"/>
                </a:lnTo>
                <a:lnTo>
                  <a:pt x="1344663" y="211455"/>
                </a:lnTo>
                <a:lnTo>
                  <a:pt x="1343863" y="211556"/>
                </a:lnTo>
                <a:lnTo>
                  <a:pt x="1343863" y="259715"/>
                </a:lnTo>
                <a:lnTo>
                  <a:pt x="1340980" y="260985"/>
                </a:lnTo>
                <a:lnTo>
                  <a:pt x="1338338" y="260985"/>
                </a:lnTo>
                <a:lnTo>
                  <a:pt x="1335455" y="259715"/>
                </a:lnTo>
                <a:lnTo>
                  <a:pt x="1337195" y="259715"/>
                </a:lnTo>
                <a:lnTo>
                  <a:pt x="1340383" y="258445"/>
                </a:lnTo>
                <a:lnTo>
                  <a:pt x="1342466" y="259715"/>
                </a:lnTo>
                <a:lnTo>
                  <a:pt x="1343863" y="259715"/>
                </a:lnTo>
                <a:lnTo>
                  <a:pt x="1343863" y="211556"/>
                </a:lnTo>
                <a:lnTo>
                  <a:pt x="1334604" y="212725"/>
                </a:lnTo>
                <a:lnTo>
                  <a:pt x="1329207" y="212725"/>
                </a:lnTo>
                <a:lnTo>
                  <a:pt x="1329207" y="259715"/>
                </a:lnTo>
                <a:lnTo>
                  <a:pt x="1327124" y="260985"/>
                </a:lnTo>
                <a:lnTo>
                  <a:pt x="1325372" y="259715"/>
                </a:lnTo>
                <a:lnTo>
                  <a:pt x="1326629" y="259715"/>
                </a:lnTo>
                <a:lnTo>
                  <a:pt x="1327823" y="258445"/>
                </a:lnTo>
                <a:lnTo>
                  <a:pt x="1329207" y="259715"/>
                </a:lnTo>
                <a:lnTo>
                  <a:pt x="1329207" y="212725"/>
                </a:lnTo>
                <a:lnTo>
                  <a:pt x="1324241" y="212725"/>
                </a:lnTo>
                <a:lnTo>
                  <a:pt x="1319974" y="211455"/>
                </a:lnTo>
                <a:lnTo>
                  <a:pt x="1316685" y="211455"/>
                </a:lnTo>
                <a:lnTo>
                  <a:pt x="1320634" y="210185"/>
                </a:lnTo>
                <a:lnTo>
                  <a:pt x="1323975" y="210185"/>
                </a:lnTo>
                <a:lnTo>
                  <a:pt x="1335798" y="211455"/>
                </a:lnTo>
                <a:lnTo>
                  <a:pt x="1344663" y="211455"/>
                </a:lnTo>
                <a:lnTo>
                  <a:pt x="1352727" y="211455"/>
                </a:lnTo>
                <a:lnTo>
                  <a:pt x="1368513" y="210185"/>
                </a:lnTo>
                <a:lnTo>
                  <a:pt x="1375829" y="210185"/>
                </a:lnTo>
                <a:lnTo>
                  <a:pt x="1387106" y="211455"/>
                </a:lnTo>
                <a:lnTo>
                  <a:pt x="1399108" y="211455"/>
                </a:lnTo>
                <a:lnTo>
                  <a:pt x="1400556" y="212725"/>
                </a:lnTo>
                <a:lnTo>
                  <a:pt x="1409776" y="212725"/>
                </a:lnTo>
                <a:lnTo>
                  <a:pt x="1410779" y="211455"/>
                </a:lnTo>
                <a:lnTo>
                  <a:pt x="1423390" y="211455"/>
                </a:lnTo>
                <a:lnTo>
                  <a:pt x="1426959" y="210185"/>
                </a:lnTo>
                <a:lnTo>
                  <a:pt x="1429677" y="210185"/>
                </a:lnTo>
                <a:lnTo>
                  <a:pt x="1432394" y="211455"/>
                </a:lnTo>
                <a:lnTo>
                  <a:pt x="1438656" y="211455"/>
                </a:lnTo>
                <a:lnTo>
                  <a:pt x="1440078" y="212725"/>
                </a:lnTo>
                <a:lnTo>
                  <a:pt x="1440929" y="212725"/>
                </a:lnTo>
                <a:lnTo>
                  <a:pt x="1442618" y="211455"/>
                </a:lnTo>
                <a:lnTo>
                  <a:pt x="1443494" y="211455"/>
                </a:lnTo>
                <a:lnTo>
                  <a:pt x="1445209" y="212725"/>
                </a:lnTo>
                <a:lnTo>
                  <a:pt x="1451000" y="212725"/>
                </a:lnTo>
                <a:lnTo>
                  <a:pt x="1452143" y="211455"/>
                </a:lnTo>
                <a:lnTo>
                  <a:pt x="1454950" y="210185"/>
                </a:lnTo>
                <a:lnTo>
                  <a:pt x="1456728" y="210185"/>
                </a:lnTo>
                <a:lnTo>
                  <a:pt x="1459534" y="211455"/>
                </a:lnTo>
                <a:lnTo>
                  <a:pt x="1460639" y="212725"/>
                </a:lnTo>
                <a:lnTo>
                  <a:pt x="1467726" y="212725"/>
                </a:lnTo>
                <a:lnTo>
                  <a:pt x="1468856" y="211455"/>
                </a:lnTo>
                <a:lnTo>
                  <a:pt x="1471104" y="211455"/>
                </a:lnTo>
                <a:lnTo>
                  <a:pt x="1474406" y="210185"/>
                </a:lnTo>
                <a:lnTo>
                  <a:pt x="1477137" y="210185"/>
                </a:lnTo>
                <a:lnTo>
                  <a:pt x="1481074" y="212725"/>
                </a:lnTo>
                <a:lnTo>
                  <a:pt x="1482623" y="212725"/>
                </a:lnTo>
                <a:lnTo>
                  <a:pt x="1484591" y="211455"/>
                </a:lnTo>
                <a:lnTo>
                  <a:pt x="1486814" y="211455"/>
                </a:lnTo>
                <a:lnTo>
                  <a:pt x="1487932" y="212725"/>
                </a:lnTo>
                <a:lnTo>
                  <a:pt x="1532445" y="212725"/>
                </a:lnTo>
                <a:lnTo>
                  <a:pt x="1534121" y="211455"/>
                </a:lnTo>
                <a:lnTo>
                  <a:pt x="1535785" y="210185"/>
                </a:lnTo>
                <a:lnTo>
                  <a:pt x="1537144" y="210185"/>
                </a:lnTo>
                <a:lnTo>
                  <a:pt x="1539951" y="212725"/>
                </a:lnTo>
                <a:lnTo>
                  <a:pt x="1570418" y="212725"/>
                </a:lnTo>
                <a:lnTo>
                  <a:pt x="1574101" y="210185"/>
                </a:lnTo>
                <a:lnTo>
                  <a:pt x="1575612" y="210185"/>
                </a:lnTo>
                <a:lnTo>
                  <a:pt x="1578432" y="211455"/>
                </a:lnTo>
                <a:lnTo>
                  <a:pt x="1579854" y="212725"/>
                </a:lnTo>
                <a:lnTo>
                  <a:pt x="1587449" y="212725"/>
                </a:lnTo>
                <a:lnTo>
                  <a:pt x="1589671" y="211455"/>
                </a:lnTo>
                <a:lnTo>
                  <a:pt x="1593126" y="211455"/>
                </a:lnTo>
                <a:lnTo>
                  <a:pt x="1594294" y="212725"/>
                </a:lnTo>
                <a:lnTo>
                  <a:pt x="1606067" y="212725"/>
                </a:lnTo>
                <a:lnTo>
                  <a:pt x="1606080" y="213995"/>
                </a:lnTo>
                <a:lnTo>
                  <a:pt x="1606080" y="194945"/>
                </a:lnTo>
                <a:lnTo>
                  <a:pt x="1602511" y="194945"/>
                </a:lnTo>
                <a:lnTo>
                  <a:pt x="1602511" y="200025"/>
                </a:lnTo>
                <a:lnTo>
                  <a:pt x="1598523" y="200025"/>
                </a:lnTo>
                <a:lnTo>
                  <a:pt x="1598955" y="198755"/>
                </a:lnTo>
                <a:lnTo>
                  <a:pt x="1602105" y="198755"/>
                </a:lnTo>
                <a:lnTo>
                  <a:pt x="1602511" y="200025"/>
                </a:lnTo>
                <a:lnTo>
                  <a:pt x="1602511" y="194945"/>
                </a:lnTo>
                <a:lnTo>
                  <a:pt x="1602320" y="194945"/>
                </a:lnTo>
                <a:lnTo>
                  <a:pt x="1602460" y="193675"/>
                </a:lnTo>
                <a:lnTo>
                  <a:pt x="1618297" y="193675"/>
                </a:lnTo>
                <a:lnTo>
                  <a:pt x="1621967" y="191135"/>
                </a:lnTo>
                <a:lnTo>
                  <a:pt x="1623529" y="192405"/>
                </a:lnTo>
                <a:lnTo>
                  <a:pt x="1626057" y="192405"/>
                </a:lnTo>
                <a:lnTo>
                  <a:pt x="1627174" y="193675"/>
                </a:lnTo>
                <a:lnTo>
                  <a:pt x="1657362" y="193675"/>
                </a:lnTo>
                <a:lnTo>
                  <a:pt x="1657362" y="93345"/>
                </a:lnTo>
                <a:lnTo>
                  <a:pt x="1655368" y="94615"/>
                </a:lnTo>
                <a:lnTo>
                  <a:pt x="1648104" y="94615"/>
                </a:lnTo>
                <a:lnTo>
                  <a:pt x="1645653" y="93345"/>
                </a:lnTo>
                <a:lnTo>
                  <a:pt x="1640979" y="93345"/>
                </a:lnTo>
                <a:lnTo>
                  <a:pt x="1640979" y="100965"/>
                </a:lnTo>
                <a:lnTo>
                  <a:pt x="1640763" y="102235"/>
                </a:lnTo>
                <a:lnTo>
                  <a:pt x="1639125" y="102235"/>
                </a:lnTo>
                <a:lnTo>
                  <a:pt x="1638795" y="100965"/>
                </a:lnTo>
                <a:lnTo>
                  <a:pt x="1640979" y="100965"/>
                </a:lnTo>
                <a:lnTo>
                  <a:pt x="1640979" y="93345"/>
                </a:lnTo>
                <a:lnTo>
                  <a:pt x="1611833" y="93345"/>
                </a:lnTo>
                <a:lnTo>
                  <a:pt x="1611007" y="92075"/>
                </a:lnTo>
                <a:lnTo>
                  <a:pt x="1610817" y="92075"/>
                </a:lnTo>
                <a:lnTo>
                  <a:pt x="1611172" y="90805"/>
                </a:lnTo>
                <a:lnTo>
                  <a:pt x="1611553" y="90805"/>
                </a:lnTo>
                <a:lnTo>
                  <a:pt x="1615833" y="89535"/>
                </a:lnTo>
                <a:lnTo>
                  <a:pt x="1619491" y="90805"/>
                </a:lnTo>
                <a:lnTo>
                  <a:pt x="1624723" y="89535"/>
                </a:lnTo>
                <a:lnTo>
                  <a:pt x="1628063" y="89535"/>
                </a:lnTo>
                <a:lnTo>
                  <a:pt x="1628698" y="88265"/>
                </a:lnTo>
                <a:lnTo>
                  <a:pt x="1656130" y="88265"/>
                </a:lnTo>
                <a:lnTo>
                  <a:pt x="1657299" y="89535"/>
                </a:lnTo>
                <a:lnTo>
                  <a:pt x="1659559" y="89535"/>
                </a:lnTo>
                <a:lnTo>
                  <a:pt x="1661350" y="88265"/>
                </a:lnTo>
                <a:lnTo>
                  <a:pt x="1662531" y="88265"/>
                </a:lnTo>
                <a:lnTo>
                  <a:pt x="1665414" y="90805"/>
                </a:lnTo>
                <a:lnTo>
                  <a:pt x="1667141" y="90805"/>
                </a:lnTo>
                <a:lnTo>
                  <a:pt x="1670977" y="88265"/>
                </a:lnTo>
                <a:lnTo>
                  <a:pt x="1673034" y="88265"/>
                </a:lnTo>
                <a:lnTo>
                  <a:pt x="1675079" y="89535"/>
                </a:lnTo>
                <a:lnTo>
                  <a:pt x="1686013" y="89535"/>
                </a:lnTo>
                <a:lnTo>
                  <a:pt x="1688833" y="88265"/>
                </a:lnTo>
                <a:lnTo>
                  <a:pt x="1690001" y="88265"/>
                </a:lnTo>
                <a:lnTo>
                  <a:pt x="1691779" y="89535"/>
                </a:lnTo>
                <a:lnTo>
                  <a:pt x="1692249" y="89535"/>
                </a:lnTo>
                <a:lnTo>
                  <a:pt x="1694345" y="88265"/>
                </a:lnTo>
                <a:lnTo>
                  <a:pt x="1695767" y="88265"/>
                </a:lnTo>
                <a:lnTo>
                  <a:pt x="1698955" y="90805"/>
                </a:lnTo>
                <a:lnTo>
                  <a:pt x="1699602" y="90805"/>
                </a:lnTo>
                <a:lnTo>
                  <a:pt x="1703285" y="89535"/>
                </a:lnTo>
                <a:lnTo>
                  <a:pt x="1707743" y="89535"/>
                </a:lnTo>
                <a:lnTo>
                  <a:pt x="1794687" y="90805"/>
                </a:lnTo>
                <a:lnTo>
                  <a:pt x="1860664" y="90805"/>
                </a:lnTo>
                <a:lnTo>
                  <a:pt x="1863979" y="89535"/>
                </a:lnTo>
                <a:lnTo>
                  <a:pt x="1866671" y="89535"/>
                </a:lnTo>
                <a:lnTo>
                  <a:pt x="1869846" y="92075"/>
                </a:lnTo>
                <a:lnTo>
                  <a:pt x="1979612" y="92075"/>
                </a:lnTo>
                <a:lnTo>
                  <a:pt x="1981530" y="93345"/>
                </a:lnTo>
                <a:lnTo>
                  <a:pt x="1983320" y="93345"/>
                </a:lnTo>
                <a:lnTo>
                  <a:pt x="1985314" y="92075"/>
                </a:lnTo>
                <a:lnTo>
                  <a:pt x="1986483" y="92075"/>
                </a:lnTo>
                <a:lnTo>
                  <a:pt x="1989328" y="93345"/>
                </a:lnTo>
                <a:lnTo>
                  <a:pt x="2014334" y="93345"/>
                </a:lnTo>
                <a:lnTo>
                  <a:pt x="2016315" y="92075"/>
                </a:lnTo>
                <a:lnTo>
                  <a:pt x="2017737" y="92075"/>
                </a:lnTo>
                <a:lnTo>
                  <a:pt x="2019757" y="93345"/>
                </a:lnTo>
                <a:lnTo>
                  <a:pt x="2020328" y="93345"/>
                </a:lnTo>
                <a:lnTo>
                  <a:pt x="2022106" y="92075"/>
                </a:lnTo>
                <a:lnTo>
                  <a:pt x="2023262" y="92075"/>
                </a:lnTo>
                <a:lnTo>
                  <a:pt x="2026742" y="93345"/>
                </a:lnTo>
                <a:lnTo>
                  <a:pt x="2029091" y="94615"/>
                </a:lnTo>
                <a:lnTo>
                  <a:pt x="2031441" y="93345"/>
                </a:lnTo>
                <a:lnTo>
                  <a:pt x="2032000" y="92075"/>
                </a:lnTo>
                <a:lnTo>
                  <a:pt x="2034057" y="92075"/>
                </a:lnTo>
                <a:lnTo>
                  <a:pt x="2036038" y="93345"/>
                </a:lnTo>
                <a:lnTo>
                  <a:pt x="2095195" y="93345"/>
                </a:lnTo>
                <a:lnTo>
                  <a:pt x="2096947" y="94615"/>
                </a:lnTo>
                <a:lnTo>
                  <a:pt x="2099398" y="95885"/>
                </a:lnTo>
                <a:lnTo>
                  <a:pt x="2103412" y="95885"/>
                </a:lnTo>
                <a:lnTo>
                  <a:pt x="2105495" y="94615"/>
                </a:lnTo>
                <a:lnTo>
                  <a:pt x="2108289" y="93345"/>
                </a:lnTo>
                <a:lnTo>
                  <a:pt x="2109266" y="94615"/>
                </a:lnTo>
                <a:lnTo>
                  <a:pt x="2111489" y="94615"/>
                </a:lnTo>
                <a:lnTo>
                  <a:pt x="2112949" y="95885"/>
                </a:lnTo>
                <a:lnTo>
                  <a:pt x="2153221" y="95885"/>
                </a:lnTo>
                <a:lnTo>
                  <a:pt x="2155126" y="97155"/>
                </a:lnTo>
                <a:lnTo>
                  <a:pt x="2193798" y="97155"/>
                </a:lnTo>
                <a:lnTo>
                  <a:pt x="2195220" y="98425"/>
                </a:lnTo>
                <a:lnTo>
                  <a:pt x="2195690" y="98425"/>
                </a:lnTo>
                <a:lnTo>
                  <a:pt x="2197379" y="97155"/>
                </a:lnTo>
                <a:lnTo>
                  <a:pt x="2217763" y="97155"/>
                </a:lnTo>
                <a:lnTo>
                  <a:pt x="2219439" y="98425"/>
                </a:lnTo>
                <a:lnTo>
                  <a:pt x="2243810" y="98425"/>
                </a:lnTo>
                <a:lnTo>
                  <a:pt x="2245029" y="99695"/>
                </a:lnTo>
                <a:lnTo>
                  <a:pt x="2250109" y="99695"/>
                </a:lnTo>
                <a:lnTo>
                  <a:pt x="2251519" y="98425"/>
                </a:lnTo>
                <a:lnTo>
                  <a:pt x="2271687" y="98425"/>
                </a:lnTo>
                <a:lnTo>
                  <a:pt x="2273795" y="99695"/>
                </a:lnTo>
                <a:lnTo>
                  <a:pt x="2274443" y="99695"/>
                </a:lnTo>
                <a:lnTo>
                  <a:pt x="2276589" y="100965"/>
                </a:lnTo>
                <a:lnTo>
                  <a:pt x="2281809" y="100965"/>
                </a:lnTo>
                <a:lnTo>
                  <a:pt x="2283269" y="99695"/>
                </a:lnTo>
                <a:lnTo>
                  <a:pt x="2285809" y="98425"/>
                </a:lnTo>
                <a:lnTo>
                  <a:pt x="2286978" y="99695"/>
                </a:lnTo>
                <a:lnTo>
                  <a:pt x="2292680" y="99695"/>
                </a:lnTo>
                <a:lnTo>
                  <a:pt x="2293810" y="100965"/>
                </a:lnTo>
                <a:lnTo>
                  <a:pt x="2295563" y="99695"/>
                </a:lnTo>
                <a:lnTo>
                  <a:pt x="2296223" y="99695"/>
                </a:lnTo>
                <a:lnTo>
                  <a:pt x="2298712" y="100965"/>
                </a:lnTo>
                <a:lnTo>
                  <a:pt x="2300884" y="99695"/>
                </a:lnTo>
                <a:lnTo>
                  <a:pt x="2304262" y="100965"/>
                </a:lnTo>
                <a:lnTo>
                  <a:pt x="2305405" y="99695"/>
                </a:lnTo>
                <a:lnTo>
                  <a:pt x="2310828" y="99695"/>
                </a:lnTo>
                <a:lnTo>
                  <a:pt x="2312555" y="100965"/>
                </a:lnTo>
                <a:lnTo>
                  <a:pt x="2326627" y="100965"/>
                </a:lnTo>
                <a:lnTo>
                  <a:pt x="2328303" y="99695"/>
                </a:lnTo>
                <a:lnTo>
                  <a:pt x="2329408" y="99695"/>
                </a:lnTo>
                <a:lnTo>
                  <a:pt x="2331707" y="100965"/>
                </a:lnTo>
                <a:lnTo>
                  <a:pt x="2361031" y="100965"/>
                </a:lnTo>
                <a:lnTo>
                  <a:pt x="2362149" y="99695"/>
                </a:lnTo>
                <a:lnTo>
                  <a:pt x="2365324" y="98425"/>
                </a:lnTo>
                <a:lnTo>
                  <a:pt x="2367445" y="98425"/>
                </a:lnTo>
                <a:lnTo>
                  <a:pt x="2370124" y="99695"/>
                </a:lnTo>
                <a:lnTo>
                  <a:pt x="2370658" y="99695"/>
                </a:lnTo>
                <a:lnTo>
                  <a:pt x="2372423" y="100965"/>
                </a:lnTo>
                <a:lnTo>
                  <a:pt x="2373642" y="100965"/>
                </a:lnTo>
                <a:lnTo>
                  <a:pt x="2375966" y="99695"/>
                </a:lnTo>
                <a:lnTo>
                  <a:pt x="2377046" y="99695"/>
                </a:lnTo>
                <a:lnTo>
                  <a:pt x="2380272" y="100965"/>
                </a:lnTo>
                <a:lnTo>
                  <a:pt x="2386126" y="100965"/>
                </a:lnTo>
                <a:lnTo>
                  <a:pt x="2387549" y="99695"/>
                </a:lnTo>
                <a:lnTo>
                  <a:pt x="2390343" y="98425"/>
                </a:lnTo>
                <a:lnTo>
                  <a:pt x="2391841" y="98425"/>
                </a:lnTo>
                <a:lnTo>
                  <a:pt x="2393924" y="99695"/>
                </a:lnTo>
                <a:lnTo>
                  <a:pt x="2394458" y="99695"/>
                </a:lnTo>
                <a:lnTo>
                  <a:pt x="2396540" y="100965"/>
                </a:lnTo>
                <a:lnTo>
                  <a:pt x="2398001" y="100965"/>
                </a:lnTo>
                <a:lnTo>
                  <a:pt x="2399665" y="99695"/>
                </a:lnTo>
                <a:lnTo>
                  <a:pt x="2401722" y="98425"/>
                </a:lnTo>
                <a:lnTo>
                  <a:pt x="2403195" y="98425"/>
                </a:lnTo>
                <a:lnTo>
                  <a:pt x="2405202" y="99695"/>
                </a:lnTo>
                <a:lnTo>
                  <a:pt x="2407818" y="100965"/>
                </a:lnTo>
                <a:lnTo>
                  <a:pt x="2410155" y="100965"/>
                </a:lnTo>
                <a:lnTo>
                  <a:pt x="2413622" y="99695"/>
                </a:lnTo>
                <a:lnTo>
                  <a:pt x="2414752" y="98425"/>
                </a:lnTo>
                <a:lnTo>
                  <a:pt x="2418207" y="100965"/>
                </a:lnTo>
                <a:lnTo>
                  <a:pt x="2423693" y="100965"/>
                </a:lnTo>
                <a:lnTo>
                  <a:pt x="2425903" y="98425"/>
                </a:lnTo>
                <a:lnTo>
                  <a:pt x="2427871" y="98425"/>
                </a:lnTo>
                <a:lnTo>
                  <a:pt x="2429865" y="99695"/>
                </a:lnTo>
                <a:lnTo>
                  <a:pt x="2433028" y="99695"/>
                </a:lnTo>
                <a:lnTo>
                  <a:pt x="2434425" y="98425"/>
                </a:lnTo>
                <a:lnTo>
                  <a:pt x="2452459" y="98425"/>
                </a:lnTo>
                <a:lnTo>
                  <a:pt x="2453360" y="99695"/>
                </a:lnTo>
                <a:lnTo>
                  <a:pt x="2455253" y="99695"/>
                </a:lnTo>
                <a:lnTo>
                  <a:pt x="2456383" y="100965"/>
                </a:lnTo>
                <a:lnTo>
                  <a:pt x="2461641" y="100965"/>
                </a:lnTo>
                <a:lnTo>
                  <a:pt x="2462796" y="99695"/>
                </a:lnTo>
                <a:lnTo>
                  <a:pt x="2464676" y="98425"/>
                </a:lnTo>
                <a:lnTo>
                  <a:pt x="2465933" y="97155"/>
                </a:lnTo>
                <a:lnTo>
                  <a:pt x="2466416" y="97155"/>
                </a:lnTo>
                <a:lnTo>
                  <a:pt x="2469642" y="98425"/>
                </a:lnTo>
                <a:lnTo>
                  <a:pt x="2471890" y="98425"/>
                </a:lnTo>
                <a:lnTo>
                  <a:pt x="2474087" y="100965"/>
                </a:lnTo>
                <a:lnTo>
                  <a:pt x="2480843" y="100965"/>
                </a:lnTo>
                <a:lnTo>
                  <a:pt x="2483256" y="98425"/>
                </a:lnTo>
                <a:lnTo>
                  <a:pt x="2484183" y="98425"/>
                </a:lnTo>
                <a:lnTo>
                  <a:pt x="2487574" y="100965"/>
                </a:lnTo>
                <a:lnTo>
                  <a:pt x="2490203" y="100965"/>
                </a:lnTo>
                <a:lnTo>
                  <a:pt x="2492832" y="99695"/>
                </a:lnTo>
                <a:lnTo>
                  <a:pt x="2495080" y="98425"/>
                </a:lnTo>
                <a:lnTo>
                  <a:pt x="2499322" y="98425"/>
                </a:lnTo>
                <a:lnTo>
                  <a:pt x="2501201" y="97155"/>
                </a:lnTo>
                <a:lnTo>
                  <a:pt x="2501836" y="97155"/>
                </a:lnTo>
                <a:lnTo>
                  <a:pt x="2503068" y="98425"/>
                </a:lnTo>
                <a:lnTo>
                  <a:pt x="2503728" y="99695"/>
                </a:lnTo>
                <a:lnTo>
                  <a:pt x="2505075" y="100965"/>
                </a:lnTo>
                <a:lnTo>
                  <a:pt x="2506268" y="100965"/>
                </a:lnTo>
                <a:lnTo>
                  <a:pt x="2507475" y="99695"/>
                </a:lnTo>
                <a:lnTo>
                  <a:pt x="2509393" y="98425"/>
                </a:lnTo>
                <a:lnTo>
                  <a:pt x="2511158" y="97155"/>
                </a:lnTo>
                <a:lnTo>
                  <a:pt x="2513774" y="97155"/>
                </a:lnTo>
                <a:lnTo>
                  <a:pt x="2515565" y="98425"/>
                </a:lnTo>
                <a:lnTo>
                  <a:pt x="2515984" y="98425"/>
                </a:lnTo>
                <a:lnTo>
                  <a:pt x="2517343" y="99695"/>
                </a:lnTo>
                <a:lnTo>
                  <a:pt x="2525039" y="99695"/>
                </a:lnTo>
                <a:lnTo>
                  <a:pt x="2527109" y="98425"/>
                </a:lnTo>
                <a:lnTo>
                  <a:pt x="2529852" y="99695"/>
                </a:lnTo>
                <a:lnTo>
                  <a:pt x="2532126" y="97155"/>
                </a:lnTo>
                <a:lnTo>
                  <a:pt x="2543060" y="97155"/>
                </a:lnTo>
                <a:lnTo>
                  <a:pt x="2544915" y="98425"/>
                </a:lnTo>
                <a:lnTo>
                  <a:pt x="2578290" y="98425"/>
                </a:lnTo>
                <a:lnTo>
                  <a:pt x="2578087" y="97155"/>
                </a:lnTo>
                <a:lnTo>
                  <a:pt x="2576512" y="97155"/>
                </a:lnTo>
                <a:lnTo>
                  <a:pt x="2576233" y="95885"/>
                </a:lnTo>
                <a:lnTo>
                  <a:pt x="2581999" y="95885"/>
                </a:lnTo>
                <a:lnTo>
                  <a:pt x="2581719" y="97155"/>
                </a:lnTo>
                <a:lnTo>
                  <a:pt x="2581529" y="97155"/>
                </a:lnTo>
                <a:lnTo>
                  <a:pt x="2581821" y="98425"/>
                </a:lnTo>
                <a:lnTo>
                  <a:pt x="2589352" y="98425"/>
                </a:lnTo>
                <a:lnTo>
                  <a:pt x="2589238" y="97155"/>
                </a:lnTo>
                <a:lnTo>
                  <a:pt x="2588818" y="97155"/>
                </a:lnTo>
                <a:lnTo>
                  <a:pt x="2588818" y="95885"/>
                </a:lnTo>
                <a:lnTo>
                  <a:pt x="2590533" y="95885"/>
                </a:lnTo>
                <a:lnTo>
                  <a:pt x="2593987" y="98425"/>
                </a:lnTo>
                <a:lnTo>
                  <a:pt x="2600045" y="98425"/>
                </a:lnTo>
                <a:lnTo>
                  <a:pt x="2602217" y="97155"/>
                </a:lnTo>
                <a:lnTo>
                  <a:pt x="2603144" y="97155"/>
                </a:lnTo>
                <a:lnTo>
                  <a:pt x="2606827" y="99695"/>
                </a:lnTo>
                <a:lnTo>
                  <a:pt x="2609685" y="99695"/>
                </a:lnTo>
                <a:lnTo>
                  <a:pt x="2613418" y="97155"/>
                </a:lnTo>
                <a:lnTo>
                  <a:pt x="2616441" y="97155"/>
                </a:lnTo>
                <a:lnTo>
                  <a:pt x="2617876" y="98425"/>
                </a:lnTo>
                <a:lnTo>
                  <a:pt x="2618663" y="98425"/>
                </a:lnTo>
                <a:lnTo>
                  <a:pt x="2620378" y="97155"/>
                </a:lnTo>
                <a:lnTo>
                  <a:pt x="2630855" y="97155"/>
                </a:lnTo>
                <a:lnTo>
                  <a:pt x="2631363" y="95885"/>
                </a:lnTo>
                <a:lnTo>
                  <a:pt x="2630881" y="95885"/>
                </a:lnTo>
                <a:lnTo>
                  <a:pt x="2629624" y="94615"/>
                </a:lnTo>
                <a:lnTo>
                  <a:pt x="2629268" y="94615"/>
                </a:lnTo>
                <a:lnTo>
                  <a:pt x="2629547" y="93345"/>
                </a:lnTo>
                <a:lnTo>
                  <a:pt x="2634970" y="93345"/>
                </a:lnTo>
                <a:lnTo>
                  <a:pt x="2634754" y="92075"/>
                </a:lnTo>
                <a:lnTo>
                  <a:pt x="2632354" y="92075"/>
                </a:lnTo>
                <a:lnTo>
                  <a:pt x="2630436" y="90805"/>
                </a:lnTo>
                <a:lnTo>
                  <a:pt x="2631592" y="89535"/>
                </a:lnTo>
                <a:lnTo>
                  <a:pt x="2631363" y="89535"/>
                </a:lnTo>
                <a:lnTo>
                  <a:pt x="2631084" y="88265"/>
                </a:lnTo>
                <a:lnTo>
                  <a:pt x="2625801" y="88265"/>
                </a:lnTo>
                <a:lnTo>
                  <a:pt x="2625801" y="94615"/>
                </a:lnTo>
                <a:lnTo>
                  <a:pt x="2609316" y="94615"/>
                </a:lnTo>
                <a:lnTo>
                  <a:pt x="2609761" y="93345"/>
                </a:lnTo>
                <a:lnTo>
                  <a:pt x="2625242" y="93345"/>
                </a:lnTo>
                <a:lnTo>
                  <a:pt x="2625801" y="94615"/>
                </a:lnTo>
                <a:lnTo>
                  <a:pt x="2625801" y="88265"/>
                </a:lnTo>
                <a:lnTo>
                  <a:pt x="2624239" y="88265"/>
                </a:lnTo>
                <a:lnTo>
                  <a:pt x="2623134" y="89535"/>
                </a:lnTo>
                <a:lnTo>
                  <a:pt x="2620886" y="89535"/>
                </a:lnTo>
                <a:lnTo>
                  <a:pt x="2619159" y="88265"/>
                </a:lnTo>
                <a:lnTo>
                  <a:pt x="2614904" y="88265"/>
                </a:lnTo>
                <a:lnTo>
                  <a:pt x="2613088" y="86995"/>
                </a:lnTo>
                <a:lnTo>
                  <a:pt x="2612682" y="86995"/>
                </a:lnTo>
                <a:lnTo>
                  <a:pt x="2610802" y="88265"/>
                </a:lnTo>
                <a:lnTo>
                  <a:pt x="2594965" y="88265"/>
                </a:lnTo>
                <a:lnTo>
                  <a:pt x="2593302" y="89535"/>
                </a:lnTo>
                <a:lnTo>
                  <a:pt x="2592171" y="89535"/>
                </a:lnTo>
                <a:lnTo>
                  <a:pt x="2590482" y="88265"/>
                </a:lnTo>
                <a:lnTo>
                  <a:pt x="2586939" y="88265"/>
                </a:lnTo>
                <a:lnTo>
                  <a:pt x="2584043" y="86995"/>
                </a:lnTo>
                <a:lnTo>
                  <a:pt x="2582303" y="86995"/>
                </a:lnTo>
                <a:lnTo>
                  <a:pt x="2580208" y="88265"/>
                </a:lnTo>
                <a:lnTo>
                  <a:pt x="2579738" y="88265"/>
                </a:lnTo>
                <a:lnTo>
                  <a:pt x="2578316" y="89535"/>
                </a:lnTo>
                <a:lnTo>
                  <a:pt x="2572245" y="89535"/>
                </a:lnTo>
                <a:lnTo>
                  <a:pt x="2570442" y="88265"/>
                </a:lnTo>
                <a:lnTo>
                  <a:pt x="2569895" y="88265"/>
                </a:lnTo>
                <a:lnTo>
                  <a:pt x="2569222" y="87591"/>
                </a:lnTo>
                <a:lnTo>
                  <a:pt x="2569222" y="95885"/>
                </a:lnTo>
                <a:lnTo>
                  <a:pt x="2568778" y="97155"/>
                </a:lnTo>
                <a:lnTo>
                  <a:pt x="2567305" y="97155"/>
                </a:lnTo>
                <a:lnTo>
                  <a:pt x="2567114" y="95885"/>
                </a:lnTo>
                <a:lnTo>
                  <a:pt x="2569222" y="95885"/>
                </a:lnTo>
                <a:lnTo>
                  <a:pt x="2569222" y="87591"/>
                </a:lnTo>
                <a:lnTo>
                  <a:pt x="2568625" y="86995"/>
                </a:lnTo>
                <a:lnTo>
                  <a:pt x="2567686" y="86995"/>
                </a:lnTo>
                <a:lnTo>
                  <a:pt x="2565476" y="88265"/>
                </a:lnTo>
                <a:lnTo>
                  <a:pt x="2560129" y="88265"/>
                </a:lnTo>
                <a:lnTo>
                  <a:pt x="2556776" y="89535"/>
                </a:lnTo>
                <a:lnTo>
                  <a:pt x="2556345" y="89535"/>
                </a:lnTo>
                <a:lnTo>
                  <a:pt x="2555011" y="88265"/>
                </a:lnTo>
                <a:lnTo>
                  <a:pt x="2554744" y="86995"/>
                </a:lnTo>
                <a:lnTo>
                  <a:pt x="2546413" y="86995"/>
                </a:lnTo>
                <a:lnTo>
                  <a:pt x="2545880" y="88265"/>
                </a:lnTo>
                <a:lnTo>
                  <a:pt x="2544064" y="88265"/>
                </a:lnTo>
                <a:lnTo>
                  <a:pt x="2542400" y="86995"/>
                </a:lnTo>
                <a:lnTo>
                  <a:pt x="2541371" y="86995"/>
                </a:lnTo>
                <a:lnTo>
                  <a:pt x="2539250" y="88265"/>
                </a:lnTo>
                <a:lnTo>
                  <a:pt x="2538361" y="86995"/>
                </a:lnTo>
                <a:lnTo>
                  <a:pt x="2536647" y="86995"/>
                </a:lnTo>
                <a:lnTo>
                  <a:pt x="2535847" y="88265"/>
                </a:lnTo>
                <a:lnTo>
                  <a:pt x="2531326" y="88265"/>
                </a:lnTo>
                <a:lnTo>
                  <a:pt x="2529357" y="86995"/>
                </a:lnTo>
                <a:lnTo>
                  <a:pt x="2528214" y="86995"/>
                </a:lnTo>
                <a:lnTo>
                  <a:pt x="2527249" y="88265"/>
                </a:lnTo>
                <a:lnTo>
                  <a:pt x="2526690" y="88265"/>
                </a:lnTo>
                <a:lnTo>
                  <a:pt x="2526068" y="86995"/>
                </a:lnTo>
                <a:lnTo>
                  <a:pt x="2526842" y="85725"/>
                </a:lnTo>
                <a:lnTo>
                  <a:pt x="2529789" y="85725"/>
                </a:lnTo>
                <a:lnTo>
                  <a:pt x="2531910" y="84455"/>
                </a:lnTo>
                <a:lnTo>
                  <a:pt x="2538323" y="85725"/>
                </a:lnTo>
                <a:lnTo>
                  <a:pt x="2542590" y="84455"/>
                </a:lnTo>
                <a:lnTo>
                  <a:pt x="2547785" y="85725"/>
                </a:lnTo>
                <a:lnTo>
                  <a:pt x="2548699" y="84455"/>
                </a:lnTo>
                <a:lnTo>
                  <a:pt x="2550337" y="83185"/>
                </a:lnTo>
                <a:lnTo>
                  <a:pt x="2551138" y="84455"/>
                </a:lnTo>
                <a:lnTo>
                  <a:pt x="2553665" y="84455"/>
                </a:lnTo>
                <a:lnTo>
                  <a:pt x="2554401" y="83185"/>
                </a:lnTo>
                <a:lnTo>
                  <a:pt x="2554414" y="81915"/>
                </a:lnTo>
                <a:lnTo>
                  <a:pt x="2545702" y="81915"/>
                </a:lnTo>
                <a:lnTo>
                  <a:pt x="2545359" y="80645"/>
                </a:lnTo>
                <a:lnTo>
                  <a:pt x="2548623" y="79375"/>
                </a:lnTo>
                <a:lnTo>
                  <a:pt x="2551061" y="80645"/>
                </a:lnTo>
                <a:lnTo>
                  <a:pt x="2564815" y="80645"/>
                </a:lnTo>
                <a:lnTo>
                  <a:pt x="2563495" y="81915"/>
                </a:lnTo>
                <a:lnTo>
                  <a:pt x="2557678" y="81915"/>
                </a:lnTo>
                <a:lnTo>
                  <a:pt x="2557234" y="83185"/>
                </a:lnTo>
                <a:lnTo>
                  <a:pt x="2558059" y="84455"/>
                </a:lnTo>
                <a:lnTo>
                  <a:pt x="2577795" y="84455"/>
                </a:lnTo>
                <a:lnTo>
                  <a:pt x="2578963" y="83185"/>
                </a:lnTo>
                <a:lnTo>
                  <a:pt x="2599880" y="83185"/>
                </a:lnTo>
                <a:lnTo>
                  <a:pt x="2600363" y="81915"/>
                </a:lnTo>
                <a:lnTo>
                  <a:pt x="2600922" y="81915"/>
                </a:lnTo>
                <a:lnTo>
                  <a:pt x="2600947" y="80645"/>
                </a:lnTo>
                <a:lnTo>
                  <a:pt x="2601264" y="79375"/>
                </a:lnTo>
                <a:lnTo>
                  <a:pt x="2602039" y="78105"/>
                </a:lnTo>
                <a:lnTo>
                  <a:pt x="2607081" y="78105"/>
                </a:lnTo>
                <a:lnTo>
                  <a:pt x="2609888" y="79375"/>
                </a:lnTo>
                <a:lnTo>
                  <a:pt x="2610802" y="79375"/>
                </a:lnTo>
                <a:lnTo>
                  <a:pt x="2612453" y="78105"/>
                </a:lnTo>
                <a:lnTo>
                  <a:pt x="2645956" y="78105"/>
                </a:lnTo>
                <a:lnTo>
                  <a:pt x="2647886" y="76835"/>
                </a:lnTo>
                <a:lnTo>
                  <a:pt x="2669400" y="76835"/>
                </a:lnTo>
                <a:lnTo>
                  <a:pt x="2673807" y="75565"/>
                </a:lnTo>
                <a:lnTo>
                  <a:pt x="2677274" y="75565"/>
                </a:lnTo>
                <a:lnTo>
                  <a:pt x="2679268" y="74295"/>
                </a:lnTo>
                <a:lnTo>
                  <a:pt x="2699080" y="74295"/>
                </a:lnTo>
                <a:lnTo>
                  <a:pt x="2701036" y="73025"/>
                </a:lnTo>
                <a:lnTo>
                  <a:pt x="2715361" y="73025"/>
                </a:lnTo>
                <a:lnTo>
                  <a:pt x="2717685" y="71755"/>
                </a:lnTo>
                <a:lnTo>
                  <a:pt x="2719336" y="71755"/>
                </a:lnTo>
                <a:lnTo>
                  <a:pt x="2720797" y="70485"/>
                </a:lnTo>
                <a:close/>
              </a:path>
              <a:path w="2723515" h="306704">
                <a:moveTo>
                  <a:pt x="2723057" y="207683"/>
                </a:moveTo>
                <a:lnTo>
                  <a:pt x="2722384" y="206743"/>
                </a:lnTo>
                <a:lnTo>
                  <a:pt x="2721876" y="206578"/>
                </a:lnTo>
                <a:lnTo>
                  <a:pt x="2721241" y="206667"/>
                </a:lnTo>
                <a:lnTo>
                  <a:pt x="2720695" y="206743"/>
                </a:lnTo>
                <a:lnTo>
                  <a:pt x="2720162" y="206781"/>
                </a:lnTo>
                <a:lnTo>
                  <a:pt x="2719387" y="206971"/>
                </a:lnTo>
                <a:lnTo>
                  <a:pt x="2719171" y="207213"/>
                </a:lnTo>
                <a:lnTo>
                  <a:pt x="2718955" y="207378"/>
                </a:lnTo>
                <a:lnTo>
                  <a:pt x="2719146" y="207556"/>
                </a:lnTo>
                <a:lnTo>
                  <a:pt x="2719311" y="207848"/>
                </a:lnTo>
                <a:lnTo>
                  <a:pt x="2720048" y="208076"/>
                </a:lnTo>
                <a:lnTo>
                  <a:pt x="2720594" y="208165"/>
                </a:lnTo>
                <a:lnTo>
                  <a:pt x="2722181" y="208267"/>
                </a:lnTo>
                <a:lnTo>
                  <a:pt x="2723057" y="207683"/>
                </a:lnTo>
                <a:close/>
              </a:path>
            </a:pathLst>
          </a:custGeom>
          <a:solidFill>
            <a:srgbClr val="FF002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77CB1-5092-43C8-8677-2C5EDB7FE3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825" y="8607425"/>
            <a:ext cx="12888913" cy="2006600"/>
          </a:xfrm>
        </p:spPr>
        <p:txBody>
          <a:bodyPr/>
          <a:lstStyle>
            <a:lvl1pPr marL="0" indent="0">
              <a:buNone/>
              <a:defRPr sz="4400">
                <a:latin typeface="Barlow SemiBold" panose="00000700000000000000" pitchFamily="2" charset="0"/>
              </a:defRPr>
            </a:lvl1pPr>
          </a:lstStyle>
          <a:p>
            <a:pPr lvl="0"/>
            <a:r>
              <a:rPr lang="en-GB" dirty="0"/>
              <a:t>Presenter 1 Name, Job title </a:t>
            </a:r>
          </a:p>
          <a:p>
            <a:pPr lvl="0"/>
            <a:r>
              <a:rPr lang="en-GB" dirty="0"/>
              <a:t>Presenter 2 Name, Job Title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C1F90-A39B-4EAD-BDB9-7FC93A2B58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68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object 17">
            <a:extLst>
              <a:ext uri="{FF2B5EF4-FFF2-40B4-BE49-F238E27FC236}">
                <a16:creationId xmlns:a16="http://schemas.microsoft.com/office/drawing/2014/main" id="{DB04760A-0AB3-4CB1-AE68-FFF97310DFCF}"/>
              </a:ext>
            </a:extLst>
          </p:cNvPr>
          <p:cNvGrpSpPr/>
          <p:nvPr userDrawn="1"/>
        </p:nvGrpSpPr>
        <p:grpSpPr>
          <a:xfrm>
            <a:off x="1177956" y="5347970"/>
            <a:ext cx="4873625" cy="306705"/>
            <a:chOff x="1493167" y="5322844"/>
            <a:chExt cx="4873625" cy="306705"/>
          </a:xfrm>
        </p:grpSpPr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2DA043F4-313C-4771-97AF-435465D4CA00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5D462D32-762C-418D-83B7-A34E1DAB8EC8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4ADA2F41-B9A5-4A03-8AAA-DCB74E73B25E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374A6330-7ADA-42C4-ABAD-B130E8313EA6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C962B-3E02-413D-96FA-CBDBA6244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058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A7D3D5-2ABB-430F-BF00-9809FB4204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0768" y="5705255"/>
            <a:ext cx="4968000" cy="863093"/>
          </a:xfrm>
        </p:spPr>
        <p:txBody>
          <a:bodyPr lIns="0" tIns="0" rIns="0" bIns="0">
            <a:noAutofit/>
          </a:bodyPr>
          <a:lstStyle>
            <a:lvl1pPr marL="15875" indent="0" algn="ctr">
              <a:lnSpc>
                <a:spcPts val="2640"/>
              </a:lnSpc>
              <a:spcBef>
                <a:spcPts val="459"/>
              </a:spcBef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D1ADB988-15A7-7044-98FF-2079AD408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summary slide Title</a:t>
            </a:r>
            <a:endParaRPr lang="en-GB" dirty="0"/>
          </a:p>
        </p:txBody>
      </p:sp>
      <p:grpSp>
        <p:nvGrpSpPr>
          <p:cNvPr id="43" name="object 17">
            <a:extLst>
              <a:ext uri="{FF2B5EF4-FFF2-40B4-BE49-F238E27FC236}">
                <a16:creationId xmlns:a16="http://schemas.microsoft.com/office/drawing/2014/main" id="{537858D6-A04F-7C4B-B5A9-B8783BE6BB7B}"/>
              </a:ext>
            </a:extLst>
          </p:cNvPr>
          <p:cNvGrpSpPr/>
          <p:nvPr userDrawn="1"/>
        </p:nvGrpSpPr>
        <p:grpSpPr>
          <a:xfrm>
            <a:off x="7658676" y="5347970"/>
            <a:ext cx="4873625" cy="306705"/>
            <a:chOff x="1493167" y="5322844"/>
            <a:chExt cx="4873625" cy="306705"/>
          </a:xfrm>
        </p:grpSpPr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0B03CF59-6DD2-524D-A47E-E500A6D15240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8901083C-92D1-3C4C-98A2-3A0E12F28934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20">
              <a:extLst>
                <a:ext uri="{FF2B5EF4-FFF2-40B4-BE49-F238E27FC236}">
                  <a16:creationId xmlns:a16="http://schemas.microsoft.com/office/drawing/2014/main" id="{9DA5DD7E-648A-E445-848E-C5C86A0C6344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21">
              <a:extLst>
                <a:ext uri="{FF2B5EF4-FFF2-40B4-BE49-F238E27FC236}">
                  <a16:creationId xmlns:a16="http://schemas.microsoft.com/office/drawing/2014/main" id="{DCCE6283-8EFB-C344-9B85-BE1572421FC8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C2FCEEC-CE4B-BD4D-B18F-6C0E5B80BE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3778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0528BD5F-5C27-EA44-8604-9160AEAB6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11488" y="57052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77" name="object 17">
            <a:extLst>
              <a:ext uri="{FF2B5EF4-FFF2-40B4-BE49-F238E27FC236}">
                <a16:creationId xmlns:a16="http://schemas.microsoft.com/office/drawing/2014/main" id="{2304FBB1-D7D3-D44C-8955-1EFB5E95874A}"/>
              </a:ext>
            </a:extLst>
          </p:cNvPr>
          <p:cNvGrpSpPr/>
          <p:nvPr userDrawn="1"/>
        </p:nvGrpSpPr>
        <p:grpSpPr>
          <a:xfrm>
            <a:off x="14211404" y="5347970"/>
            <a:ext cx="4873625" cy="306705"/>
            <a:chOff x="1493167" y="5322844"/>
            <a:chExt cx="4873625" cy="306705"/>
          </a:xfrm>
        </p:grpSpPr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C40D0EBF-ACD5-404D-BFE1-347EFDA0AA01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19">
              <a:extLst>
                <a:ext uri="{FF2B5EF4-FFF2-40B4-BE49-F238E27FC236}">
                  <a16:creationId xmlns:a16="http://schemas.microsoft.com/office/drawing/2014/main" id="{06FC0A2D-5DFB-B240-A2ED-77F0E6017976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20">
              <a:extLst>
                <a:ext uri="{FF2B5EF4-FFF2-40B4-BE49-F238E27FC236}">
                  <a16:creationId xmlns:a16="http://schemas.microsoft.com/office/drawing/2014/main" id="{528B6837-F7C6-F946-BDFD-9D3382A90578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21">
              <a:extLst>
                <a:ext uri="{FF2B5EF4-FFF2-40B4-BE49-F238E27FC236}">
                  <a16:creationId xmlns:a16="http://schemas.microsoft.com/office/drawing/2014/main" id="{734D6BF5-6975-7243-9122-10A9BE69A18C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8F3CAD11-C074-E04C-904E-746F5B820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56506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TExt</a:t>
            </a:r>
            <a:endParaRPr lang="en-US" dirty="0"/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FA87E161-E244-9047-BBF9-B05D0D0FA7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164216" y="57052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93" name="object 17">
            <a:extLst>
              <a:ext uri="{FF2B5EF4-FFF2-40B4-BE49-F238E27FC236}">
                <a16:creationId xmlns:a16="http://schemas.microsoft.com/office/drawing/2014/main" id="{44876C94-689E-904A-862F-973E03F3BA3A}"/>
              </a:ext>
            </a:extLst>
          </p:cNvPr>
          <p:cNvGrpSpPr/>
          <p:nvPr userDrawn="1"/>
        </p:nvGrpSpPr>
        <p:grpSpPr>
          <a:xfrm>
            <a:off x="1177956" y="7735570"/>
            <a:ext cx="4873625" cy="306705"/>
            <a:chOff x="1493167" y="5322844"/>
            <a:chExt cx="4873625" cy="306705"/>
          </a:xfrm>
        </p:grpSpPr>
        <p:sp>
          <p:nvSpPr>
            <p:cNvPr id="96" name="object 18">
              <a:extLst>
                <a:ext uri="{FF2B5EF4-FFF2-40B4-BE49-F238E27FC236}">
                  <a16:creationId xmlns:a16="http://schemas.microsoft.com/office/drawing/2014/main" id="{5FD7B6EA-F4D3-B44C-8E29-B47658C4B569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19">
              <a:extLst>
                <a:ext uri="{FF2B5EF4-FFF2-40B4-BE49-F238E27FC236}">
                  <a16:creationId xmlns:a16="http://schemas.microsoft.com/office/drawing/2014/main" id="{265E2780-2E72-4A43-BBF3-A3BE42EEFC2A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20">
              <a:extLst>
                <a:ext uri="{FF2B5EF4-FFF2-40B4-BE49-F238E27FC236}">
                  <a16:creationId xmlns:a16="http://schemas.microsoft.com/office/drawing/2014/main" id="{4350CB9F-72A3-5F45-A6FD-C91A9E89D0A6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21">
              <a:extLst>
                <a:ext uri="{FF2B5EF4-FFF2-40B4-BE49-F238E27FC236}">
                  <a16:creationId xmlns:a16="http://schemas.microsoft.com/office/drawing/2014/main" id="{E7AF3F3F-E7D8-F74B-A062-114D4FDBA497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FD55FBB0-43A6-3E46-A004-650380DD88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23058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8EE02F60-0EBE-DC44-9D09-7CC7BFD18A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30768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02" name="object 17">
            <a:extLst>
              <a:ext uri="{FF2B5EF4-FFF2-40B4-BE49-F238E27FC236}">
                <a16:creationId xmlns:a16="http://schemas.microsoft.com/office/drawing/2014/main" id="{0725D8D2-273E-1846-BF98-943323010B2C}"/>
              </a:ext>
            </a:extLst>
          </p:cNvPr>
          <p:cNvGrpSpPr/>
          <p:nvPr userDrawn="1"/>
        </p:nvGrpSpPr>
        <p:grpSpPr>
          <a:xfrm>
            <a:off x="7658676" y="7735570"/>
            <a:ext cx="4873625" cy="306705"/>
            <a:chOff x="1493167" y="5322844"/>
            <a:chExt cx="4873625" cy="306705"/>
          </a:xfrm>
        </p:grpSpPr>
        <p:sp>
          <p:nvSpPr>
            <p:cNvPr id="103" name="object 18">
              <a:extLst>
                <a:ext uri="{FF2B5EF4-FFF2-40B4-BE49-F238E27FC236}">
                  <a16:creationId xmlns:a16="http://schemas.microsoft.com/office/drawing/2014/main" id="{0D5952FD-F658-7441-A2E6-70576BD16FCE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9">
              <a:extLst>
                <a:ext uri="{FF2B5EF4-FFF2-40B4-BE49-F238E27FC236}">
                  <a16:creationId xmlns:a16="http://schemas.microsoft.com/office/drawing/2014/main" id="{A3799A88-9418-BF4C-839B-31A7463D64E7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20">
              <a:extLst>
                <a:ext uri="{FF2B5EF4-FFF2-40B4-BE49-F238E27FC236}">
                  <a16:creationId xmlns:a16="http://schemas.microsoft.com/office/drawing/2014/main" id="{0247345F-E3B9-C640-B755-8ED2773E3CAB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21">
              <a:extLst>
                <a:ext uri="{FF2B5EF4-FFF2-40B4-BE49-F238E27FC236}">
                  <a16:creationId xmlns:a16="http://schemas.microsoft.com/office/drawing/2014/main" id="{F4CFCF87-4788-E744-9B72-6A75EF66C6C1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D287A9A1-42A1-A846-8FEA-75C627CA56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03778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8" name="Text Placeholder 5">
            <a:extLst>
              <a:ext uri="{FF2B5EF4-FFF2-40B4-BE49-F238E27FC236}">
                <a16:creationId xmlns:a16="http://schemas.microsoft.com/office/drawing/2014/main" id="{1A80C0B8-D2A0-8646-8B33-D9B709FA99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1488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09" name="object 17">
            <a:extLst>
              <a:ext uri="{FF2B5EF4-FFF2-40B4-BE49-F238E27FC236}">
                <a16:creationId xmlns:a16="http://schemas.microsoft.com/office/drawing/2014/main" id="{3A781493-021B-9F44-A5CD-1EEDC321F13E}"/>
              </a:ext>
            </a:extLst>
          </p:cNvPr>
          <p:cNvGrpSpPr/>
          <p:nvPr userDrawn="1"/>
        </p:nvGrpSpPr>
        <p:grpSpPr>
          <a:xfrm>
            <a:off x="14211404" y="7735570"/>
            <a:ext cx="4873625" cy="306705"/>
            <a:chOff x="1493167" y="5322844"/>
            <a:chExt cx="4873625" cy="306705"/>
          </a:xfrm>
        </p:grpSpPr>
        <p:sp>
          <p:nvSpPr>
            <p:cNvPr id="110" name="object 18">
              <a:extLst>
                <a:ext uri="{FF2B5EF4-FFF2-40B4-BE49-F238E27FC236}">
                  <a16:creationId xmlns:a16="http://schemas.microsoft.com/office/drawing/2014/main" id="{659217E6-1B05-144E-A7AE-BD363580B855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9">
              <a:extLst>
                <a:ext uri="{FF2B5EF4-FFF2-40B4-BE49-F238E27FC236}">
                  <a16:creationId xmlns:a16="http://schemas.microsoft.com/office/drawing/2014/main" id="{CACF8ADC-B845-7440-AE23-CC23B73A8D9D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20">
              <a:extLst>
                <a:ext uri="{FF2B5EF4-FFF2-40B4-BE49-F238E27FC236}">
                  <a16:creationId xmlns:a16="http://schemas.microsoft.com/office/drawing/2014/main" id="{8A73DC08-65D7-B049-8FD8-DD4D87B8A1AE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21">
              <a:extLst>
                <a:ext uri="{FF2B5EF4-FFF2-40B4-BE49-F238E27FC236}">
                  <a16:creationId xmlns:a16="http://schemas.microsoft.com/office/drawing/2014/main" id="{EFC0D9B3-09AC-4D47-A6EC-22CDB76E463A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4" name="Text Placeholder 3">
            <a:extLst>
              <a:ext uri="{FF2B5EF4-FFF2-40B4-BE49-F238E27FC236}">
                <a16:creationId xmlns:a16="http://schemas.microsoft.com/office/drawing/2014/main" id="{7A1783A2-6E93-304A-B939-3D3FCE775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56506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5" name="Text Placeholder 5">
            <a:extLst>
              <a:ext uri="{FF2B5EF4-FFF2-40B4-BE49-F238E27FC236}">
                <a16:creationId xmlns:a16="http://schemas.microsoft.com/office/drawing/2014/main" id="{43CF8CD6-8F3C-B040-9972-CBBC76839C9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164216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475BA-9F66-4729-A03E-C40513838AA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87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object 17">
            <a:extLst>
              <a:ext uri="{FF2B5EF4-FFF2-40B4-BE49-F238E27FC236}">
                <a16:creationId xmlns:a16="http://schemas.microsoft.com/office/drawing/2014/main" id="{DB04760A-0AB3-4CB1-AE68-FFF97310DFCF}"/>
              </a:ext>
            </a:extLst>
          </p:cNvPr>
          <p:cNvGrpSpPr/>
          <p:nvPr userDrawn="1"/>
        </p:nvGrpSpPr>
        <p:grpSpPr>
          <a:xfrm>
            <a:off x="1177956" y="5347970"/>
            <a:ext cx="4873625" cy="306705"/>
            <a:chOff x="1493167" y="5322844"/>
            <a:chExt cx="4873625" cy="306705"/>
          </a:xfrm>
        </p:grpSpPr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2DA043F4-313C-4771-97AF-435465D4CA00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5D462D32-762C-418D-83B7-A34E1DAB8EC8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4ADA2F41-B9A5-4A03-8AAA-DCB74E73B25E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374A6330-7ADA-42C4-ABAD-B130E8313EA6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C962B-3E02-413D-96FA-CBDBA6244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058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A7D3D5-2ABB-430F-BF00-9809FB4204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0768" y="5705255"/>
            <a:ext cx="4968000" cy="863093"/>
          </a:xfrm>
        </p:spPr>
        <p:txBody>
          <a:bodyPr lIns="0" tIns="0" rIns="0" bIns="0">
            <a:noAutofit/>
          </a:bodyPr>
          <a:lstStyle>
            <a:lvl1pPr marL="15875" indent="0" algn="ctr">
              <a:lnSpc>
                <a:spcPts val="2640"/>
              </a:lnSpc>
              <a:spcBef>
                <a:spcPts val="459"/>
              </a:spcBef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D1ADB988-15A7-7044-98FF-2079AD408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summary slide Title</a:t>
            </a:r>
            <a:endParaRPr lang="en-GB" dirty="0"/>
          </a:p>
        </p:txBody>
      </p:sp>
      <p:grpSp>
        <p:nvGrpSpPr>
          <p:cNvPr id="43" name="object 17">
            <a:extLst>
              <a:ext uri="{FF2B5EF4-FFF2-40B4-BE49-F238E27FC236}">
                <a16:creationId xmlns:a16="http://schemas.microsoft.com/office/drawing/2014/main" id="{537858D6-A04F-7C4B-B5A9-B8783BE6BB7B}"/>
              </a:ext>
            </a:extLst>
          </p:cNvPr>
          <p:cNvGrpSpPr/>
          <p:nvPr userDrawn="1"/>
        </p:nvGrpSpPr>
        <p:grpSpPr>
          <a:xfrm>
            <a:off x="7658676" y="5347970"/>
            <a:ext cx="4873625" cy="306705"/>
            <a:chOff x="1493167" y="5322844"/>
            <a:chExt cx="4873625" cy="306705"/>
          </a:xfrm>
        </p:grpSpPr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0B03CF59-6DD2-524D-A47E-E500A6D15240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8901083C-92D1-3C4C-98A2-3A0E12F28934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20">
              <a:extLst>
                <a:ext uri="{FF2B5EF4-FFF2-40B4-BE49-F238E27FC236}">
                  <a16:creationId xmlns:a16="http://schemas.microsoft.com/office/drawing/2014/main" id="{9DA5DD7E-648A-E445-848E-C5C86A0C6344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21">
              <a:extLst>
                <a:ext uri="{FF2B5EF4-FFF2-40B4-BE49-F238E27FC236}">
                  <a16:creationId xmlns:a16="http://schemas.microsoft.com/office/drawing/2014/main" id="{DCCE6283-8EFB-C344-9B85-BE1572421FC8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C2FCEEC-CE4B-BD4D-B18F-6C0E5B80BE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3778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0528BD5F-5C27-EA44-8604-9160AEAB6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11488" y="57052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77" name="object 17">
            <a:extLst>
              <a:ext uri="{FF2B5EF4-FFF2-40B4-BE49-F238E27FC236}">
                <a16:creationId xmlns:a16="http://schemas.microsoft.com/office/drawing/2014/main" id="{2304FBB1-D7D3-D44C-8955-1EFB5E95874A}"/>
              </a:ext>
            </a:extLst>
          </p:cNvPr>
          <p:cNvGrpSpPr/>
          <p:nvPr userDrawn="1"/>
        </p:nvGrpSpPr>
        <p:grpSpPr>
          <a:xfrm>
            <a:off x="14211404" y="5347970"/>
            <a:ext cx="4873625" cy="306705"/>
            <a:chOff x="1493167" y="5322844"/>
            <a:chExt cx="4873625" cy="306705"/>
          </a:xfrm>
        </p:grpSpPr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C40D0EBF-ACD5-404D-BFE1-347EFDA0AA01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19">
              <a:extLst>
                <a:ext uri="{FF2B5EF4-FFF2-40B4-BE49-F238E27FC236}">
                  <a16:creationId xmlns:a16="http://schemas.microsoft.com/office/drawing/2014/main" id="{06FC0A2D-5DFB-B240-A2ED-77F0E6017976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20">
              <a:extLst>
                <a:ext uri="{FF2B5EF4-FFF2-40B4-BE49-F238E27FC236}">
                  <a16:creationId xmlns:a16="http://schemas.microsoft.com/office/drawing/2014/main" id="{528B6837-F7C6-F946-BDFD-9D3382A90578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21">
              <a:extLst>
                <a:ext uri="{FF2B5EF4-FFF2-40B4-BE49-F238E27FC236}">
                  <a16:creationId xmlns:a16="http://schemas.microsoft.com/office/drawing/2014/main" id="{734D6BF5-6975-7243-9122-10A9BE69A18C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8F3CAD11-C074-E04C-904E-746F5B820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56506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TExt</a:t>
            </a:r>
            <a:endParaRPr lang="en-US" dirty="0"/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FA87E161-E244-9047-BBF9-B05D0D0FA7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164216" y="57052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93" name="object 17">
            <a:extLst>
              <a:ext uri="{FF2B5EF4-FFF2-40B4-BE49-F238E27FC236}">
                <a16:creationId xmlns:a16="http://schemas.microsoft.com/office/drawing/2014/main" id="{44876C94-689E-904A-862F-973E03F3BA3A}"/>
              </a:ext>
            </a:extLst>
          </p:cNvPr>
          <p:cNvGrpSpPr/>
          <p:nvPr userDrawn="1"/>
        </p:nvGrpSpPr>
        <p:grpSpPr>
          <a:xfrm>
            <a:off x="1177956" y="7735570"/>
            <a:ext cx="4873625" cy="306705"/>
            <a:chOff x="1493167" y="5322844"/>
            <a:chExt cx="4873625" cy="306705"/>
          </a:xfrm>
        </p:grpSpPr>
        <p:sp>
          <p:nvSpPr>
            <p:cNvPr id="96" name="object 18">
              <a:extLst>
                <a:ext uri="{FF2B5EF4-FFF2-40B4-BE49-F238E27FC236}">
                  <a16:creationId xmlns:a16="http://schemas.microsoft.com/office/drawing/2014/main" id="{5FD7B6EA-F4D3-B44C-8E29-B47658C4B569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19">
              <a:extLst>
                <a:ext uri="{FF2B5EF4-FFF2-40B4-BE49-F238E27FC236}">
                  <a16:creationId xmlns:a16="http://schemas.microsoft.com/office/drawing/2014/main" id="{265E2780-2E72-4A43-BBF3-A3BE42EEFC2A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20">
              <a:extLst>
                <a:ext uri="{FF2B5EF4-FFF2-40B4-BE49-F238E27FC236}">
                  <a16:creationId xmlns:a16="http://schemas.microsoft.com/office/drawing/2014/main" id="{4350CB9F-72A3-5F45-A6FD-C91A9E89D0A6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21">
              <a:extLst>
                <a:ext uri="{FF2B5EF4-FFF2-40B4-BE49-F238E27FC236}">
                  <a16:creationId xmlns:a16="http://schemas.microsoft.com/office/drawing/2014/main" id="{E7AF3F3F-E7D8-F74B-A062-114D4FDBA497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FD55FBB0-43A6-3E46-A004-650380DD88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23058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8EE02F60-0EBE-DC44-9D09-7CC7BFD18A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30768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02" name="object 17">
            <a:extLst>
              <a:ext uri="{FF2B5EF4-FFF2-40B4-BE49-F238E27FC236}">
                <a16:creationId xmlns:a16="http://schemas.microsoft.com/office/drawing/2014/main" id="{0725D8D2-273E-1846-BF98-943323010B2C}"/>
              </a:ext>
            </a:extLst>
          </p:cNvPr>
          <p:cNvGrpSpPr/>
          <p:nvPr userDrawn="1"/>
        </p:nvGrpSpPr>
        <p:grpSpPr>
          <a:xfrm>
            <a:off x="7658676" y="7735570"/>
            <a:ext cx="4873625" cy="306705"/>
            <a:chOff x="1493167" y="5322844"/>
            <a:chExt cx="4873625" cy="306705"/>
          </a:xfrm>
        </p:grpSpPr>
        <p:sp>
          <p:nvSpPr>
            <p:cNvPr id="103" name="object 18">
              <a:extLst>
                <a:ext uri="{FF2B5EF4-FFF2-40B4-BE49-F238E27FC236}">
                  <a16:creationId xmlns:a16="http://schemas.microsoft.com/office/drawing/2014/main" id="{0D5952FD-F658-7441-A2E6-70576BD16FCE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9">
              <a:extLst>
                <a:ext uri="{FF2B5EF4-FFF2-40B4-BE49-F238E27FC236}">
                  <a16:creationId xmlns:a16="http://schemas.microsoft.com/office/drawing/2014/main" id="{A3799A88-9418-BF4C-839B-31A7463D64E7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20">
              <a:extLst>
                <a:ext uri="{FF2B5EF4-FFF2-40B4-BE49-F238E27FC236}">
                  <a16:creationId xmlns:a16="http://schemas.microsoft.com/office/drawing/2014/main" id="{0247345F-E3B9-C640-B755-8ED2773E3CAB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21">
              <a:extLst>
                <a:ext uri="{FF2B5EF4-FFF2-40B4-BE49-F238E27FC236}">
                  <a16:creationId xmlns:a16="http://schemas.microsoft.com/office/drawing/2014/main" id="{F4CFCF87-4788-E744-9B72-6A75EF66C6C1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D287A9A1-42A1-A846-8FEA-75C627CA56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03778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8" name="Text Placeholder 5">
            <a:extLst>
              <a:ext uri="{FF2B5EF4-FFF2-40B4-BE49-F238E27FC236}">
                <a16:creationId xmlns:a16="http://schemas.microsoft.com/office/drawing/2014/main" id="{1A80C0B8-D2A0-8646-8B33-D9B709FA99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1488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09" name="object 17">
            <a:extLst>
              <a:ext uri="{FF2B5EF4-FFF2-40B4-BE49-F238E27FC236}">
                <a16:creationId xmlns:a16="http://schemas.microsoft.com/office/drawing/2014/main" id="{3A781493-021B-9F44-A5CD-1EEDC321F13E}"/>
              </a:ext>
            </a:extLst>
          </p:cNvPr>
          <p:cNvGrpSpPr/>
          <p:nvPr userDrawn="1"/>
        </p:nvGrpSpPr>
        <p:grpSpPr>
          <a:xfrm>
            <a:off x="14211404" y="7735570"/>
            <a:ext cx="4873625" cy="306705"/>
            <a:chOff x="1493167" y="5322844"/>
            <a:chExt cx="4873625" cy="306705"/>
          </a:xfrm>
        </p:grpSpPr>
        <p:sp>
          <p:nvSpPr>
            <p:cNvPr id="110" name="object 18">
              <a:extLst>
                <a:ext uri="{FF2B5EF4-FFF2-40B4-BE49-F238E27FC236}">
                  <a16:creationId xmlns:a16="http://schemas.microsoft.com/office/drawing/2014/main" id="{659217E6-1B05-144E-A7AE-BD363580B855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9">
              <a:extLst>
                <a:ext uri="{FF2B5EF4-FFF2-40B4-BE49-F238E27FC236}">
                  <a16:creationId xmlns:a16="http://schemas.microsoft.com/office/drawing/2014/main" id="{CACF8ADC-B845-7440-AE23-CC23B73A8D9D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20">
              <a:extLst>
                <a:ext uri="{FF2B5EF4-FFF2-40B4-BE49-F238E27FC236}">
                  <a16:creationId xmlns:a16="http://schemas.microsoft.com/office/drawing/2014/main" id="{8A73DC08-65D7-B049-8FD8-DD4D87B8A1AE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21">
              <a:extLst>
                <a:ext uri="{FF2B5EF4-FFF2-40B4-BE49-F238E27FC236}">
                  <a16:creationId xmlns:a16="http://schemas.microsoft.com/office/drawing/2014/main" id="{EFC0D9B3-09AC-4D47-A6EC-22CDB76E463A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4" name="Text Placeholder 3">
            <a:extLst>
              <a:ext uri="{FF2B5EF4-FFF2-40B4-BE49-F238E27FC236}">
                <a16:creationId xmlns:a16="http://schemas.microsoft.com/office/drawing/2014/main" id="{7A1783A2-6E93-304A-B939-3D3FCE775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56506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5" name="Text Placeholder 5">
            <a:extLst>
              <a:ext uri="{FF2B5EF4-FFF2-40B4-BE49-F238E27FC236}">
                <a16:creationId xmlns:a16="http://schemas.microsoft.com/office/drawing/2014/main" id="{43CF8CD6-8F3C-B040-9972-CBBC76839C9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164216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F4AA4-344E-4F3C-AA9F-8799F17DD89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25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IES ARROWS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timeline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8BBA2-9FAD-416C-A7AB-C40E23113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3340" y="4008512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AFB6EF8-8E03-4206-8E52-6FF1007DF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57931" y="4001480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551BADA-2DE7-45D8-AF5E-DF9382F970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59561" y="4008512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BE0BC6-2E5C-4AAA-8F3F-1FA9D18FB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0912" y="7499852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35CFA5-3664-4065-87E6-1EF9E0E98A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09435" y="7563187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A072441-B9B9-4ECD-BEA2-5CC7A66FC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65098" y="7563187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2F02583C-8AB8-4900-9A5D-1C86097C37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4856" y="3567692"/>
            <a:ext cx="1800000" cy="1281897"/>
            <a:chOff x="11811158" y="5515025"/>
            <a:chExt cx="7061834" cy="5029200"/>
          </a:xfrm>
        </p:grpSpPr>
        <p:pic>
          <p:nvPicPr>
            <p:cNvPr id="26" name="object 5">
              <a:extLst>
                <a:ext uri="{FF2B5EF4-FFF2-40B4-BE49-F238E27FC236}">
                  <a16:creationId xmlns:a16="http://schemas.microsoft.com/office/drawing/2014/main" id="{7AA2CDEB-439D-4871-AA7B-679670541E3F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E7DD2B28-9004-4F09-BDAF-4EF99EEB4F7F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4">
            <a:extLst>
              <a:ext uri="{FF2B5EF4-FFF2-40B4-BE49-F238E27FC236}">
                <a16:creationId xmlns:a16="http://schemas.microsoft.com/office/drawing/2014/main" id="{73A70977-6B37-47EC-9C2F-D4C00876F9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01832" y="3567692"/>
            <a:ext cx="1800000" cy="1281897"/>
            <a:chOff x="11811158" y="5515025"/>
            <a:chExt cx="7061834" cy="5029200"/>
          </a:xfrm>
        </p:grpSpPr>
        <p:pic>
          <p:nvPicPr>
            <p:cNvPr id="32" name="object 5">
              <a:extLst>
                <a:ext uri="{FF2B5EF4-FFF2-40B4-BE49-F238E27FC236}">
                  <a16:creationId xmlns:a16="http://schemas.microsoft.com/office/drawing/2014/main" id="{A153E85E-B3E0-40A7-B636-D79D5BFA6F39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69BDC135-C932-461A-927D-224EEB2F5F66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object 4">
            <a:extLst>
              <a:ext uri="{FF2B5EF4-FFF2-40B4-BE49-F238E27FC236}">
                <a16:creationId xmlns:a16="http://schemas.microsoft.com/office/drawing/2014/main" id="{D1DC2CE2-0DE6-450C-9ACD-DDCBF6B104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301214" y="3567692"/>
            <a:ext cx="1800000" cy="1281897"/>
            <a:chOff x="11811158" y="5515025"/>
            <a:chExt cx="7061834" cy="5029200"/>
          </a:xfrm>
        </p:grpSpPr>
        <p:pic>
          <p:nvPicPr>
            <p:cNvPr id="35" name="object 5">
              <a:extLst>
                <a:ext uri="{FF2B5EF4-FFF2-40B4-BE49-F238E27FC236}">
                  <a16:creationId xmlns:a16="http://schemas.microsoft.com/office/drawing/2014/main" id="{B5F8D4D2-6ADC-4379-8410-1F085B063D95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36" name="object 6">
              <a:extLst>
                <a:ext uri="{FF2B5EF4-FFF2-40B4-BE49-F238E27FC236}">
                  <a16:creationId xmlns:a16="http://schemas.microsoft.com/office/drawing/2014/main" id="{44AAFE03-65C6-4E5F-AEE5-A3BD7FE815D9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7" name="object 4">
            <a:extLst>
              <a:ext uri="{FF2B5EF4-FFF2-40B4-BE49-F238E27FC236}">
                <a16:creationId xmlns:a16="http://schemas.microsoft.com/office/drawing/2014/main" id="{24B64241-3438-433C-8DBF-BA2D7387B7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5756" y="7109082"/>
            <a:ext cx="1800000" cy="1281897"/>
            <a:chOff x="11811158" y="5515025"/>
            <a:chExt cx="7061834" cy="5029200"/>
          </a:xfrm>
        </p:grpSpPr>
        <p:pic>
          <p:nvPicPr>
            <p:cNvPr id="38" name="object 5">
              <a:extLst>
                <a:ext uri="{FF2B5EF4-FFF2-40B4-BE49-F238E27FC236}">
                  <a16:creationId xmlns:a16="http://schemas.microsoft.com/office/drawing/2014/main" id="{6419562B-8AE7-4E36-B95C-BF2168CD1E6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39" name="object 6">
              <a:extLst>
                <a:ext uri="{FF2B5EF4-FFF2-40B4-BE49-F238E27FC236}">
                  <a16:creationId xmlns:a16="http://schemas.microsoft.com/office/drawing/2014/main" id="{442B7550-DEE8-4017-B54C-D62595421010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0" name="object 4">
            <a:extLst>
              <a:ext uri="{FF2B5EF4-FFF2-40B4-BE49-F238E27FC236}">
                <a16:creationId xmlns:a16="http://schemas.microsoft.com/office/drawing/2014/main" id="{69900BF8-6229-4119-94EC-FAD4821135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52732" y="7109082"/>
            <a:ext cx="1800000" cy="1281897"/>
            <a:chOff x="11811158" y="5515025"/>
            <a:chExt cx="7061834" cy="5029200"/>
          </a:xfrm>
        </p:grpSpPr>
        <p:pic>
          <p:nvPicPr>
            <p:cNvPr id="41" name="object 5">
              <a:extLst>
                <a:ext uri="{FF2B5EF4-FFF2-40B4-BE49-F238E27FC236}">
                  <a16:creationId xmlns:a16="http://schemas.microsoft.com/office/drawing/2014/main" id="{DE171926-91E0-4043-8395-C38B7C8CFEC1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42" name="object 6">
              <a:extLst>
                <a:ext uri="{FF2B5EF4-FFF2-40B4-BE49-F238E27FC236}">
                  <a16:creationId xmlns:a16="http://schemas.microsoft.com/office/drawing/2014/main" id="{E0C80B78-E62C-4DD6-A5EC-26FB44A2E749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3" name="object 4">
            <a:extLst>
              <a:ext uri="{FF2B5EF4-FFF2-40B4-BE49-F238E27FC236}">
                <a16:creationId xmlns:a16="http://schemas.microsoft.com/office/drawing/2014/main" id="{DAA6FB9F-EEE8-445C-98AC-1043F302C1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352114" y="7109082"/>
            <a:ext cx="1800000" cy="1281897"/>
            <a:chOff x="11811158" y="5515025"/>
            <a:chExt cx="7061834" cy="5029200"/>
          </a:xfrm>
        </p:grpSpPr>
        <p:pic>
          <p:nvPicPr>
            <p:cNvPr id="44" name="object 5">
              <a:extLst>
                <a:ext uri="{FF2B5EF4-FFF2-40B4-BE49-F238E27FC236}">
                  <a16:creationId xmlns:a16="http://schemas.microsoft.com/office/drawing/2014/main" id="{710527AD-F53E-4386-A4F7-08DC84D01891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45" name="object 6">
              <a:extLst>
                <a:ext uri="{FF2B5EF4-FFF2-40B4-BE49-F238E27FC236}">
                  <a16:creationId xmlns:a16="http://schemas.microsoft.com/office/drawing/2014/main" id="{BDCECC27-A1BE-455B-94F6-4AA3E44B5F4D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063A5-9601-4657-8679-4ECAA17B38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35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IES &amp; ARROWS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319C795-0608-47B6-8E9B-9909A8BCE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3340" y="4008512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6083573-76E3-4D8D-95D3-3ED89EEDF9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57931" y="4001480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8797C6C-F978-42FA-9924-EEB3175181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59561" y="4008512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10E41A-EE7D-4881-8B52-23E60FC15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0912" y="7499852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9032673-F284-41EF-AD69-8F18CFEC6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09435" y="7563187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FCB8026-79D1-408E-9BA5-6562181871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65098" y="7563187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object 4">
            <a:extLst>
              <a:ext uri="{FF2B5EF4-FFF2-40B4-BE49-F238E27FC236}">
                <a16:creationId xmlns:a16="http://schemas.microsoft.com/office/drawing/2014/main" id="{AE1C3E29-F48B-4578-9F1C-A97FDB622C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4856" y="3567692"/>
            <a:ext cx="1800000" cy="1281897"/>
            <a:chOff x="11811158" y="5515025"/>
            <a:chExt cx="7061834" cy="5029200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DF593CA5-83DE-4ACC-97D4-6FBFEF9AB37D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8B3B0917-0311-4A7F-970D-F0482D0A177B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object 4">
            <a:extLst>
              <a:ext uri="{FF2B5EF4-FFF2-40B4-BE49-F238E27FC236}">
                <a16:creationId xmlns:a16="http://schemas.microsoft.com/office/drawing/2014/main" id="{B39BF162-489D-4A15-BCBF-285B401D8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01832" y="3567692"/>
            <a:ext cx="1800000" cy="1281897"/>
            <a:chOff x="11811158" y="5515025"/>
            <a:chExt cx="7061834" cy="5029200"/>
          </a:xfrm>
        </p:grpSpPr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1B10E2AA-B2D5-4E54-9231-CDC2D1C8E122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8844017D-29E0-4ADE-8553-4C819DF918F3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object 4">
            <a:extLst>
              <a:ext uri="{FF2B5EF4-FFF2-40B4-BE49-F238E27FC236}">
                <a16:creationId xmlns:a16="http://schemas.microsoft.com/office/drawing/2014/main" id="{50E7C680-8774-41E5-AF5F-B43AFECEB1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301214" y="3567692"/>
            <a:ext cx="1800000" cy="1281897"/>
            <a:chOff x="11811158" y="5515025"/>
            <a:chExt cx="7061834" cy="5029200"/>
          </a:xfrm>
        </p:grpSpPr>
        <p:pic>
          <p:nvPicPr>
            <p:cNvPr id="17" name="object 5">
              <a:extLst>
                <a:ext uri="{FF2B5EF4-FFF2-40B4-BE49-F238E27FC236}">
                  <a16:creationId xmlns:a16="http://schemas.microsoft.com/office/drawing/2014/main" id="{F4373F03-74F4-4F8C-AC81-D2134E509363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09C66780-D029-494C-8016-E81222078CDD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object 4">
            <a:extLst>
              <a:ext uri="{FF2B5EF4-FFF2-40B4-BE49-F238E27FC236}">
                <a16:creationId xmlns:a16="http://schemas.microsoft.com/office/drawing/2014/main" id="{41EF5571-851C-4D6F-A0C1-7A57CE2D38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5756" y="7109082"/>
            <a:ext cx="1800000" cy="1281897"/>
            <a:chOff x="11811158" y="5515025"/>
            <a:chExt cx="7061834" cy="5029200"/>
          </a:xfrm>
        </p:grpSpPr>
        <p:pic>
          <p:nvPicPr>
            <p:cNvPr id="20" name="object 5">
              <a:extLst>
                <a:ext uri="{FF2B5EF4-FFF2-40B4-BE49-F238E27FC236}">
                  <a16:creationId xmlns:a16="http://schemas.microsoft.com/office/drawing/2014/main" id="{EF7BD897-41A8-42C7-9AB8-1E9093108FEA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D196E518-201B-4F19-86AF-4F5C92B180ED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object 4">
            <a:extLst>
              <a:ext uri="{FF2B5EF4-FFF2-40B4-BE49-F238E27FC236}">
                <a16:creationId xmlns:a16="http://schemas.microsoft.com/office/drawing/2014/main" id="{8B0AC30F-1CDD-45DF-974B-B24BEE6649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52732" y="7109082"/>
            <a:ext cx="1800000" cy="1281897"/>
            <a:chOff x="11811158" y="5515025"/>
            <a:chExt cx="7061834" cy="5029200"/>
          </a:xfrm>
        </p:grpSpPr>
        <p:pic>
          <p:nvPicPr>
            <p:cNvPr id="23" name="object 5">
              <a:extLst>
                <a:ext uri="{FF2B5EF4-FFF2-40B4-BE49-F238E27FC236}">
                  <a16:creationId xmlns:a16="http://schemas.microsoft.com/office/drawing/2014/main" id="{A77F9021-CD43-46BA-BBA2-F7651A3F6ED1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FFE01EE5-2213-453E-B9ED-A777034889AF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object 4">
            <a:extLst>
              <a:ext uri="{FF2B5EF4-FFF2-40B4-BE49-F238E27FC236}">
                <a16:creationId xmlns:a16="http://schemas.microsoft.com/office/drawing/2014/main" id="{0FD62023-8C13-466A-99F6-4161B9CD2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352114" y="7109082"/>
            <a:ext cx="1800000" cy="1281897"/>
            <a:chOff x="11811158" y="5515025"/>
            <a:chExt cx="7061834" cy="5029200"/>
          </a:xfrm>
        </p:grpSpPr>
        <p:pic>
          <p:nvPicPr>
            <p:cNvPr id="26" name="object 5">
              <a:extLst>
                <a:ext uri="{FF2B5EF4-FFF2-40B4-BE49-F238E27FC236}">
                  <a16:creationId xmlns:a16="http://schemas.microsoft.com/office/drawing/2014/main" id="{70F2E1A8-2846-4C69-8DD5-E2BB30CBB3F0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023D45A7-8F93-4004-857C-30E714B84661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024A685-07B6-472F-BA51-C655857CD8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4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BEAF650-0FB9-441A-8CC7-2BFF380EA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98" y="5319472"/>
            <a:ext cx="3060000" cy="3060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3713FD5-2C3C-4C73-9CEA-F12AD3DAB0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95" y="5319472"/>
            <a:ext cx="3061489" cy="306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FFE41-1F07-4EA7-87ED-6362D9735D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277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121771B-D7ED-4FFD-990A-D34CE003C2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5522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B6856CF-57AA-47CB-A567-95AC38F2F0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128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1C547-909C-4390-AA26-0C7FC4727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163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7607A1-9ED6-4BFF-B79A-735DB5B1F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76997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0A538E-B2BE-4B23-B7BF-78D6566E18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128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8687509-53FD-41E8-ABB3-673DC0E23A3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56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BEAF650-0FB9-441A-8CC7-2BFF380EA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98" y="5319472"/>
            <a:ext cx="3060000" cy="3060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3713FD5-2C3C-4C73-9CEA-F12AD3DAB0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88" y="5319472"/>
            <a:ext cx="3061489" cy="306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FFE41-1F07-4EA7-87ED-6362D9735D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277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30238" indent="-360363">
              <a:defRPr>
                <a:solidFill>
                  <a:schemeClr val="bg1"/>
                </a:solidFill>
              </a:defRPr>
            </a:lvl2pPr>
            <a:lvl3pPr marL="900113" indent="-269875">
              <a:defRPr>
                <a:solidFill>
                  <a:schemeClr val="bg1"/>
                </a:solidFill>
              </a:defRPr>
            </a:lvl3pPr>
            <a:lvl4pPr marL="1169988" indent="-269875">
              <a:defRPr>
                <a:solidFill>
                  <a:schemeClr val="bg1"/>
                </a:solidFill>
              </a:defRPr>
            </a:lvl4pPr>
            <a:lvl5pPr marL="143827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1C547-909C-4390-AA26-0C7FC4727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163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7607A1-9ED6-4BFF-B79A-735DB5B1F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76997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0A538E-B2BE-4B23-B7BF-78D6566E18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128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16548A-9EF6-4091-9DB6-BF696F18250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788568C-26D9-4415-86DF-E29D470081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088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30238" indent="-360363">
              <a:defRPr>
                <a:solidFill>
                  <a:schemeClr val="bg1"/>
                </a:solidFill>
              </a:defRPr>
            </a:lvl2pPr>
            <a:lvl3pPr marL="900113" indent="-269875">
              <a:defRPr>
                <a:solidFill>
                  <a:schemeClr val="bg1"/>
                </a:solidFill>
              </a:defRPr>
            </a:lvl3pPr>
            <a:lvl4pPr marL="1169988" indent="-269875">
              <a:defRPr>
                <a:solidFill>
                  <a:schemeClr val="bg1"/>
                </a:solidFill>
              </a:defRPr>
            </a:lvl4pPr>
            <a:lvl5pPr marL="143827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73ECBBF-1CD7-4020-84D7-6BC2EE4F87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25901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30238" indent="-360363">
              <a:defRPr>
                <a:solidFill>
                  <a:schemeClr val="bg1"/>
                </a:solidFill>
              </a:defRPr>
            </a:lvl2pPr>
            <a:lvl3pPr marL="900113" indent="-269875">
              <a:defRPr>
                <a:solidFill>
                  <a:schemeClr val="bg1"/>
                </a:solidFill>
              </a:defRPr>
            </a:lvl3pPr>
            <a:lvl4pPr marL="1169988" indent="-269875">
              <a:defRPr>
                <a:solidFill>
                  <a:schemeClr val="bg1"/>
                </a:solidFill>
              </a:defRPr>
            </a:lvl4pPr>
            <a:lvl5pPr marL="143827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207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840773-8378-4730-9B7C-EB986FFBE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B23DFE-205E-4132-9220-41E76C21FC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09250" y="0"/>
            <a:ext cx="9594850" cy="113076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1E702-00CE-4780-A3F9-8D9770358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3740750"/>
            <a:ext cx="8010525" cy="6121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B0420-79EC-43AF-A603-6EA543D0A9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04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840773-8378-4730-9B7C-EB986FFBE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B23DFE-205E-4132-9220-41E76C21FC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09250" y="0"/>
            <a:ext cx="9594850" cy="113076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1E702-00CE-4780-A3F9-8D9770358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3740750"/>
            <a:ext cx="8010525" cy="61214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C56C0-A489-4690-9283-258DA58CA7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72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LARGE PIC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686124"/>
            <a:ext cx="18037703" cy="187220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Text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8685D-D1C3-4699-BA57-9315FC8B5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3463" y="2846388"/>
            <a:ext cx="18037175" cy="7635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41918-C119-404A-BDCA-236E5B2EDB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70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LARGE PIC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686124"/>
            <a:ext cx="18037703" cy="187220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Text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8685D-D1C3-4699-BA57-9315FC8B5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3463" y="2846388"/>
            <a:ext cx="18037175" cy="76358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B689-7E29-48B9-AB51-DE27CE1A1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0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LIN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69E-EFB8-447F-AADC-F20B8F461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857600"/>
            <a:ext cx="13123306" cy="3963600"/>
          </a:xfrm>
          <a:prstGeom prst="rect">
            <a:avLst/>
          </a:prstGeom>
        </p:spPr>
        <p:txBody>
          <a:bodyPr>
            <a:noAutofit/>
          </a:bodyPr>
          <a:lstStyle>
            <a:lvl1pPr marL="14400">
              <a:lnSpc>
                <a:spcPts val="14800"/>
              </a:lnSpc>
              <a:spcBef>
                <a:spcPts val="0"/>
              </a:spcBef>
              <a:defRPr sz="14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your own Title </a:t>
            </a:r>
          </a:p>
        </p:txBody>
      </p:sp>
      <p:sp>
        <p:nvSpPr>
          <p:cNvPr id="5" name="object 40">
            <a:extLst>
              <a:ext uri="{FF2B5EF4-FFF2-40B4-BE49-F238E27FC236}">
                <a16:creationId xmlns:a16="http://schemas.microsoft.com/office/drawing/2014/main" id="{6C989DA8-DFB4-45CA-A804-6982F5C3BF3B}"/>
              </a:ext>
            </a:extLst>
          </p:cNvPr>
          <p:cNvSpPr/>
          <p:nvPr userDrawn="1"/>
        </p:nvSpPr>
        <p:spPr>
          <a:xfrm>
            <a:off x="1034387" y="5654675"/>
            <a:ext cx="14815322" cy="1162164"/>
          </a:xfrm>
          <a:custGeom>
            <a:avLst/>
            <a:gdLst/>
            <a:ahLst/>
            <a:cxnLst/>
            <a:rect l="l" t="t" r="r" b="b"/>
            <a:pathLst>
              <a:path w="2723515" h="306704">
                <a:moveTo>
                  <a:pt x="79260" y="290195"/>
                </a:moveTo>
                <a:lnTo>
                  <a:pt x="78740" y="289433"/>
                </a:lnTo>
                <a:lnTo>
                  <a:pt x="76098" y="287985"/>
                </a:lnTo>
                <a:lnTo>
                  <a:pt x="73812" y="287350"/>
                </a:lnTo>
                <a:lnTo>
                  <a:pt x="62204" y="287197"/>
                </a:lnTo>
                <a:lnTo>
                  <a:pt x="55537" y="287528"/>
                </a:lnTo>
                <a:lnTo>
                  <a:pt x="55816" y="287528"/>
                </a:lnTo>
                <a:lnTo>
                  <a:pt x="54000" y="287578"/>
                </a:lnTo>
                <a:lnTo>
                  <a:pt x="39408" y="287096"/>
                </a:lnTo>
                <a:lnTo>
                  <a:pt x="36893" y="286092"/>
                </a:lnTo>
                <a:lnTo>
                  <a:pt x="36017" y="285902"/>
                </a:lnTo>
                <a:lnTo>
                  <a:pt x="27178" y="285750"/>
                </a:lnTo>
                <a:lnTo>
                  <a:pt x="25742" y="285356"/>
                </a:lnTo>
                <a:lnTo>
                  <a:pt x="23660" y="284060"/>
                </a:lnTo>
                <a:lnTo>
                  <a:pt x="22771" y="283895"/>
                </a:lnTo>
                <a:lnTo>
                  <a:pt x="17449" y="283641"/>
                </a:lnTo>
                <a:lnTo>
                  <a:pt x="17030" y="283324"/>
                </a:lnTo>
                <a:lnTo>
                  <a:pt x="17297" y="282740"/>
                </a:lnTo>
                <a:lnTo>
                  <a:pt x="17614" y="282536"/>
                </a:lnTo>
                <a:lnTo>
                  <a:pt x="18465" y="282333"/>
                </a:lnTo>
                <a:lnTo>
                  <a:pt x="19088" y="282346"/>
                </a:lnTo>
                <a:lnTo>
                  <a:pt x="20370" y="282003"/>
                </a:lnTo>
                <a:lnTo>
                  <a:pt x="11239" y="280162"/>
                </a:lnTo>
                <a:lnTo>
                  <a:pt x="6121" y="280987"/>
                </a:lnTo>
                <a:lnTo>
                  <a:pt x="5410" y="281533"/>
                </a:lnTo>
                <a:lnTo>
                  <a:pt x="3200" y="285889"/>
                </a:lnTo>
                <a:lnTo>
                  <a:pt x="3619" y="286867"/>
                </a:lnTo>
                <a:lnTo>
                  <a:pt x="5334" y="288671"/>
                </a:lnTo>
                <a:lnTo>
                  <a:pt x="6311" y="289255"/>
                </a:lnTo>
                <a:lnTo>
                  <a:pt x="9080" y="289560"/>
                </a:lnTo>
                <a:lnTo>
                  <a:pt x="10655" y="289369"/>
                </a:lnTo>
                <a:lnTo>
                  <a:pt x="13462" y="290626"/>
                </a:lnTo>
                <a:lnTo>
                  <a:pt x="14909" y="290906"/>
                </a:lnTo>
                <a:lnTo>
                  <a:pt x="49009" y="291147"/>
                </a:lnTo>
                <a:lnTo>
                  <a:pt x="50368" y="290563"/>
                </a:lnTo>
                <a:lnTo>
                  <a:pt x="52158" y="289382"/>
                </a:lnTo>
                <a:lnTo>
                  <a:pt x="55143" y="289229"/>
                </a:lnTo>
                <a:lnTo>
                  <a:pt x="57899" y="288886"/>
                </a:lnTo>
                <a:lnTo>
                  <a:pt x="60426" y="290283"/>
                </a:lnTo>
                <a:lnTo>
                  <a:pt x="61544" y="290753"/>
                </a:lnTo>
                <a:lnTo>
                  <a:pt x="72440" y="291439"/>
                </a:lnTo>
                <a:lnTo>
                  <a:pt x="77584" y="290995"/>
                </a:lnTo>
                <a:lnTo>
                  <a:pt x="78778" y="290753"/>
                </a:lnTo>
                <a:lnTo>
                  <a:pt x="79260" y="290195"/>
                </a:lnTo>
                <a:close/>
              </a:path>
              <a:path w="2723515" h="306704">
                <a:moveTo>
                  <a:pt x="230212" y="287147"/>
                </a:moveTo>
                <a:lnTo>
                  <a:pt x="228777" y="286067"/>
                </a:lnTo>
                <a:lnTo>
                  <a:pt x="227342" y="285788"/>
                </a:lnTo>
                <a:lnTo>
                  <a:pt x="199123" y="285648"/>
                </a:lnTo>
                <a:lnTo>
                  <a:pt x="174879" y="285648"/>
                </a:lnTo>
                <a:lnTo>
                  <a:pt x="167500" y="285877"/>
                </a:lnTo>
                <a:lnTo>
                  <a:pt x="167055" y="286308"/>
                </a:lnTo>
                <a:lnTo>
                  <a:pt x="167170" y="286969"/>
                </a:lnTo>
                <a:lnTo>
                  <a:pt x="167436" y="287235"/>
                </a:lnTo>
                <a:lnTo>
                  <a:pt x="171208" y="289115"/>
                </a:lnTo>
                <a:lnTo>
                  <a:pt x="174193" y="289153"/>
                </a:lnTo>
                <a:lnTo>
                  <a:pt x="179603" y="289001"/>
                </a:lnTo>
                <a:lnTo>
                  <a:pt x="180162" y="288658"/>
                </a:lnTo>
                <a:lnTo>
                  <a:pt x="183324" y="287235"/>
                </a:lnTo>
                <a:lnTo>
                  <a:pt x="185940" y="287121"/>
                </a:lnTo>
                <a:lnTo>
                  <a:pt x="189318" y="288912"/>
                </a:lnTo>
                <a:lnTo>
                  <a:pt x="190182" y="289153"/>
                </a:lnTo>
                <a:lnTo>
                  <a:pt x="217754" y="289280"/>
                </a:lnTo>
                <a:lnTo>
                  <a:pt x="219887" y="289445"/>
                </a:lnTo>
                <a:lnTo>
                  <a:pt x="222643" y="290817"/>
                </a:lnTo>
                <a:lnTo>
                  <a:pt x="223570" y="290804"/>
                </a:lnTo>
                <a:lnTo>
                  <a:pt x="226402" y="291007"/>
                </a:lnTo>
                <a:lnTo>
                  <a:pt x="228028" y="290461"/>
                </a:lnTo>
                <a:lnTo>
                  <a:pt x="229844" y="288620"/>
                </a:lnTo>
                <a:lnTo>
                  <a:pt x="230212" y="287147"/>
                </a:lnTo>
                <a:close/>
              </a:path>
              <a:path w="2723515" h="306704">
                <a:moveTo>
                  <a:pt x="262293" y="288302"/>
                </a:moveTo>
                <a:lnTo>
                  <a:pt x="261810" y="287705"/>
                </a:lnTo>
                <a:lnTo>
                  <a:pt x="257060" y="287197"/>
                </a:lnTo>
                <a:lnTo>
                  <a:pt x="252526" y="287566"/>
                </a:lnTo>
                <a:lnTo>
                  <a:pt x="247129" y="287223"/>
                </a:lnTo>
                <a:lnTo>
                  <a:pt x="246214" y="287235"/>
                </a:lnTo>
                <a:lnTo>
                  <a:pt x="244386" y="287185"/>
                </a:lnTo>
                <a:lnTo>
                  <a:pt x="243547" y="286829"/>
                </a:lnTo>
                <a:lnTo>
                  <a:pt x="241566" y="285775"/>
                </a:lnTo>
                <a:lnTo>
                  <a:pt x="240449" y="286029"/>
                </a:lnTo>
                <a:lnTo>
                  <a:pt x="238239" y="287223"/>
                </a:lnTo>
                <a:lnTo>
                  <a:pt x="237159" y="287223"/>
                </a:lnTo>
                <a:lnTo>
                  <a:pt x="234772" y="286296"/>
                </a:lnTo>
                <a:lnTo>
                  <a:pt x="234264" y="286600"/>
                </a:lnTo>
                <a:lnTo>
                  <a:pt x="234099" y="288251"/>
                </a:lnTo>
                <a:lnTo>
                  <a:pt x="234353" y="288696"/>
                </a:lnTo>
                <a:lnTo>
                  <a:pt x="235635" y="289013"/>
                </a:lnTo>
                <a:lnTo>
                  <a:pt x="236220" y="289204"/>
                </a:lnTo>
                <a:lnTo>
                  <a:pt x="248259" y="289407"/>
                </a:lnTo>
                <a:lnTo>
                  <a:pt x="261467" y="289128"/>
                </a:lnTo>
                <a:lnTo>
                  <a:pt x="262102" y="288607"/>
                </a:lnTo>
                <a:lnTo>
                  <a:pt x="262293" y="288302"/>
                </a:lnTo>
                <a:close/>
              </a:path>
              <a:path w="2723515" h="306704">
                <a:moveTo>
                  <a:pt x="299605" y="291630"/>
                </a:moveTo>
                <a:lnTo>
                  <a:pt x="299339" y="289801"/>
                </a:lnTo>
                <a:lnTo>
                  <a:pt x="298627" y="289204"/>
                </a:lnTo>
                <a:lnTo>
                  <a:pt x="293979" y="289166"/>
                </a:lnTo>
                <a:lnTo>
                  <a:pt x="290309" y="289039"/>
                </a:lnTo>
                <a:lnTo>
                  <a:pt x="284111" y="289242"/>
                </a:lnTo>
                <a:lnTo>
                  <a:pt x="281825" y="288975"/>
                </a:lnTo>
                <a:lnTo>
                  <a:pt x="279831" y="286867"/>
                </a:lnTo>
                <a:lnTo>
                  <a:pt x="278282" y="285851"/>
                </a:lnTo>
                <a:lnTo>
                  <a:pt x="277114" y="285623"/>
                </a:lnTo>
                <a:lnTo>
                  <a:pt x="275856" y="285648"/>
                </a:lnTo>
                <a:lnTo>
                  <a:pt x="274650" y="285737"/>
                </a:lnTo>
                <a:lnTo>
                  <a:pt x="273469" y="285991"/>
                </a:lnTo>
                <a:lnTo>
                  <a:pt x="272973" y="286346"/>
                </a:lnTo>
                <a:lnTo>
                  <a:pt x="272288" y="287388"/>
                </a:lnTo>
                <a:lnTo>
                  <a:pt x="272592" y="288798"/>
                </a:lnTo>
                <a:lnTo>
                  <a:pt x="274307" y="290118"/>
                </a:lnTo>
                <a:lnTo>
                  <a:pt x="275590" y="290880"/>
                </a:lnTo>
                <a:lnTo>
                  <a:pt x="277202" y="290918"/>
                </a:lnTo>
                <a:lnTo>
                  <a:pt x="293966" y="291007"/>
                </a:lnTo>
                <a:lnTo>
                  <a:pt x="295148" y="291287"/>
                </a:lnTo>
                <a:lnTo>
                  <a:pt x="296786" y="292163"/>
                </a:lnTo>
                <a:lnTo>
                  <a:pt x="297332" y="292277"/>
                </a:lnTo>
                <a:lnTo>
                  <a:pt x="298907" y="292315"/>
                </a:lnTo>
                <a:lnTo>
                  <a:pt x="299605" y="291630"/>
                </a:lnTo>
                <a:close/>
              </a:path>
              <a:path w="2723515" h="306704">
                <a:moveTo>
                  <a:pt x="306997" y="291909"/>
                </a:moveTo>
                <a:lnTo>
                  <a:pt x="306882" y="290918"/>
                </a:lnTo>
                <a:lnTo>
                  <a:pt x="306870" y="290372"/>
                </a:lnTo>
                <a:lnTo>
                  <a:pt x="306603" y="289852"/>
                </a:lnTo>
                <a:lnTo>
                  <a:pt x="305257" y="289293"/>
                </a:lnTo>
                <a:lnTo>
                  <a:pt x="304139" y="289864"/>
                </a:lnTo>
                <a:lnTo>
                  <a:pt x="303669" y="291477"/>
                </a:lnTo>
                <a:lnTo>
                  <a:pt x="304177" y="292125"/>
                </a:lnTo>
                <a:lnTo>
                  <a:pt x="305257" y="292303"/>
                </a:lnTo>
                <a:lnTo>
                  <a:pt x="306336" y="292468"/>
                </a:lnTo>
                <a:lnTo>
                  <a:pt x="306997" y="291909"/>
                </a:lnTo>
                <a:close/>
              </a:path>
              <a:path w="2723515" h="306704">
                <a:moveTo>
                  <a:pt x="692696" y="6235"/>
                </a:moveTo>
                <a:lnTo>
                  <a:pt x="692353" y="5638"/>
                </a:lnTo>
                <a:lnTo>
                  <a:pt x="692061" y="5486"/>
                </a:lnTo>
                <a:lnTo>
                  <a:pt x="691819" y="5435"/>
                </a:lnTo>
                <a:lnTo>
                  <a:pt x="691261" y="5295"/>
                </a:lnTo>
                <a:lnTo>
                  <a:pt x="690740" y="5499"/>
                </a:lnTo>
                <a:lnTo>
                  <a:pt x="690435" y="6007"/>
                </a:lnTo>
                <a:lnTo>
                  <a:pt x="690740" y="6438"/>
                </a:lnTo>
                <a:lnTo>
                  <a:pt x="690968" y="6565"/>
                </a:lnTo>
                <a:lnTo>
                  <a:pt x="691172" y="6667"/>
                </a:lnTo>
                <a:lnTo>
                  <a:pt x="691476" y="6718"/>
                </a:lnTo>
                <a:lnTo>
                  <a:pt x="692404" y="6565"/>
                </a:lnTo>
                <a:lnTo>
                  <a:pt x="692696" y="6235"/>
                </a:lnTo>
                <a:close/>
              </a:path>
              <a:path w="2723515" h="306704">
                <a:moveTo>
                  <a:pt x="831672" y="4356"/>
                </a:moveTo>
                <a:lnTo>
                  <a:pt x="831291" y="3797"/>
                </a:lnTo>
                <a:lnTo>
                  <a:pt x="830999" y="3556"/>
                </a:lnTo>
                <a:lnTo>
                  <a:pt x="829881" y="3479"/>
                </a:lnTo>
                <a:lnTo>
                  <a:pt x="829005" y="3517"/>
                </a:lnTo>
                <a:lnTo>
                  <a:pt x="828128" y="3517"/>
                </a:lnTo>
                <a:lnTo>
                  <a:pt x="828128" y="3390"/>
                </a:lnTo>
                <a:lnTo>
                  <a:pt x="825792" y="3378"/>
                </a:lnTo>
                <a:lnTo>
                  <a:pt x="824344" y="3403"/>
                </a:lnTo>
                <a:lnTo>
                  <a:pt x="824052" y="3429"/>
                </a:lnTo>
                <a:lnTo>
                  <a:pt x="823201" y="3606"/>
                </a:lnTo>
                <a:lnTo>
                  <a:pt x="822731" y="3898"/>
                </a:lnTo>
                <a:lnTo>
                  <a:pt x="822325" y="4318"/>
                </a:lnTo>
                <a:lnTo>
                  <a:pt x="822731" y="4775"/>
                </a:lnTo>
                <a:lnTo>
                  <a:pt x="823214" y="5156"/>
                </a:lnTo>
                <a:lnTo>
                  <a:pt x="826084" y="5156"/>
                </a:lnTo>
                <a:lnTo>
                  <a:pt x="830757" y="5067"/>
                </a:lnTo>
                <a:lnTo>
                  <a:pt x="831392" y="4737"/>
                </a:lnTo>
                <a:lnTo>
                  <a:pt x="831672" y="4356"/>
                </a:lnTo>
                <a:close/>
              </a:path>
              <a:path w="2723515" h="306704">
                <a:moveTo>
                  <a:pt x="844575" y="4432"/>
                </a:moveTo>
                <a:lnTo>
                  <a:pt x="844143" y="3860"/>
                </a:lnTo>
                <a:lnTo>
                  <a:pt x="843876" y="3606"/>
                </a:lnTo>
                <a:lnTo>
                  <a:pt x="842213" y="3467"/>
                </a:lnTo>
                <a:lnTo>
                  <a:pt x="840752" y="3086"/>
                </a:lnTo>
                <a:lnTo>
                  <a:pt x="839139" y="3898"/>
                </a:lnTo>
                <a:lnTo>
                  <a:pt x="838936" y="4140"/>
                </a:lnTo>
                <a:lnTo>
                  <a:pt x="838720" y="4318"/>
                </a:lnTo>
                <a:lnTo>
                  <a:pt x="838936" y="4508"/>
                </a:lnTo>
                <a:lnTo>
                  <a:pt x="839127" y="4737"/>
                </a:lnTo>
                <a:lnTo>
                  <a:pt x="840155" y="5283"/>
                </a:lnTo>
                <a:lnTo>
                  <a:pt x="841006" y="5334"/>
                </a:lnTo>
                <a:lnTo>
                  <a:pt x="841349" y="5295"/>
                </a:lnTo>
                <a:lnTo>
                  <a:pt x="842467" y="5194"/>
                </a:lnTo>
                <a:lnTo>
                  <a:pt x="843076" y="5232"/>
                </a:lnTo>
                <a:lnTo>
                  <a:pt x="844334" y="4851"/>
                </a:lnTo>
                <a:lnTo>
                  <a:pt x="844575" y="4432"/>
                </a:lnTo>
                <a:close/>
              </a:path>
              <a:path w="2723515" h="306704">
                <a:moveTo>
                  <a:pt x="934288" y="2933"/>
                </a:moveTo>
                <a:lnTo>
                  <a:pt x="934161" y="2286"/>
                </a:lnTo>
                <a:lnTo>
                  <a:pt x="933831" y="2082"/>
                </a:lnTo>
                <a:lnTo>
                  <a:pt x="933589" y="2006"/>
                </a:lnTo>
                <a:lnTo>
                  <a:pt x="933335" y="1917"/>
                </a:lnTo>
                <a:lnTo>
                  <a:pt x="932992" y="1879"/>
                </a:lnTo>
                <a:lnTo>
                  <a:pt x="931989" y="2273"/>
                </a:lnTo>
                <a:lnTo>
                  <a:pt x="931900" y="2679"/>
                </a:lnTo>
                <a:lnTo>
                  <a:pt x="932459" y="3035"/>
                </a:lnTo>
                <a:lnTo>
                  <a:pt x="932675" y="3162"/>
                </a:lnTo>
                <a:lnTo>
                  <a:pt x="932967" y="3225"/>
                </a:lnTo>
                <a:lnTo>
                  <a:pt x="933221" y="3225"/>
                </a:lnTo>
                <a:lnTo>
                  <a:pt x="933907" y="3213"/>
                </a:lnTo>
                <a:lnTo>
                  <a:pt x="934288" y="2933"/>
                </a:lnTo>
                <a:close/>
              </a:path>
              <a:path w="2723515" h="306704">
                <a:moveTo>
                  <a:pt x="939787" y="2336"/>
                </a:moveTo>
                <a:lnTo>
                  <a:pt x="939444" y="2057"/>
                </a:lnTo>
                <a:lnTo>
                  <a:pt x="938796" y="1993"/>
                </a:lnTo>
                <a:lnTo>
                  <a:pt x="938555" y="2057"/>
                </a:lnTo>
                <a:lnTo>
                  <a:pt x="938263" y="2057"/>
                </a:lnTo>
                <a:lnTo>
                  <a:pt x="938072" y="2184"/>
                </a:lnTo>
                <a:lnTo>
                  <a:pt x="937895" y="2286"/>
                </a:lnTo>
                <a:lnTo>
                  <a:pt x="937653" y="2590"/>
                </a:lnTo>
                <a:lnTo>
                  <a:pt x="937958" y="3251"/>
                </a:lnTo>
                <a:lnTo>
                  <a:pt x="938466" y="3429"/>
                </a:lnTo>
                <a:lnTo>
                  <a:pt x="939063" y="3200"/>
                </a:lnTo>
                <a:lnTo>
                  <a:pt x="939292" y="3124"/>
                </a:lnTo>
                <a:lnTo>
                  <a:pt x="939596" y="2946"/>
                </a:lnTo>
                <a:lnTo>
                  <a:pt x="939647" y="2768"/>
                </a:lnTo>
                <a:lnTo>
                  <a:pt x="939787" y="2336"/>
                </a:lnTo>
                <a:close/>
              </a:path>
              <a:path w="2723515" h="306704">
                <a:moveTo>
                  <a:pt x="992936" y="2578"/>
                </a:moveTo>
                <a:lnTo>
                  <a:pt x="992720" y="2400"/>
                </a:lnTo>
                <a:lnTo>
                  <a:pt x="992543" y="2159"/>
                </a:lnTo>
                <a:lnTo>
                  <a:pt x="990917" y="1397"/>
                </a:lnTo>
                <a:lnTo>
                  <a:pt x="989457" y="1714"/>
                </a:lnTo>
                <a:lnTo>
                  <a:pt x="987336" y="1955"/>
                </a:lnTo>
                <a:lnTo>
                  <a:pt x="987082" y="2489"/>
                </a:lnTo>
                <a:lnTo>
                  <a:pt x="987336" y="2832"/>
                </a:lnTo>
                <a:lnTo>
                  <a:pt x="987475" y="3048"/>
                </a:lnTo>
                <a:lnTo>
                  <a:pt x="987755" y="3263"/>
                </a:lnTo>
                <a:lnTo>
                  <a:pt x="988568" y="3403"/>
                </a:lnTo>
                <a:lnTo>
                  <a:pt x="989164" y="3378"/>
                </a:lnTo>
                <a:lnTo>
                  <a:pt x="990155" y="3441"/>
                </a:lnTo>
                <a:lnTo>
                  <a:pt x="990600" y="3378"/>
                </a:lnTo>
                <a:lnTo>
                  <a:pt x="991450" y="3276"/>
                </a:lnTo>
                <a:lnTo>
                  <a:pt x="992276" y="3098"/>
                </a:lnTo>
                <a:lnTo>
                  <a:pt x="992517" y="3035"/>
                </a:lnTo>
                <a:lnTo>
                  <a:pt x="992708" y="2755"/>
                </a:lnTo>
                <a:lnTo>
                  <a:pt x="992936" y="2578"/>
                </a:lnTo>
                <a:close/>
              </a:path>
              <a:path w="2723515" h="306704">
                <a:moveTo>
                  <a:pt x="1055522" y="1257"/>
                </a:moveTo>
                <a:lnTo>
                  <a:pt x="1055357" y="723"/>
                </a:lnTo>
                <a:lnTo>
                  <a:pt x="1054747" y="508"/>
                </a:lnTo>
                <a:lnTo>
                  <a:pt x="1053909" y="190"/>
                </a:lnTo>
                <a:lnTo>
                  <a:pt x="1052880" y="647"/>
                </a:lnTo>
                <a:lnTo>
                  <a:pt x="1052601" y="1600"/>
                </a:lnTo>
                <a:lnTo>
                  <a:pt x="1052664" y="1892"/>
                </a:lnTo>
                <a:lnTo>
                  <a:pt x="1052664" y="2273"/>
                </a:lnTo>
                <a:lnTo>
                  <a:pt x="1052868" y="2844"/>
                </a:lnTo>
                <a:lnTo>
                  <a:pt x="1053922" y="3390"/>
                </a:lnTo>
                <a:lnTo>
                  <a:pt x="1055319" y="2895"/>
                </a:lnTo>
                <a:lnTo>
                  <a:pt x="1055497" y="2387"/>
                </a:lnTo>
                <a:lnTo>
                  <a:pt x="1055522" y="1841"/>
                </a:lnTo>
                <a:lnTo>
                  <a:pt x="1055522" y="1257"/>
                </a:lnTo>
                <a:close/>
              </a:path>
              <a:path w="2723515" h="306704">
                <a:moveTo>
                  <a:pt x="1075740" y="1854"/>
                </a:moveTo>
                <a:lnTo>
                  <a:pt x="1075321" y="749"/>
                </a:lnTo>
                <a:lnTo>
                  <a:pt x="1074826" y="393"/>
                </a:lnTo>
                <a:lnTo>
                  <a:pt x="1073048" y="0"/>
                </a:lnTo>
                <a:lnTo>
                  <a:pt x="1071841" y="0"/>
                </a:lnTo>
                <a:lnTo>
                  <a:pt x="1067523" y="2755"/>
                </a:lnTo>
                <a:lnTo>
                  <a:pt x="1068057" y="2984"/>
                </a:lnTo>
                <a:lnTo>
                  <a:pt x="1068565" y="3289"/>
                </a:lnTo>
                <a:lnTo>
                  <a:pt x="1069695" y="3556"/>
                </a:lnTo>
                <a:lnTo>
                  <a:pt x="1070317" y="3517"/>
                </a:lnTo>
                <a:lnTo>
                  <a:pt x="1071600" y="3594"/>
                </a:lnTo>
                <a:lnTo>
                  <a:pt x="1072121" y="3543"/>
                </a:lnTo>
                <a:lnTo>
                  <a:pt x="1073315" y="3454"/>
                </a:lnTo>
                <a:lnTo>
                  <a:pt x="1074750" y="3251"/>
                </a:lnTo>
                <a:lnTo>
                  <a:pt x="1074978" y="2984"/>
                </a:lnTo>
                <a:lnTo>
                  <a:pt x="1075575" y="2387"/>
                </a:lnTo>
                <a:lnTo>
                  <a:pt x="1075740" y="1854"/>
                </a:lnTo>
                <a:close/>
              </a:path>
              <a:path w="2723515" h="306704">
                <a:moveTo>
                  <a:pt x="1080846" y="2425"/>
                </a:moveTo>
                <a:lnTo>
                  <a:pt x="1080744" y="1841"/>
                </a:lnTo>
                <a:lnTo>
                  <a:pt x="1080389" y="1435"/>
                </a:lnTo>
                <a:lnTo>
                  <a:pt x="1078953" y="520"/>
                </a:lnTo>
                <a:lnTo>
                  <a:pt x="1078280" y="762"/>
                </a:lnTo>
                <a:lnTo>
                  <a:pt x="1078128" y="1701"/>
                </a:lnTo>
                <a:lnTo>
                  <a:pt x="1078052" y="2311"/>
                </a:lnTo>
                <a:lnTo>
                  <a:pt x="1078242" y="2794"/>
                </a:lnTo>
                <a:lnTo>
                  <a:pt x="1079411" y="3302"/>
                </a:lnTo>
                <a:lnTo>
                  <a:pt x="1079969" y="3276"/>
                </a:lnTo>
                <a:lnTo>
                  <a:pt x="1080630" y="2870"/>
                </a:lnTo>
                <a:lnTo>
                  <a:pt x="1080719" y="2616"/>
                </a:lnTo>
                <a:lnTo>
                  <a:pt x="1080846" y="2425"/>
                </a:lnTo>
                <a:close/>
              </a:path>
              <a:path w="2723515" h="306704">
                <a:moveTo>
                  <a:pt x="1106614" y="2463"/>
                </a:moveTo>
                <a:lnTo>
                  <a:pt x="1105331" y="1816"/>
                </a:lnTo>
                <a:lnTo>
                  <a:pt x="1104811" y="1892"/>
                </a:lnTo>
                <a:lnTo>
                  <a:pt x="1104315" y="2387"/>
                </a:lnTo>
                <a:lnTo>
                  <a:pt x="1104277" y="2692"/>
                </a:lnTo>
                <a:lnTo>
                  <a:pt x="1104696" y="3225"/>
                </a:lnTo>
                <a:lnTo>
                  <a:pt x="1105204" y="3327"/>
                </a:lnTo>
                <a:lnTo>
                  <a:pt x="1105763" y="3111"/>
                </a:lnTo>
                <a:lnTo>
                  <a:pt x="1106589" y="2832"/>
                </a:lnTo>
                <a:lnTo>
                  <a:pt x="1106614" y="2463"/>
                </a:lnTo>
                <a:close/>
              </a:path>
              <a:path w="2723515" h="306704">
                <a:moveTo>
                  <a:pt x="1172972" y="2946"/>
                </a:moveTo>
                <a:lnTo>
                  <a:pt x="1172768" y="2489"/>
                </a:lnTo>
                <a:lnTo>
                  <a:pt x="1172159" y="2235"/>
                </a:lnTo>
                <a:lnTo>
                  <a:pt x="1171930" y="2120"/>
                </a:lnTo>
                <a:lnTo>
                  <a:pt x="1171651" y="2057"/>
                </a:lnTo>
                <a:lnTo>
                  <a:pt x="1171397" y="2044"/>
                </a:lnTo>
                <a:lnTo>
                  <a:pt x="1170749" y="1981"/>
                </a:lnTo>
                <a:lnTo>
                  <a:pt x="1170305" y="2209"/>
                </a:lnTo>
                <a:lnTo>
                  <a:pt x="1170216" y="2705"/>
                </a:lnTo>
                <a:lnTo>
                  <a:pt x="1170178" y="2933"/>
                </a:lnTo>
                <a:lnTo>
                  <a:pt x="1170343" y="3238"/>
                </a:lnTo>
                <a:lnTo>
                  <a:pt x="1171295" y="4356"/>
                </a:lnTo>
                <a:lnTo>
                  <a:pt x="1172032" y="4635"/>
                </a:lnTo>
                <a:lnTo>
                  <a:pt x="1172616" y="4025"/>
                </a:lnTo>
                <a:lnTo>
                  <a:pt x="1172705" y="3771"/>
                </a:lnTo>
                <a:lnTo>
                  <a:pt x="1172819" y="3543"/>
                </a:lnTo>
                <a:lnTo>
                  <a:pt x="1172972" y="2946"/>
                </a:lnTo>
                <a:close/>
              </a:path>
              <a:path w="2723515" h="306704">
                <a:moveTo>
                  <a:pt x="1212494" y="4178"/>
                </a:moveTo>
                <a:lnTo>
                  <a:pt x="1212164" y="3708"/>
                </a:lnTo>
                <a:lnTo>
                  <a:pt x="1210284" y="3454"/>
                </a:lnTo>
                <a:lnTo>
                  <a:pt x="1209103" y="3467"/>
                </a:lnTo>
                <a:lnTo>
                  <a:pt x="1208354" y="3441"/>
                </a:lnTo>
                <a:lnTo>
                  <a:pt x="1206754" y="3441"/>
                </a:lnTo>
                <a:lnTo>
                  <a:pt x="1205572" y="3416"/>
                </a:lnTo>
                <a:lnTo>
                  <a:pt x="1204137" y="3454"/>
                </a:lnTo>
                <a:lnTo>
                  <a:pt x="1203439" y="3937"/>
                </a:lnTo>
                <a:lnTo>
                  <a:pt x="1203286" y="4152"/>
                </a:lnTo>
                <a:lnTo>
                  <a:pt x="1203109" y="4330"/>
                </a:lnTo>
                <a:lnTo>
                  <a:pt x="1203325" y="4508"/>
                </a:lnTo>
                <a:lnTo>
                  <a:pt x="1203528" y="4775"/>
                </a:lnTo>
                <a:lnTo>
                  <a:pt x="1206385" y="5588"/>
                </a:lnTo>
                <a:lnTo>
                  <a:pt x="1209014" y="4940"/>
                </a:lnTo>
                <a:lnTo>
                  <a:pt x="1211872" y="4978"/>
                </a:lnTo>
                <a:lnTo>
                  <a:pt x="1212202" y="4711"/>
                </a:lnTo>
                <a:lnTo>
                  <a:pt x="1212494" y="4178"/>
                </a:lnTo>
                <a:close/>
              </a:path>
              <a:path w="2723515" h="306704">
                <a:moveTo>
                  <a:pt x="1293126" y="6286"/>
                </a:moveTo>
                <a:lnTo>
                  <a:pt x="1292987" y="5905"/>
                </a:lnTo>
                <a:lnTo>
                  <a:pt x="1292771" y="5321"/>
                </a:lnTo>
                <a:lnTo>
                  <a:pt x="1292110" y="5156"/>
                </a:lnTo>
                <a:lnTo>
                  <a:pt x="1291424" y="5257"/>
                </a:lnTo>
                <a:lnTo>
                  <a:pt x="1291120" y="5270"/>
                </a:lnTo>
                <a:lnTo>
                  <a:pt x="1290815" y="5270"/>
                </a:lnTo>
                <a:lnTo>
                  <a:pt x="1290510" y="5308"/>
                </a:lnTo>
                <a:lnTo>
                  <a:pt x="1289837" y="5384"/>
                </a:lnTo>
                <a:lnTo>
                  <a:pt x="1289215" y="5753"/>
                </a:lnTo>
                <a:lnTo>
                  <a:pt x="1289354" y="6159"/>
                </a:lnTo>
                <a:lnTo>
                  <a:pt x="1289558" y="6743"/>
                </a:lnTo>
                <a:lnTo>
                  <a:pt x="1290256" y="6883"/>
                </a:lnTo>
                <a:lnTo>
                  <a:pt x="1291221" y="6743"/>
                </a:lnTo>
                <a:lnTo>
                  <a:pt x="1291526" y="6769"/>
                </a:lnTo>
                <a:lnTo>
                  <a:pt x="1292529" y="6642"/>
                </a:lnTo>
                <a:lnTo>
                  <a:pt x="1293126" y="6286"/>
                </a:lnTo>
                <a:close/>
              </a:path>
              <a:path w="2723515" h="306704">
                <a:moveTo>
                  <a:pt x="1391945" y="7708"/>
                </a:moveTo>
                <a:lnTo>
                  <a:pt x="1391742" y="7493"/>
                </a:lnTo>
                <a:lnTo>
                  <a:pt x="1391602" y="7239"/>
                </a:lnTo>
                <a:lnTo>
                  <a:pt x="1391373" y="7150"/>
                </a:lnTo>
                <a:lnTo>
                  <a:pt x="1391145" y="7061"/>
                </a:lnTo>
                <a:lnTo>
                  <a:pt x="1390827" y="7086"/>
                </a:lnTo>
                <a:lnTo>
                  <a:pt x="1390357" y="7239"/>
                </a:lnTo>
                <a:lnTo>
                  <a:pt x="1390053" y="7416"/>
                </a:lnTo>
                <a:lnTo>
                  <a:pt x="1389888" y="8026"/>
                </a:lnTo>
                <a:lnTo>
                  <a:pt x="1390243" y="8305"/>
                </a:lnTo>
                <a:lnTo>
                  <a:pt x="1390891" y="8331"/>
                </a:lnTo>
                <a:lnTo>
                  <a:pt x="1391500" y="8382"/>
                </a:lnTo>
                <a:lnTo>
                  <a:pt x="1391856" y="8128"/>
                </a:lnTo>
                <a:lnTo>
                  <a:pt x="1391945" y="7708"/>
                </a:lnTo>
                <a:close/>
              </a:path>
              <a:path w="2723515" h="306704">
                <a:moveTo>
                  <a:pt x="1441665" y="7581"/>
                </a:moveTo>
                <a:lnTo>
                  <a:pt x="1441272" y="7200"/>
                </a:lnTo>
                <a:lnTo>
                  <a:pt x="1440662" y="6997"/>
                </a:lnTo>
                <a:lnTo>
                  <a:pt x="1440002" y="6794"/>
                </a:lnTo>
                <a:lnTo>
                  <a:pt x="1439443" y="6959"/>
                </a:lnTo>
                <a:lnTo>
                  <a:pt x="1439176" y="7556"/>
                </a:lnTo>
                <a:lnTo>
                  <a:pt x="1438998" y="7975"/>
                </a:lnTo>
                <a:lnTo>
                  <a:pt x="1439354" y="8331"/>
                </a:lnTo>
                <a:lnTo>
                  <a:pt x="1440662" y="8712"/>
                </a:lnTo>
                <a:lnTo>
                  <a:pt x="1441234" y="8572"/>
                </a:lnTo>
                <a:lnTo>
                  <a:pt x="1441665" y="7581"/>
                </a:lnTo>
                <a:close/>
              </a:path>
              <a:path w="2723515" h="306704">
                <a:moveTo>
                  <a:pt x="1452384" y="270954"/>
                </a:moveTo>
                <a:lnTo>
                  <a:pt x="1452206" y="270814"/>
                </a:lnTo>
                <a:lnTo>
                  <a:pt x="1452029" y="270560"/>
                </a:lnTo>
                <a:lnTo>
                  <a:pt x="1451787" y="270471"/>
                </a:lnTo>
                <a:lnTo>
                  <a:pt x="1451546" y="270408"/>
                </a:lnTo>
                <a:lnTo>
                  <a:pt x="1451229" y="270408"/>
                </a:lnTo>
                <a:lnTo>
                  <a:pt x="1450987" y="270497"/>
                </a:lnTo>
                <a:lnTo>
                  <a:pt x="1450289" y="270764"/>
                </a:lnTo>
                <a:lnTo>
                  <a:pt x="1450149" y="271132"/>
                </a:lnTo>
                <a:lnTo>
                  <a:pt x="1450568" y="271487"/>
                </a:lnTo>
                <a:lnTo>
                  <a:pt x="1450746" y="271640"/>
                </a:lnTo>
                <a:lnTo>
                  <a:pt x="1451025" y="271716"/>
                </a:lnTo>
                <a:lnTo>
                  <a:pt x="1451279" y="271729"/>
                </a:lnTo>
                <a:lnTo>
                  <a:pt x="1451889" y="271780"/>
                </a:lnTo>
                <a:lnTo>
                  <a:pt x="1452257" y="271513"/>
                </a:lnTo>
                <a:lnTo>
                  <a:pt x="1452384" y="270954"/>
                </a:lnTo>
                <a:close/>
              </a:path>
              <a:path w="2723515" h="306704">
                <a:moveTo>
                  <a:pt x="1593596" y="9677"/>
                </a:moveTo>
                <a:lnTo>
                  <a:pt x="1593570" y="9271"/>
                </a:lnTo>
                <a:lnTo>
                  <a:pt x="1593253" y="8991"/>
                </a:lnTo>
                <a:lnTo>
                  <a:pt x="1591945" y="8407"/>
                </a:lnTo>
                <a:lnTo>
                  <a:pt x="1591030" y="8966"/>
                </a:lnTo>
                <a:lnTo>
                  <a:pt x="1590497" y="10312"/>
                </a:lnTo>
                <a:lnTo>
                  <a:pt x="1591297" y="10363"/>
                </a:lnTo>
                <a:lnTo>
                  <a:pt x="1592186" y="10426"/>
                </a:lnTo>
                <a:lnTo>
                  <a:pt x="1593265" y="9969"/>
                </a:lnTo>
                <a:lnTo>
                  <a:pt x="1593596" y="9677"/>
                </a:lnTo>
                <a:close/>
              </a:path>
              <a:path w="2723515" h="306704">
                <a:moveTo>
                  <a:pt x="1609801" y="9194"/>
                </a:moveTo>
                <a:lnTo>
                  <a:pt x="1609445" y="8915"/>
                </a:lnTo>
                <a:lnTo>
                  <a:pt x="1608772" y="8851"/>
                </a:lnTo>
                <a:lnTo>
                  <a:pt x="1608137" y="8851"/>
                </a:lnTo>
                <a:lnTo>
                  <a:pt x="1607591" y="9131"/>
                </a:lnTo>
                <a:lnTo>
                  <a:pt x="1607832" y="10198"/>
                </a:lnTo>
                <a:lnTo>
                  <a:pt x="1608455" y="10375"/>
                </a:lnTo>
                <a:lnTo>
                  <a:pt x="1609090" y="10121"/>
                </a:lnTo>
                <a:lnTo>
                  <a:pt x="1609331" y="10045"/>
                </a:lnTo>
                <a:lnTo>
                  <a:pt x="1609636" y="9842"/>
                </a:lnTo>
                <a:lnTo>
                  <a:pt x="1609801" y="9194"/>
                </a:lnTo>
                <a:close/>
              </a:path>
              <a:path w="2723515" h="306704">
                <a:moveTo>
                  <a:pt x="1618996" y="9664"/>
                </a:moveTo>
                <a:lnTo>
                  <a:pt x="1618754" y="9258"/>
                </a:lnTo>
                <a:lnTo>
                  <a:pt x="1618653" y="9080"/>
                </a:lnTo>
                <a:lnTo>
                  <a:pt x="1618361" y="8940"/>
                </a:lnTo>
                <a:lnTo>
                  <a:pt x="1618132" y="8890"/>
                </a:lnTo>
                <a:lnTo>
                  <a:pt x="1617560" y="8763"/>
                </a:lnTo>
                <a:lnTo>
                  <a:pt x="1617065" y="8953"/>
                </a:lnTo>
                <a:lnTo>
                  <a:pt x="1616748" y="9448"/>
                </a:lnTo>
                <a:lnTo>
                  <a:pt x="1617052" y="9855"/>
                </a:lnTo>
                <a:lnTo>
                  <a:pt x="1617281" y="9982"/>
                </a:lnTo>
                <a:lnTo>
                  <a:pt x="1617497" y="10096"/>
                </a:lnTo>
                <a:lnTo>
                  <a:pt x="1617802" y="10134"/>
                </a:lnTo>
                <a:lnTo>
                  <a:pt x="1618030" y="10096"/>
                </a:lnTo>
                <a:lnTo>
                  <a:pt x="1618703" y="9994"/>
                </a:lnTo>
                <a:lnTo>
                  <a:pt x="1618996" y="9664"/>
                </a:lnTo>
                <a:close/>
              </a:path>
              <a:path w="2723515" h="306704">
                <a:moveTo>
                  <a:pt x="1662861" y="9258"/>
                </a:moveTo>
                <a:lnTo>
                  <a:pt x="1662391" y="8851"/>
                </a:lnTo>
                <a:lnTo>
                  <a:pt x="1661223" y="8661"/>
                </a:lnTo>
                <a:lnTo>
                  <a:pt x="1660626" y="8648"/>
                </a:lnTo>
                <a:lnTo>
                  <a:pt x="1659483" y="8826"/>
                </a:lnTo>
                <a:lnTo>
                  <a:pt x="1658962" y="9245"/>
                </a:lnTo>
                <a:lnTo>
                  <a:pt x="1659089" y="9601"/>
                </a:lnTo>
                <a:lnTo>
                  <a:pt x="1659293" y="10134"/>
                </a:lnTo>
                <a:lnTo>
                  <a:pt x="1659877" y="10325"/>
                </a:lnTo>
                <a:lnTo>
                  <a:pt x="1660486" y="10287"/>
                </a:lnTo>
                <a:lnTo>
                  <a:pt x="1660766" y="10287"/>
                </a:lnTo>
                <a:lnTo>
                  <a:pt x="1661045" y="10274"/>
                </a:lnTo>
                <a:lnTo>
                  <a:pt x="1661325" y="10287"/>
                </a:lnTo>
                <a:lnTo>
                  <a:pt x="1661934" y="10325"/>
                </a:lnTo>
                <a:lnTo>
                  <a:pt x="1662518" y="10147"/>
                </a:lnTo>
                <a:lnTo>
                  <a:pt x="1662861" y="9258"/>
                </a:lnTo>
                <a:close/>
              </a:path>
              <a:path w="2723515" h="306704">
                <a:moveTo>
                  <a:pt x="2309063" y="24815"/>
                </a:moveTo>
                <a:lnTo>
                  <a:pt x="2308695" y="24422"/>
                </a:lnTo>
                <a:lnTo>
                  <a:pt x="2307386" y="24193"/>
                </a:lnTo>
                <a:lnTo>
                  <a:pt x="2306777" y="24269"/>
                </a:lnTo>
                <a:lnTo>
                  <a:pt x="2306180" y="24269"/>
                </a:lnTo>
                <a:lnTo>
                  <a:pt x="2305570" y="24269"/>
                </a:lnTo>
                <a:lnTo>
                  <a:pt x="2304961" y="24218"/>
                </a:lnTo>
                <a:lnTo>
                  <a:pt x="2304097" y="24333"/>
                </a:lnTo>
                <a:lnTo>
                  <a:pt x="2303754" y="24561"/>
                </a:lnTo>
                <a:lnTo>
                  <a:pt x="2303500" y="25158"/>
                </a:lnTo>
                <a:lnTo>
                  <a:pt x="2303869" y="25603"/>
                </a:lnTo>
                <a:lnTo>
                  <a:pt x="2304580" y="25654"/>
                </a:lnTo>
                <a:lnTo>
                  <a:pt x="2305774" y="25768"/>
                </a:lnTo>
                <a:lnTo>
                  <a:pt x="2308441" y="25654"/>
                </a:lnTo>
                <a:lnTo>
                  <a:pt x="2308796" y="25412"/>
                </a:lnTo>
                <a:lnTo>
                  <a:pt x="2309063" y="24815"/>
                </a:lnTo>
                <a:close/>
              </a:path>
              <a:path w="2723515" h="306704">
                <a:moveTo>
                  <a:pt x="2470531" y="24853"/>
                </a:moveTo>
                <a:lnTo>
                  <a:pt x="2469223" y="24218"/>
                </a:lnTo>
                <a:lnTo>
                  <a:pt x="2468702" y="24307"/>
                </a:lnTo>
                <a:lnTo>
                  <a:pt x="2468194" y="24790"/>
                </a:lnTo>
                <a:lnTo>
                  <a:pt x="2468181" y="25107"/>
                </a:lnTo>
                <a:lnTo>
                  <a:pt x="2468613" y="25641"/>
                </a:lnTo>
                <a:lnTo>
                  <a:pt x="2469121" y="25755"/>
                </a:lnTo>
                <a:lnTo>
                  <a:pt x="2470505" y="25247"/>
                </a:lnTo>
                <a:lnTo>
                  <a:pt x="2470531" y="24853"/>
                </a:lnTo>
                <a:close/>
              </a:path>
              <a:path w="2723515" h="306704">
                <a:moveTo>
                  <a:pt x="2492311" y="301993"/>
                </a:moveTo>
                <a:lnTo>
                  <a:pt x="2491917" y="301637"/>
                </a:lnTo>
                <a:lnTo>
                  <a:pt x="2490889" y="301459"/>
                </a:lnTo>
                <a:lnTo>
                  <a:pt x="2490076" y="301396"/>
                </a:lnTo>
                <a:lnTo>
                  <a:pt x="2489403" y="301320"/>
                </a:lnTo>
                <a:lnTo>
                  <a:pt x="2489619" y="301967"/>
                </a:lnTo>
                <a:lnTo>
                  <a:pt x="2490089" y="302539"/>
                </a:lnTo>
                <a:lnTo>
                  <a:pt x="2490952" y="302729"/>
                </a:lnTo>
                <a:lnTo>
                  <a:pt x="2491549" y="302869"/>
                </a:lnTo>
                <a:lnTo>
                  <a:pt x="2492019" y="302653"/>
                </a:lnTo>
                <a:lnTo>
                  <a:pt x="2492260" y="302082"/>
                </a:lnTo>
                <a:close/>
              </a:path>
              <a:path w="2723515" h="306704">
                <a:moveTo>
                  <a:pt x="2514498" y="290347"/>
                </a:moveTo>
                <a:lnTo>
                  <a:pt x="2514447" y="289890"/>
                </a:lnTo>
                <a:lnTo>
                  <a:pt x="2513533" y="289483"/>
                </a:lnTo>
                <a:lnTo>
                  <a:pt x="2513241" y="289471"/>
                </a:lnTo>
                <a:lnTo>
                  <a:pt x="2512974" y="289407"/>
                </a:lnTo>
                <a:lnTo>
                  <a:pt x="2512707" y="289471"/>
                </a:lnTo>
                <a:lnTo>
                  <a:pt x="2512377" y="289458"/>
                </a:lnTo>
                <a:lnTo>
                  <a:pt x="2511679" y="289890"/>
                </a:lnTo>
                <a:lnTo>
                  <a:pt x="2511209" y="290233"/>
                </a:lnTo>
                <a:lnTo>
                  <a:pt x="2510802" y="290601"/>
                </a:lnTo>
                <a:lnTo>
                  <a:pt x="2510320" y="291033"/>
                </a:lnTo>
                <a:lnTo>
                  <a:pt x="2510142" y="291528"/>
                </a:lnTo>
                <a:lnTo>
                  <a:pt x="2510612" y="292544"/>
                </a:lnTo>
                <a:lnTo>
                  <a:pt x="2511933" y="292595"/>
                </a:lnTo>
                <a:lnTo>
                  <a:pt x="2513114" y="291668"/>
                </a:lnTo>
                <a:lnTo>
                  <a:pt x="2513495" y="291261"/>
                </a:lnTo>
                <a:lnTo>
                  <a:pt x="2514498" y="290347"/>
                </a:lnTo>
                <a:close/>
              </a:path>
              <a:path w="2723515" h="306704">
                <a:moveTo>
                  <a:pt x="2541727" y="289877"/>
                </a:moveTo>
                <a:lnTo>
                  <a:pt x="2541549" y="289712"/>
                </a:lnTo>
                <a:lnTo>
                  <a:pt x="2541371" y="289458"/>
                </a:lnTo>
                <a:lnTo>
                  <a:pt x="2540876" y="289293"/>
                </a:lnTo>
                <a:lnTo>
                  <a:pt x="2540533" y="289331"/>
                </a:lnTo>
                <a:lnTo>
                  <a:pt x="2540279" y="289407"/>
                </a:lnTo>
                <a:lnTo>
                  <a:pt x="2539555" y="289687"/>
                </a:lnTo>
                <a:lnTo>
                  <a:pt x="2539403" y="290080"/>
                </a:lnTo>
                <a:lnTo>
                  <a:pt x="2540050" y="290601"/>
                </a:lnTo>
                <a:lnTo>
                  <a:pt x="2540355" y="290677"/>
                </a:lnTo>
                <a:lnTo>
                  <a:pt x="2541257" y="290715"/>
                </a:lnTo>
                <a:lnTo>
                  <a:pt x="2541625" y="290423"/>
                </a:lnTo>
                <a:lnTo>
                  <a:pt x="2541727" y="289877"/>
                </a:lnTo>
                <a:close/>
              </a:path>
              <a:path w="2723515" h="306704">
                <a:moveTo>
                  <a:pt x="2553271" y="288759"/>
                </a:moveTo>
                <a:lnTo>
                  <a:pt x="2552712" y="287959"/>
                </a:lnTo>
                <a:lnTo>
                  <a:pt x="2551861" y="287769"/>
                </a:lnTo>
                <a:lnTo>
                  <a:pt x="2551607" y="287705"/>
                </a:lnTo>
                <a:lnTo>
                  <a:pt x="2551328" y="287756"/>
                </a:lnTo>
                <a:lnTo>
                  <a:pt x="2551049" y="287756"/>
                </a:lnTo>
                <a:lnTo>
                  <a:pt x="2550820" y="287921"/>
                </a:lnTo>
                <a:lnTo>
                  <a:pt x="2550388" y="288074"/>
                </a:lnTo>
                <a:lnTo>
                  <a:pt x="2550426" y="288772"/>
                </a:lnTo>
                <a:lnTo>
                  <a:pt x="2550744" y="289242"/>
                </a:lnTo>
                <a:lnTo>
                  <a:pt x="2551607" y="289966"/>
                </a:lnTo>
                <a:lnTo>
                  <a:pt x="2552115" y="290233"/>
                </a:lnTo>
                <a:lnTo>
                  <a:pt x="2552814" y="290131"/>
                </a:lnTo>
                <a:lnTo>
                  <a:pt x="2553043" y="289788"/>
                </a:lnTo>
                <a:lnTo>
                  <a:pt x="2553271" y="288759"/>
                </a:lnTo>
                <a:close/>
              </a:path>
              <a:path w="2723515" h="306704">
                <a:moveTo>
                  <a:pt x="2562542" y="285661"/>
                </a:moveTo>
                <a:lnTo>
                  <a:pt x="2562034" y="285051"/>
                </a:lnTo>
                <a:lnTo>
                  <a:pt x="2561920" y="284924"/>
                </a:lnTo>
                <a:lnTo>
                  <a:pt x="2561653" y="284924"/>
                </a:lnTo>
                <a:lnTo>
                  <a:pt x="2561463" y="284861"/>
                </a:lnTo>
                <a:lnTo>
                  <a:pt x="2561298" y="285038"/>
                </a:lnTo>
                <a:lnTo>
                  <a:pt x="2561056" y="285203"/>
                </a:lnTo>
                <a:lnTo>
                  <a:pt x="2560980" y="285407"/>
                </a:lnTo>
                <a:lnTo>
                  <a:pt x="2560891" y="285635"/>
                </a:lnTo>
                <a:lnTo>
                  <a:pt x="2560878" y="285940"/>
                </a:lnTo>
                <a:lnTo>
                  <a:pt x="2560967" y="286169"/>
                </a:lnTo>
                <a:lnTo>
                  <a:pt x="2561056" y="286385"/>
                </a:lnTo>
                <a:lnTo>
                  <a:pt x="2561285" y="286651"/>
                </a:lnTo>
                <a:lnTo>
                  <a:pt x="2561513" y="286715"/>
                </a:lnTo>
                <a:lnTo>
                  <a:pt x="2562136" y="286880"/>
                </a:lnTo>
                <a:lnTo>
                  <a:pt x="2562542" y="285661"/>
                </a:lnTo>
                <a:close/>
              </a:path>
              <a:path w="2723515" h="306704">
                <a:moveTo>
                  <a:pt x="2569895" y="284962"/>
                </a:moveTo>
                <a:lnTo>
                  <a:pt x="2569299" y="284505"/>
                </a:lnTo>
                <a:lnTo>
                  <a:pt x="2567813" y="284187"/>
                </a:lnTo>
                <a:lnTo>
                  <a:pt x="2567355" y="284187"/>
                </a:lnTo>
                <a:lnTo>
                  <a:pt x="2566771" y="284149"/>
                </a:lnTo>
                <a:lnTo>
                  <a:pt x="2565946" y="284226"/>
                </a:lnTo>
                <a:lnTo>
                  <a:pt x="2565654" y="284416"/>
                </a:lnTo>
                <a:lnTo>
                  <a:pt x="2565108" y="284937"/>
                </a:lnTo>
                <a:lnTo>
                  <a:pt x="2565196" y="285419"/>
                </a:lnTo>
                <a:lnTo>
                  <a:pt x="2566212" y="286575"/>
                </a:lnTo>
                <a:lnTo>
                  <a:pt x="2566898" y="287020"/>
                </a:lnTo>
                <a:lnTo>
                  <a:pt x="2568473" y="287286"/>
                </a:lnTo>
                <a:lnTo>
                  <a:pt x="2569032" y="287108"/>
                </a:lnTo>
                <a:lnTo>
                  <a:pt x="2569895" y="284962"/>
                </a:lnTo>
                <a:close/>
              </a:path>
              <a:path w="2723515" h="306704">
                <a:moveTo>
                  <a:pt x="2593568" y="252768"/>
                </a:moveTo>
                <a:lnTo>
                  <a:pt x="2593352" y="251929"/>
                </a:lnTo>
                <a:lnTo>
                  <a:pt x="2591739" y="251345"/>
                </a:lnTo>
                <a:lnTo>
                  <a:pt x="2590889" y="251180"/>
                </a:lnTo>
                <a:lnTo>
                  <a:pt x="2589326" y="251561"/>
                </a:lnTo>
                <a:lnTo>
                  <a:pt x="2588996" y="251929"/>
                </a:lnTo>
                <a:lnTo>
                  <a:pt x="2588996" y="252412"/>
                </a:lnTo>
                <a:lnTo>
                  <a:pt x="2589123" y="252666"/>
                </a:lnTo>
                <a:lnTo>
                  <a:pt x="2589212" y="252945"/>
                </a:lnTo>
                <a:lnTo>
                  <a:pt x="2589974" y="253796"/>
                </a:lnTo>
                <a:lnTo>
                  <a:pt x="2590673" y="254279"/>
                </a:lnTo>
                <a:lnTo>
                  <a:pt x="2592260" y="254558"/>
                </a:lnTo>
                <a:lnTo>
                  <a:pt x="2592794" y="254368"/>
                </a:lnTo>
                <a:lnTo>
                  <a:pt x="2593568" y="252768"/>
                </a:lnTo>
                <a:close/>
              </a:path>
              <a:path w="2723515" h="306704">
                <a:moveTo>
                  <a:pt x="2602522" y="25196"/>
                </a:moveTo>
                <a:lnTo>
                  <a:pt x="2602382" y="24726"/>
                </a:lnTo>
                <a:lnTo>
                  <a:pt x="2601099" y="24320"/>
                </a:lnTo>
                <a:lnTo>
                  <a:pt x="2600502" y="24104"/>
                </a:lnTo>
                <a:lnTo>
                  <a:pt x="2591993" y="24028"/>
                </a:lnTo>
                <a:lnTo>
                  <a:pt x="2571546" y="24180"/>
                </a:lnTo>
                <a:lnTo>
                  <a:pt x="2568765" y="25565"/>
                </a:lnTo>
                <a:lnTo>
                  <a:pt x="2566670" y="25679"/>
                </a:lnTo>
                <a:lnTo>
                  <a:pt x="2564511" y="25679"/>
                </a:lnTo>
                <a:lnTo>
                  <a:pt x="2558719" y="25666"/>
                </a:lnTo>
                <a:lnTo>
                  <a:pt x="2547137" y="25730"/>
                </a:lnTo>
                <a:lnTo>
                  <a:pt x="2544699" y="25793"/>
                </a:lnTo>
                <a:lnTo>
                  <a:pt x="2542260" y="25857"/>
                </a:lnTo>
                <a:lnTo>
                  <a:pt x="2535237" y="25641"/>
                </a:lnTo>
                <a:lnTo>
                  <a:pt x="2530678" y="25869"/>
                </a:lnTo>
                <a:lnTo>
                  <a:pt x="2525509" y="25984"/>
                </a:lnTo>
                <a:lnTo>
                  <a:pt x="2524810" y="26225"/>
                </a:lnTo>
                <a:lnTo>
                  <a:pt x="2524468" y="26987"/>
                </a:lnTo>
                <a:lnTo>
                  <a:pt x="2524493" y="27889"/>
                </a:lnTo>
                <a:lnTo>
                  <a:pt x="2524988" y="28867"/>
                </a:lnTo>
                <a:lnTo>
                  <a:pt x="2525636" y="29083"/>
                </a:lnTo>
                <a:lnTo>
                  <a:pt x="2538476" y="29248"/>
                </a:lnTo>
                <a:lnTo>
                  <a:pt x="2539631" y="28917"/>
                </a:lnTo>
                <a:lnTo>
                  <a:pt x="2541511" y="27889"/>
                </a:lnTo>
                <a:lnTo>
                  <a:pt x="2542375" y="27647"/>
                </a:lnTo>
                <a:lnTo>
                  <a:pt x="2544534" y="27673"/>
                </a:lnTo>
                <a:lnTo>
                  <a:pt x="2544864" y="27647"/>
                </a:lnTo>
                <a:lnTo>
                  <a:pt x="2547010" y="27520"/>
                </a:lnTo>
                <a:lnTo>
                  <a:pt x="2548750" y="27825"/>
                </a:lnTo>
                <a:lnTo>
                  <a:pt x="2551620" y="29311"/>
                </a:lnTo>
                <a:lnTo>
                  <a:pt x="2552763" y="28740"/>
                </a:lnTo>
                <a:lnTo>
                  <a:pt x="2555278" y="27559"/>
                </a:lnTo>
                <a:lnTo>
                  <a:pt x="2555811" y="27520"/>
                </a:lnTo>
                <a:lnTo>
                  <a:pt x="2556751" y="27444"/>
                </a:lnTo>
                <a:lnTo>
                  <a:pt x="2558758" y="28409"/>
                </a:lnTo>
                <a:lnTo>
                  <a:pt x="2559304" y="28752"/>
                </a:lnTo>
                <a:lnTo>
                  <a:pt x="2561005" y="29400"/>
                </a:lnTo>
                <a:lnTo>
                  <a:pt x="2562212" y="29362"/>
                </a:lnTo>
                <a:lnTo>
                  <a:pt x="2566441" y="27736"/>
                </a:lnTo>
                <a:lnTo>
                  <a:pt x="2599740" y="27520"/>
                </a:lnTo>
                <a:lnTo>
                  <a:pt x="2600198" y="27444"/>
                </a:lnTo>
                <a:lnTo>
                  <a:pt x="2600591" y="27381"/>
                </a:lnTo>
                <a:lnTo>
                  <a:pt x="2602128" y="26987"/>
                </a:lnTo>
                <a:lnTo>
                  <a:pt x="2602319" y="26441"/>
                </a:lnTo>
                <a:lnTo>
                  <a:pt x="2602420" y="25857"/>
                </a:lnTo>
                <a:lnTo>
                  <a:pt x="2602446" y="25679"/>
                </a:lnTo>
                <a:lnTo>
                  <a:pt x="2602522" y="25196"/>
                </a:lnTo>
                <a:close/>
              </a:path>
              <a:path w="2723515" h="306704">
                <a:moveTo>
                  <a:pt x="2603881" y="126326"/>
                </a:moveTo>
                <a:lnTo>
                  <a:pt x="2603500" y="125806"/>
                </a:lnTo>
                <a:lnTo>
                  <a:pt x="2601366" y="125628"/>
                </a:lnTo>
                <a:lnTo>
                  <a:pt x="2599880" y="125717"/>
                </a:lnTo>
                <a:lnTo>
                  <a:pt x="2598407" y="125717"/>
                </a:lnTo>
                <a:lnTo>
                  <a:pt x="2595435" y="125755"/>
                </a:lnTo>
                <a:lnTo>
                  <a:pt x="2593695" y="125793"/>
                </a:lnTo>
                <a:lnTo>
                  <a:pt x="2593416" y="125958"/>
                </a:lnTo>
                <a:lnTo>
                  <a:pt x="2592997" y="126225"/>
                </a:lnTo>
                <a:lnTo>
                  <a:pt x="2592870" y="126441"/>
                </a:lnTo>
                <a:lnTo>
                  <a:pt x="2592717" y="126619"/>
                </a:lnTo>
                <a:lnTo>
                  <a:pt x="2592946" y="126796"/>
                </a:lnTo>
                <a:lnTo>
                  <a:pt x="2593162" y="127088"/>
                </a:lnTo>
                <a:lnTo>
                  <a:pt x="2596629" y="127520"/>
                </a:lnTo>
                <a:lnTo>
                  <a:pt x="2599855" y="127393"/>
                </a:lnTo>
                <a:lnTo>
                  <a:pt x="2603335" y="127165"/>
                </a:lnTo>
                <a:lnTo>
                  <a:pt x="2603665" y="126898"/>
                </a:lnTo>
                <a:lnTo>
                  <a:pt x="2603881" y="126326"/>
                </a:lnTo>
                <a:close/>
              </a:path>
              <a:path w="2723515" h="306704">
                <a:moveTo>
                  <a:pt x="2609431" y="126822"/>
                </a:moveTo>
                <a:lnTo>
                  <a:pt x="2609253" y="126174"/>
                </a:lnTo>
                <a:lnTo>
                  <a:pt x="2608948" y="125996"/>
                </a:lnTo>
                <a:lnTo>
                  <a:pt x="2608719" y="125920"/>
                </a:lnTo>
                <a:lnTo>
                  <a:pt x="2608465" y="125831"/>
                </a:lnTo>
                <a:lnTo>
                  <a:pt x="2608122" y="125806"/>
                </a:lnTo>
                <a:lnTo>
                  <a:pt x="2607132" y="126199"/>
                </a:lnTo>
                <a:lnTo>
                  <a:pt x="2607043" y="126593"/>
                </a:lnTo>
                <a:lnTo>
                  <a:pt x="2607627" y="126936"/>
                </a:lnTo>
                <a:lnTo>
                  <a:pt x="2607830" y="127063"/>
                </a:lnTo>
                <a:lnTo>
                  <a:pt x="2608122" y="127127"/>
                </a:lnTo>
                <a:lnTo>
                  <a:pt x="2608376" y="127114"/>
                </a:lnTo>
                <a:lnTo>
                  <a:pt x="2609050" y="127101"/>
                </a:lnTo>
                <a:lnTo>
                  <a:pt x="2609431" y="126822"/>
                </a:lnTo>
                <a:close/>
              </a:path>
              <a:path w="2723515" h="306704">
                <a:moveTo>
                  <a:pt x="2622219" y="24904"/>
                </a:moveTo>
                <a:lnTo>
                  <a:pt x="2621978" y="24739"/>
                </a:lnTo>
                <a:lnTo>
                  <a:pt x="2621750" y="24511"/>
                </a:lnTo>
                <a:lnTo>
                  <a:pt x="2619133" y="23533"/>
                </a:lnTo>
                <a:lnTo>
                  <a:pt x="2616670" y="24333"/>
                </a:lnTo>
                <a:lnTo>
                  <a:pt x="2613837" y="23926"/>
                </a:lnTo>
                <a:lnTo>
                  <a:pt x="2611526" y="24079"/>
                </a:lnTo>
                <a:lnTo>
                  <a:pt x="2608783" y="23774"/>
                </a:lnTo>
                <a:lnTo>
                  <a:pt x="2605786" y="24282"/>
                </a:lnTo>
                <a:lnTo>
                  <a:pt x="2604986" y="25146"/>
                </a:lnTo>
                <a:lnTo>
                  <a:pt x="2604833" y="25717"/>
                </a:lnTo>
                <a:lnTo>
                  <a:pt x="2605303" y="26809"/>
                </a:lnTo>
                <a:lnTo>
                  <a:pt x="2605824" y="27241"/>
                </a:lnTo>
                <a:lnTo>
                  <a:pt x="2607932" y="27419"/>
                </a:lnTo>
                <a:lnTo>
                  <a:pt x="2611894" y="27470"/>
                </a:lnTo>
                <a:lnTo>
                  <a:pt x="2612796" y="27266"/>
                </a:lnTo>
                <a:lnTo>
                  <a:pt x="2614955" y="26098"/>
                </a:lnTo>
                <a:lnTo>
                  <a:pt x="2616403" y="25831"/>
                </a:lnTo>
                <a:lnTo>
                  <a:pt x="2619171" y="26009"/>
                </a:lnTo>
                <a:lnTo>
                  <a:pt x="2620403" y="25984"/>
                </a:lnTo>
                <a:lnTo>
                  <a:pt x="2621800" y="25336"/>
                </a:lnTo>
                <a:lnTo>
                  <a:pt x="2621991" y="25095"/>
                </a:lnTo>
                <a:lnTo>
                  <a:pt x="2622219" y="24904"/>
                </a:lnTo>
                <a:close/>
              </a:path>
              <a:path w="2723515" h="306704">
                <a:moveTo>
                  <a:pt x="2627922" y="145084"/>
                </a:moveTo>
                <a:lnTo>
                  <a:pt x="2625864" y="143103"/>
                </a:lnTo>
                <a:lnTo>
                  <a:pt x="2625001" y="142849"/>
                </a:lnTo>
                <a:lnTo>
                  <a:pt x="2622016" y="144183"/>
                </a:lnTo>
                <a:lnTo>
                  <a:pt x="2620632" y="144551"/>
                </a:lnTo>
                <a:lnTo>
                  <a:pt x="2618346" y="144729"/>
                </a:lnTo>
                <a:lnTo>
                  <a:pt x="2618028" y="145148"/>
                </a:lnTo>
                <a:lnTo>
                  <a:pt x="2617508" y="146304"/>
                </a:lnTo>
                <a:lnTo>
                  <a:pt x="2618613" y="146405"/>
                </a:lnTo>
                <a:lnTo>
                  <a:pt x="2619794" y="146354"/>
                </a:lnTo>
                <a:lnTo>
                  <a:pt x="2621610" y="147472"/>
                </a:lnTo>
                <a:lnTo>
                  <a:pt x="2622385" y="147535"/>
                </a:lnTo>
                <a:lnTo>
                  <a:pt x="2624048" y="146748"/>
                </a:lnTo>
                <a:lnTo>
                  <a:pt x="2624950" y="146634"/>
                </a:lnTo>
                <a:lnTo>
                  <a:pt x="2626080" y="146342"/>
                </a:lnTo>
                <a:lnTo>
                  <a:pt x="2626385" y="146304"/>
                </a:lnTo>
                <a:lnTo>
                  <a:pt x="2627642" y="145999"/>
                </a:lnTo>
                <a:lnTo>
                  <a:pt x="2627922" y="145084"/>
                </a:lnTo>
                <a:close/>
              </a:path>
              <a:path w="2723515" h="306704">
                <a:moveTo>
                  <a:pt x="2629344" y="25044"/>
                </a:moveTo>
                <a:lnTo>
                  <a:pt x="2629217" y="24714"/>
                </a:lnTo>
                <a:lnTo>
                  <a:pt x="2628049" y="23990"/>
                </a:lnTo>
                <a:lnTo>
                  <a:pt x="2626969" y="23990"/>
                </a:lnTo>
                <a:lnTo>
                  <a:pt x="2625712" y="24599"/>
                </a:lnTo>
                <a:lnTo>
                  <a:pt x="2625598" y="24841"/>
                </a:lnTo>
                <a:lnTo>
                  <a:pt x="2625458" y="25006"/>
                </a:lnTo>
                <a:lnTo>
                  <a:pt x="2625661" y="25196"/>
                </a:lnTo>
                <a:lnTo>
                  <a:pt x="2625852" y="25514"/>
                </a:lnTo>
                <a:lnTo>
                  <a:pt x="2626080" y="25539"/>
                </a:lnTo>
                <a:lnTo>
                  <a:pt x="2626918" y="25628"/>
                </a:lnTo>
                <a:lnTo>
                  <a:pt x="2627769" y="25654"/>
                </a:lnTo>
                <a:lnTo>
                  <a:pt x="2628849" y="25603"/>
                </a:lnTo>
                <a:lnTo>
                  <a:pt x="2629116" y="25349"/>
                </a:lnTo>
                <a:lnTo>
                  <a:pt x="2629281" y="25133"/>
                </a:lnTo>
                <a:close/>
              </a:path>
              <a:path w="2723515" h="306704">
                <a:moveTo>
                  <a:pt x="2635478" y="239979"/>
                </a:moveTo>
                <a:lnTo>
                  <a:pt x="2634640" y="239585"/>
                </a:lnTo>
                <a:lnTo>
                  <a:pt x="2634094" y="239318"/>
                </a:lnTo>
                <a:lnTo>
                  <a:pt x="2633522" y="239407"/>
                </a:lnTo>
                <a:lnTo>
                  <a:pt x="2633002" y="239941"/>
                </a:lnTo>
                <a:lnTo>
                  <a:pt x="2632964" y="240271"/>
                </a:lnTo>
                <a:lnTo>
                  <a:pt x="2633446" y="240830"/>
                </a:lnTo>
                <a:lnTo>
                  <a:pt x="2633980" y="240944"/>
                </a:lnTo>
                <a:lnTo>
                  <a:pt x="2634577" y="240715"/>
                </a:lnTo>
                <a:lnTo>
                  <a:pt x="2635440" y="240385"/>
                </a:lnTo>
                <a:lnTo>
                  <a:pt x="2635478" y="239979"/>
                </a:lnTo>
                <a:close/>
              </a:path>
              <a:path w="2723515" h="306704">
                <a:moveTo>
                  <a:pt x="2638628" y="88925"/>
                </a:moveTo>
                <a:lnTo>
                  <a:pt x="2638260" y="87972"/>
                </a:lnTo>
                <a:lnTo>
                  <a:pt x="2637599" y="87807"/>
                </a:lnTo>
                <a:lnTo>
                  <a:pt x="2636926" y="87896"/>
                </a:lnTo>
                <a:lnTo>
                  <a:pt x="2636621" y="87922"/>
                </a:lnTo>
                <a:lnTo>
                  <a:pt x="2636304" y="87909"/>
                </a:lnTo>
                <a:lnTo>
                  <a:pt x="2635339" y="88049"/>
                </a:lnTo>
                <a:lnTo>
                  <a:pt x="2634754" y="88430"/>
                </a:lnTo>
                <a:lnTo>
                  <a:pt x="2635097" y="89420"/>
                </a:lnTo>
                <a:lnTo>
                  <a:pt x="2635770" y="89585"/>
                </a:lnTo>
                <a:lnTo>
                  <a:pt x="2636443" y="89458"/>
                </a:lnTo>
                <a:lnTo>
                  <a:pt x="2636748" y="89433"/>
                </a:lnTo>
                <a:lnTo>
                  <a:pt x="2637053" y="89433"/>
                </a:lnTo>
                <a:lnTo>
                  <a:pt x="2637345" y="89382"/>
                </a:lnTo>
                <a:lnTo>
                  <a:pt x="2638044" y="89281"/>
                </a:lnTo>
                <a:lnTo>
                  <a:pt x="2638628" y="88925"/>
                </a:lnTo>
                <a:close/>
              </a:path>
              <a:path w="2723515" h="306704">
                <a:moveTo>
                  <a:pt x="2639072" y="147421"/>
                </a:moveTo>
                <a:lnTo>
                  <a:pt x="2639009" y="146812"/>
                </a:lnTo>
                <a:lnTo>
                  <a:pt x="2636558" y="144589"/>
                </a:lnTo>
                <a:lnTo>
                  <a:pt x="2635250" y="144640"/>
                </a:lnTo>
                <a:lnTo>
                  <a:pt x="2633942" y="145465"/>
                </a:lnTo>
                <a:lnTo>
                  <a:pt x="2632760" y="145961"/>
                </a:lnTo>
                <a:lnTo>
                  <a:pt x="2631694" y="146443"/>
                </a:lnTo>
                <a:lnTo>
                  <a:pt x="2631300" y="146799"/>
                </a:lnTo>
                <a:lnTo>
                  <a:pt x="2631021" y="147066"/>
                </a:lnTo>
                <a:lnTo>
                  <a:pt x="2631122" y="147472"/>
                </a:lnTo>
                <a:lnTo>
                  <a:pt x="2631389" y="147713"/>
                </a:lnTo>
                <a:lnTo>
                  <a:pt x="2632405" y="148259"/>
                </a:lnTo>
                <a:lnTo>
                  <a:pt x="2633218" y="148602"/>
                </a:lnTo>
                <a:lnTo>
                  <a:pt x="2635758" y="149847"/>
                </a:lnTo>
                <a:lnTo>
                  <a:pt x="2636634" y="149720"/>
                </a:lnTo>
                <a:lnTo>
                  <a:pt x="2639072" y="147421"/>
                </a:lnTo>
                <a:close/>
              </a:path>
              <a:path w="2723515" h="306704">
                <a:moveTo>
                  <a:pt x="2647823" y="274243"/>
                </a:moveTo>
                <a:lnTo>
                  <a:pt x="2647416" y="273773"/>
                </a:lnTo>
                <a:lnTo>
                  <a:pt x="2630919" y="273672"/>
                </a:lnTo>
                <a:lnTo>
                  <a:pt x="2629738" y="273888"/>
                </a:lnTo>
                <a:lnTo>
                  <a:pt x="2627261" y="275107"/>
                </a:lnTo>
                <a:lnTo>
                  <a:pt x="2625725" y="275437"/>
                </a:lnTo>
                <a:lnTo>
                  <a:pt x="2620581" y="275132"/>
                </a:lnTo>
                <a:lnTo>
                  <a:pt x="2616949" y="275297"/>
                </a:lnTo>
                <a:lnTo>
                  <a:pt x="2612694" y="275170"/>
                </a:lnTo>
                <a:lnTo>
                  <a:pt x="2608923" y="274358"/>
                </a:lnTo>
                <a:lnTo>
                  <a:pt x="2606649" y="275145"/>
                </a:lnTo>
                <a:lnTo>
                  <a:pt x="2599296" y="275196"/>
                </a:lnTo>
                <a:lnTo>
                  <a:pt x="2597886" y="274751"/>
                </a:lnTo>
                <a:lnTo>
                  <a:pt x="2595016" y="273570"/>
                </a:lnTo>
                <a:lnTo>
                  <a:pt x="2593543" y="273748"/>
                </a:lnTo>
                <a:lnTo>
                  <a:pt x="2590457" y="275170"/>
                </a:lnTo>
                <a:lnTo>
                  <a:pt x="2584018" y="275501"/>
                </a:lnTo>
                <a:lnTo>
                  <a:pt x="2583180" y="275856"/>
                </a:lnTo>
                <a:lnTo>
                  <a:pt x="2581389" y="277075"/>
                </a:lnTo>
                <a:lnTo>
                  <a:pt x="2579065" y="277114"/>
                </a:lnTo>
                <a:lnTo>
                  <a:pt x="2579357" y="277990"/>
                </a:lnTo>
                <a:lnTo>
                  <a:pt x="2580017" y="278663"/>
                </a:lnTo>
                <a:lnTo>
                  <a:pt x="2589428" y="279234"/>
                </a:lnTo>
                <a:lnTo>
                  <a:pt x="2595803" y="278980"/>
                </a:lnTo>
                <a:lnTo>
                  <a:pt x="2606891" y="279146"/>
                </a:lnTo>
                <a:lnTo>
                  <a:pt x="2628290" y="278790"/>
                </a:lnTo>
                <a:lnTo>
                  <a:pt x="2629154" y="278536"/>
                </a:lnTo>
                <a:lnTo>
                  <a:pt x="2632633" y="277063"/>
                </a:lnTo>
                <a:lnTo>
                  <a:pt x="2635326" y="277063"/>
                </a:lnTo>
                <a:lnTo>
                  <a:pt x="2639682" y="278955"/>
                </a:lnTo>
                <a:lnTo>
                  <a:pt x="2643555" y="278599"/>
                </a:lnTo>
                <a:lnTo>
                  <a:pt x="2645460" y="277647"/>
                </a:lnTo>
                <a:lnTo>
                  <a:pt x="2646603" y="276694"/>
                </a:lnTo>
                <a:lnTo>
                  <a:pt x="2647708" y="275323"/>
                </a:lnTo>
                <a:lnTo>
                  <a:pt x="2647823" y="274243"/>
                </a:lnTo>
                <a:close/>
              </a:path>
              <a:path w="2723515" h="306704">
                <a:moveTo>
                  <a:pt x="2652293" y="53022"/>
                </a:moveTo>
                <a:lnTo>
                  <a:pt x="2651798" y="52070"/>
                </a:lnTo>
                <a:lnTo>
                  <a:pt x="2650375" y="51752"/>
                </a:lnTo>
                <a:lnTo>
                  <a:pt x="2649436" y="51536"/>
                </a:lnTo>
                <a:lnTo>
                  <a:pt x="2646616" y="53771"/>
                </a:lnTo>
                <a:lnTo>
                  <a:pt x="2647162" y="54813"/>
                </a:lnTo>
                <a:lnTo>
                  <a:pt x="2649385" y="55346"/>
                </a:lnTo>
                <a:lnTo>
                  <a:pt x="2650198" y="55105"/>
                </a:lnTo>
                <a:lnTo>
                  <a:pt x="2650985" y="54737"/>
                </a:lnTo>
                <a:lnTo>
                  <a:pt x="2651239" y="54610"/>
                </a:lnTo>
                <a:lnTo>
                  <a:pt x="2651468" y="54394"/>
                </a:lnTo>
                <a:lnTo>
                  <a:pt x="2652293" y="53022"/>
                </a:lnTo>
                <a:close/>
              </a:path>
              <a:path w="2723515" h="306704">
                <a:moveTo>
                  <a:pt x="2655138" y="180174"/>
                </a:moveTo>
                <a:lnTo>
                  <a:pt x="2653881" y="179197"/>
                </a:lnTo>
                <a:lnTo>
                  <a:pt x="2653652" y="179285"/>
                </a:lnTo>
                <a:lnTo>
                  <a:pt x="2653411" y="179362"/>
                </a:lnTo>
                <a:lnTo>
                  <a:pt x="2653055" y="179603"/>
                </a:lnTo>
                <a:lnTo>
                  <a:pt x="2653055" y="180225"/>
                </a:lnTo>
                <a:lnTo>
                  <a:pt x="2653474" y="180479"/>
                </a:lnTo>
                <a:lnTo>
                  <a:pt x="2654109" y="180467"/>
                </a:lnTo>
                <a:lnTo>
                  <a:pt x="2654770" y="180441"/>
                </a:lnTo>
                <a:lnTo>
                  <a:pt x="2655138" y="180174"/>
                </a:lnTo>
                <a:close/>
              </a:path>
              <a:path w="2723515" h="306704">
                <a:moveTo>
                  <a:pt x="2657564" y="103822"/>
                </a:moveTo>
                <a:lnTo>
                  <a:pt x="2657284" y="102628"/>
                </a:lnTo>
                <a:lnTo>
                  <a:pt x="2657094" y="102120"/>
                </a:lnTo>
                <a:lnTo>
                  <a:pt x="2655951" y="101701"/>
                </a:lnTo>
                <a:lnTo>
                  <a:pt x="2655366" y="101625"/>
                </a:lnTo>
                <a:lnTo>
                  <a:pt x="2654655" y="101460"/>
                </a:lnTo>
                <a:lnTo>
                  <a:pt x="2653919" y="101523"/>
                </a:lnTo>
                <a:lnTo>
                  <a:pt x="2653042" y="101587"/>
                </a:lnTo>
                <a:lnTo>
                  <a:pt x="2651341" y="101815"/>
                </a:lnTo>
                <a:lnTo>
                  <a:pt x="2650706" y="102704"/>
                </a:lnTo>
                <a:lnTo>
                  <a:pt x="2650934" y="104432"/>
                </a:lnTo>
                <a:lnTo>
                  <a:pt x="2651417" y="104787"/>
                </a:lnTo>
                <a:lnTo>
                  <a:pt x="2653703" y="105181"/>
                </a:lnTo>
                <a:lnTo>
                  <a:pt x="2654846" y="105092"/>
                </a:lnTo>
                <a:lnTo>
                  <a:pt x="2656268" y="104838"/>
                </a:lnTo>
                <a:lnTo>
                  <a:pt x="2656509" y="104648"/>
                </a:lnTo>
                <a:lnTo>
                  <a:pt x="2657424" y="104267"/>
                </a:lnTo>
                <a:lnTo>
                  <a:pt x="2657564" y="103822"/>
                </a:lnTo>
                <a:close/>
              </a:path>
              <a:path w="2723515" h="306704">
                <a:moveTo>
                  <a:pt x="2664358" y="118249"/>
                </a:moveTo>
                <a:lnTo>
                  <a:pt x="2664256" y="117779"/>
                </a:lnTo>
                <a:lnTo>
                  <a:pt x="2664206" y="117576"/>
                </a:lnTo>
                <a:lnTo>
                  <a:pt x="2663863" y="117373"/>
                </a:lnTo>
                <a:lnTo>
                  <a:pt x="2663609" y="117284"/>
                </a:lnTo>
                <a:lnTo>
                  <a:pt x="2663355" y="117195"/>
                </a:lnTo>
                <a:lnTo>
                  <a:pt x="2662986" y="117144"/>
                </a:lnTo>
                <a:lnTo>
                  <a:pt x="2662745" y="117246"/>
                </a:lnTo>
                <a:lnTo>
                  <a:pt x="2661945" y="117563"/>
                </a:lnTo>
                <a:lnTo>
                  <a:pt x="2661856" y="117995"/>
                </a:lnTo>
                <a:lnTo>
                  <a:pt x="2662656" y="118503"/>
                </a:lnTo>
                <a:lnTo>
                  <a:pt x="2662974" y="118567"/>
                </a:lnTo>
                <a:lnTo>
                  <a:pt x="2663240" y="118567"/>
                </a:lnTo>
                <a:lnTo>
                  <a:pt x="2663952" y="118554"/>
                </a:lnTo>
                <a:lnTo>
                  <a:pt x="2664358" y="118249"/>
                </a:lnTo>
                <a:close/>
              </a:path>
              <a:path w="2723515" h="306704">
                <a:moveTo>
                  <a:pt x="2666873" y="265099"/>
                </a:moveTo>
                <a:lnTo>
                  <a:pt x="2666009" y="263613"/>
                </a:lnTo>
                <a:lnTo>
                  <a:pt x="2662948" y="263194"/>
                </a:lnTo>
                <a:lnTo>
                  <a:pt x="2660510" y="263423"/>
                </a:lnTo>
                <a:lnTo>
                  <a:pt x="2656522" y="263309"/>
                </a:lnTo>
                <a:lnTo>
                  <a:pt x="2655100" y="263715"/>
                </a:lnTo>
                <a:lnTo>
                  <a:pt x="2653169" y="264553"/>
                </a:lnTo>
                <a:lnTo>
                  <a:pt x="2652598" y="264375"/>
                </a:lnTo>
                <a:lnTo>
                  <a:pt x="2651214" y="263652"/>
                </a:lnTo>
                <a:lnTo>
                  <a:pt x="2650337" y="263398"/>
                </a:lnTo>
                <a:lnTo>
                  <a:pt x="2644546" y="263321"/>
                </a:lnTo>
                <a:lnTo>
                  <a:pt x="2641803" y="264744"/>
                </a:lnTo>
                <a:lnTo>
                  <a:pt x="2641142" y="264820"/>
                </a:lnTo>
                <a:lnTo>
                  <a:pt x="2615895" y="267335"/>
                </a:lnTo>
                <a:lnTo>
                  <a:pt x="2616047" y="267817"/>
                </a:lnTo>
                <a:lnTo>
                  <a:pt x="2617851" y="268554"/>
                </a:lnTo>
                <a:lnTo>
                  <a:pt x="2629027" y="268439"/>
                </a:lnTo>
                <a:lnTo>
                  <a:pt x="2629649" y="268173"/>
                </a:lnTo>
                <a:lnTo>
                  <a:pt x="2631059" y="267347"/>
                </a:lnTo>
                <a:lnTo>
                  <a:pt x="2634157" y="268617"/>
                </a:lnTo>
                <a:lnTo>
                  <a:pt x="2635631" y="268719"/>
                </a:lnTo>
                <a:lnTo>
                  <a:pt x="2638450" y="267398"/>
                </a:lnTo>
                <a:lnTo>
                  <a:pt x="2639847" y="266941"/>
                </a:lnTo>
                <a:lnTo>
                  <a:pt x="2652382" y="267004"/>
                </a:lnTo>
                <a:lnTo>
                  <a:pt x="2658465" y="267042"/>
                </a:lnTo>
                <a:lnTo>
                  <a:pt x="2663952" y="266865"/>
                </a:lnTo>
                <a:lnTo>
                  <a:pt x="2665628" y="266522"/>
                </a:lnTo>
                <a:lnTo>
                  <a:pt x="2666873" y="265099"/>
                </a:lnTo>
                <a:close/>
              </a:path>
              <a:path w="2723515" h="306704">
                <a:moveTo>
                  <a:pt x="2668193" y="202031"/>
                </a:moveTo>
                <a:lnTo>
                  <a:pt x="2667851" y="201726"/>
                </a:lnTo>
                <a:lnTo>
                  <a:pt x="2667152" y="201625"/>
                </a:lnTo>
                <a:lnTo>
                  <a:pt x="2666885" y="201676"/>
                </a:lnTo>
                <a:lnTo>
                  <a:pt x="2666581" y="201676"/>
                </a:lnTo>
                <a:lnTo>
                  <a:pt x="2666365" y="201803"/>
                </a:lnTo>
                <a:lnTo>
                  <a:pt x="2666161" y="201917"/>
                </a:lnTo>
                <a:lnTo>
                  <a:pt x="2665882" y="202260"/>
                </a:lnTo>
                <a:lnTo>
                  <a:pt x="2666200" y="202971"/>
                </a:lnTo>
                <a:lnTo>
                  <a:pt x="2666746" y="203187"/>
                </a:lnTo>
                <a:lnTo>
                  <a:pt x="2667393" y="202984"/>
                </a:lnTo>
                <a:lnTo>
                  <a:pt x="2667635" y="202907"/>
                </a:lnTo>
                <a:lnTo>
                  <a:pt x="2667939" y="202692"/>
                </a:lnTo>
                <a:lnTo>
                  <a:pt x="2668016" y="202488"/>
                </a:lnTo>
                <a:lnTo>
                  <a:pt x="2668193" y="202031"/>
                </a:lnTo>
                <a:close/>
              </a:path>
              <a:path w="2723515" h="306704">
                <a:moveTo>
                  <a:pt x="2673566" y="276555"/>
                </a:moveTo>
                <a:lnTo>
                  <a:pt x="2673439" y="276098"/>
                </a:lnTo>
                <a:lnTo>
                  <a:pt x="2673388" y="275907"/>
                </a:lnTo>
                <a:lnTo>
                  <a:pt x="2673083" y="275704"/>
                </a:lnTo>
                <a:lnTo>
                  <a:pt x="2672854" y="275628"/>
                </a:lnTo>
                <a:lnTo>
                  <a:pt x="2672600" y="275551"/>
                </a:lnTo>
                <a:lnTo>
                  <a:pt x="2672257" y="275526"/>
                </a:lnTo>
                <a:lnTo>
                  <a:pt x="2672016" y="275628"/>
                </a:lnTo>
                <a:lnTo>
                  <a:pt x="2671254" y="275932"/>
                </a:lnTo>
                <a:lnTo>
                  <a:pt x="2671165" y="276352"/>
                </a:lnTo>
                <a:lnTo>
                  <a:pt x="2671965" y="276847"/>
                </a:lnTo>
                <a:lnTo>
                  <a:pt x="2672270" y="276898"/>
                </a:lnTo>
                <a:lnTo>
                  <a:pt x="2673210" y="276860"/>
                </a:lnTo>
                <a:lnTo>
                  <a:pt x="2673566" y="276555"/>
                </a:lnTo>
                <a:close/>
              </a:path>
              <a:path w="2723515" h="306704">
                <a:moveTo>
                  <a:pt x="2673591" y="167830"/>
                </a:moveTo>
                <a:lnTo>
                  <a:pt x="2673375" y="167640"/>
                </a:lnTo>
                <a:lnTo>
                  <a:pt x="2673172" y="167411"/>
                </a:lnTo>
                <a:lnTo>
                  <a:pt x="2671838" y="166776"/>
                </a:lnTo>
                <a:lnTo>
                  <a:pt x="2668193" y="166928"/>
                </a:lnTo>
                <a:lnTo>
                  <a:pt x="2667330" y="167563"/>
                </a:lnTo>
                <a:lnTo>
                  <a:pt x="2666949" y="168668"/>
                </a:lnTo>
                <a:lnTo>
                  <a:pt x="2668333" y="168706"/>
                </a:lnTo>
                <a:lnTo>
                  <a:pt x="2669819" y="168783"/>
                </a:lnTo>
                <a:lnTo>
                  <a:pt x="2671838" y="168757"/>
                </a:lnTo>
                <a:lnTo>
                  <a:pt x="2673197" y="168275"/>
                </a:lnTo>
                <a:lnTo>
                  <a:pt x="2673375" y="168008"/>
                </a:lnTo>
                <a:lnTo>
                  <a:pt x="2673591" y="167830"/>
                </a:lnTo>
                <a:close/>
              </a:path>
              <a:path w="2723515" h="306704">
                <a:moveTo>
                  <a:pt x="2675979" y="118770"/>
                </a:moveTo>
                <a:lnTo>
                  <a:pt x="2675737" y="117716"/>
                </a:lnTo>
                <a:lnTo>
                  <a:pt x="2675039" y="116890"/>
                </a:lnTo>
                <a:lnTo>
                  <a:pt x="2674048" y="116293"/>
                </a:lnTo>
                <a:lnTo>
                  <a:pt x="2673820" y="116141"/>
                </a:lnTo>
                <a:lnTo>
                  <a:pt x="2673477" y="116014"/>
                </a:lnTo>
                <a:lnTo>
                  <a:pt x="2673032" y="116116"/>
                </a:lnTo>
                <a:lnTo>
                  <a:pt x="2672804" y="116420"/>
                </a:lnTo>
                <a:lnTo>
                  <a:pt x="2672296" y="118275"/>
                </a:lnTo>
                <a:lnTo>
                  <a:pt x="2672410" y="119570"/>
                </a:lnTo>
                <a:lnTo>
                  <a:pt x="2673908" y="119888"/>
                </a:lnTo>
                <a:lnTo>
                  <a:pt x="2674556" y="119329"/>
                </a:lnTo>
                <a:lnTo>
                  <a:pt x="2675534" y="118859"/>
                </a:lnTo>
                <a:lnTo>
                  <a:pt x="2675826" y="118808"/>
                </a:lnTo>
                <a:lnTo>
                  <a:pt x="2675979" y="118770"/>
                </a:lnTo>
                <a:close/>
              </a:path>
              <a:path w="2723515" h="306704">
                <a:moveTo>
                  <a:pt x="2679115" y="119672"/>
                </a:moveTo>
                <a:lnTo>
                  <a:pt x="2678798" y="119075"/>
                </a:lnTo>
                <a:lnTo>
                  <a:pt x="2678290" y="118872"/>
                </a:lnTo>
                <a:lnTo>
                  <a:pt x="2677693" y="118872"/>
                </a:lnTo>
                <a:lnTo>
                  <a:pt x="2677134" y="118872"/>
                </a:lnTo>
                <a:lnTo>
                  <a:pt x="2676575" y="118846"/>
                </a:lnTo>
                <a:lnTo>
                  <a:pt x="2676118" y="118833"/>
                </a:lnTo>
                <a:lnTo>
                  <a:pt x="2676182" y="119291"/>
                </a:lnTo>
                <a:lnTo>
                  <a:pt x="2676474" y="119735"/>
                </a:lnTo>
                <a:lnTo>
                  <a:pt x="2677464" y="120294"/>
                </a:lnTo>
                <a:lnTo>
                  <a:pt x="2677998" y="120370"/>
                </a:lnTo>
                <a:lnTo>
                  <a:pt x="2678747" y="120027"/>
                </a:lnTo>
                <a:lnTo>
                  <a:pt x="2679115" y="119672"/>
                </a:lnTo>
                <a:close/>
              </a:path>
              <a:path w="2723515" h="306704">
                <a:moveTo>
                  <a:pt x="2686913" y="275183"/>
                </a:moveTo>
                <a:lnTo>
                  <a:pt x="2686824" y="274955"/>
                </a:lnTo>
                <a:lnTo>
                  <a:pt x="2686735" y="274726"/>
                </a:lnTo>
                <a:lnTo>
                  <a:pt x="2686481" y="274472"/>
                </a:lnTo>
                <a:lnTo>
                  <a:pt x="2686253" y="274396"/>
                </a:lnTo>
                <a:lnTo>
                  <a:pt x="2685567" y="274205"/>
                </a:lnTo>
                <a:lnTo>
                  <a:pt x="2685135" y="275437"/>
                </a:lnTo>
                <a:lnTo>
                  <a:pt x="2685669" y="276085"/>
                </a:lnTo>
                <a:lnTo>
                  <a:pt x="2685796" y="276225"/>
                </a:lnTo>
                <a:lnTo>
                  <a:pt x="2686062" y="276250"/>
                </a:lnTo>
                <a:lnTo>
                  <a:pt x="2686266" y="276326"/>
                </a:lnTo>
                <a:lnTo>
                  <a:pt x="2686443" y="276136"/>
                </a:lnTo>
                <a:lnTo>
                  <a:pt x="2686685" y="275971"/>
                </a:lnTo>
                <a:lnTo>
                  <a:pt x="2686862" y="275501"/>
                </a:lnTo>
                <a:lnTo>
                  <a:pt x="2686913" y="275183"/>
                </a:lnTo>
                <a:close/>
              </a:path>
              <a:path w="2723515" h="306704">
                <a:moveTo>
                  <a:pt x="2692577" y="201955"/>
                </a:moveTo>
                <a:lnTo>
                  <a:pt x="2692311" y="201066"/>
                </a:lnTo>
                <a:lnTo>
                  <a:pt x="2692222" y="200799"/>
                </a:lnTo>
                <a:lnTo>
                  <a:pt x="2691650" y="200253"/>
                </a:lnTo>
                <a:lnTo>
                  <a:pt x="2691130" y="200329"/>
                </a:lnTo>
                <a:lnTo>
                  <a:pt x="2690076" y="201091"/>
                </a:lnTo>
                <a:lnTo>
                  <a:pt x="2689771" y="201549"/>
                </a:lnTo>
                <a:lnTo>
                  <a:pt x="2689656" y="202120"/>
                </a:lnTo>
                <a:lnTo>
                  <a:pt x="2689796" y="202311"/>
                </a:lnTo>
                <a:lnTo>
                  <a:pt x="2689910" y="202565"/>
                </a:lnTo>
                <a:lnTo>
                  <a:pt x="2690101" y="202679"/>
                </a:lnTo>
                <a:lnTo>
                  <a:pt x="2690609" y="202984"/>
                </a:lnTo>
                <a:lnTo>
                  <a:pt x="2691168" y="202971"/>
                </a:lnTo>
                <a:lnTo>
                  <a:pt x="2691701" y="202717"/>
                </a:lnTo>
                <a:lnTo>
                  <a:pt x="2692323" y="202425"/>
                </a:lnTo>
                <a:lnTo>
                  <a:pt x="2692577" y="201955"/>
                </a:lnTo>
                <a:close/>
              </a:path>
              <a:path w="2723515" h="306704">
                <a:moveTo>
                  <a:pt x="2693492" y="178015"/>
                </a:moveTo>
                <a:lnTo>
                  <a:pt x="2693174" y="177495"/>
                </a:lnTo>
                <a:lnTo>
                  <a:pt x="2689148" y="176911"/>
                </a:lnTo>
                <a:lnTo>
                  <a:pt x="2683687" y="177126"/>
                </a:lnTo>
                <a:lnTo>
                  <a:pt x="2677604" y="177114"/>
                </a:lnTo>
                <a:lnTo>
                  <a:pt x="2669946" y="177228"/>
                </a:lnTo>
                <a:lnTo>
                  <a:pt x="2668765" y="176149"/>
                </a:lnTo>
                <a:lnTo>
                  <a:pt x="2667038" y="175742"/>
                </a:lnTo>
                <a:lnTo>
                  <a:pt x="2666669" y="175729"/>
                </a:lnTo>
                <a:lnTo>
                  <a:pt x="2665069" y="176441"/>
                </a:lnTo>
                <a:lnTo>
                  <a:pt x="2661742" y="178079"/>
                </a:lnTo>
                <a:lnTo>
                  <a:pt x="2661653" y="178600"/>
                </a:lnTo>
                <a:lnTo>
                  <a:pt x="2662301" y="180327"/>
                </a:lnTo>
                <a:lnTo>
                  <a:pt x="2663812" y="180695"/>
                </a:lnTo>
                <a:lnTo>
                  <a:pt x="2664739" y="180835"/>
                </a:lnTo>
                <a:lnTo>
                  <a:pt x="2668981" y="180797"/>
                </a:lnTo>
                <a:lnTo>
                  <a:pt x="2675940" y="180606"/>
                </a:lnTo>
                <a:lnTo>
                  <a:pt x="2676829" y="180378"/>
                </a:lnTo>
                <a:lnTo>
                  <a:pt x="2678696" y="179336"/>
                </a:lnTo>
                <a:lnTo>
                  <a:pt x="2680170" y="179057"/>
                </a:lnTo>
                <a:lnTo>
                  <a:pt x="2685351" y="179209"/>
                </a:lnTo>
                <a:lnTo>
                  <a:pt x="2688996" y="179476"/>
                </a:lnTo>
                <a:lnTo>
                  <a:pt x="2692870" y="178866"/>
                </a:lnTo>
                <a:lnTo>
                  <a:pt x="2693174" y="178600"/>
                </a:lnTo>
                <a:lnTo>
                  <a:pt x="2693492" y="178015"/>
                </a:lnTo>
                <a:close/>
              </a:path>
              <a:path w="2723515" h="306704">
                <a:moveTo>
                  <a:pt x="2697403" y="200761"/>
                </a:moveTo>
                <a:lnTo>
                  <a:pt x="2697022" y="200113"/>
                </a:lnTo>
                <a:lnTo>
                  <a:pt x="2696705" y="199961"/>
                </a:lnTo>
                <a:lnTo>
                  <a:pt x="2696451" y="199898"/>
                </a:lnTo>
                <a:lnTo>
                  <a:pt x="2695829" y="199745"/>
                </a:lnTo>
                <a:lnTo>
                  <a:pt x="2695283" y="199986"/>
                </a:lnTo>
                <a:lnTo>
                  <a:pt x="2694940" y="200533"/>
                </a:lnTo>
                <a:lnTo>
                  <a:pt x="2695283" y="201002"/>
                </a:lnTo>
                <a:lnTo>
                  <a:pt x="2695537" y="201129"/>
                </a:lnTo>
                <a:lnTo>
                  <a:pt x="2695765" y="201244"/>
                </a:lnTo>
                <a:lnTo>
                  <a:pt x="2696108" y="201295"/>
                </a:lnTo>
                <a:lnTo>
                  <a:pt x="2697099" y="201142"/>
                </a:lnTo>
                <a:lnTo>
                  <a:pt x="2697403" y="200761"/>
                </a:lnTo>
                <a:close/>
              </a:path>
              <a:path w="2723515" h="306704">
                <a:moveTo>
                  <a:pt x="2700947" y="224574"/>
                </a:moveTo>
                <a:lnTo>
                  <a:pt x="2700858" y="224053"/>
                </a:lnTo>
                <a:lnTo>
                  <a:pt x="2699054" y="222199"/>
                </a:lnTo>
                <a:lnTo>
                  <a:pt x="2697429" y="221818"/>
                </a:lnTo>
                <a:lnTo>
                  <a:pt x="2694940" y="222732"/>
                </a:lnTo>
                <a:lnTo>
                  <a:pt x="2694698" y="223240"/>
                </a:lnTo>
                <a:lnTo>
                  <a:pt x="2694762" y="223837"/>
                </a:lnTo>
                <a:lnTo>
                  <a:pt x="2694698" y="224726"/>
                </a:lnTo>
                <a:lnTo>
                  <a:pt x="2695308" y="225259"/>
                </a:lnTo>
                <a:lnTo>
                  <a:pt x="2697543" y="225628"/>
                </a:lnTo>
                <a:lnTo>
                  <a:pt x="2698712" y="225475"/>
                </a:lnTo>
                <a:lnTo>
                  <a:pt x="2700159" y="225323"/>
                </a:lnTo>
                <a:lnTo>
                  <a:pt x="2700477" y="225145"/>
                </a:lnTo>
                <a:lnTo>
                  <a:pt x="2700947" y="224574"/>
                </a:lnTo>
                <a:close/>
              </a:path>
              <a:path w="2723515" h="306704">
                <a:moveTo>
                  <a:pt x="2703461" y="177368"/>
                </a:moveTo>
                <a:lnTo>
                  <a:pt x="2702890" y="176187"/>
                </a:lnTo>
                <a:lnTo>
                  <a:pt x="2702344" y="176034"/>
                </a:lnTo>
                <a:lnTo>
                  <a:pt x="2701163" y="175971"/>
                </a:lnTo>
                <a:lnTo>
                  <a:pt x="2700578" y="176098"/>
                </a:lnTo>
                <a:lnTo>
                  <a:pt x="2700032" y="177406"/>
                </a:lnTo>
                <a:lnTo>
                  <a:pt x="2700528" y="178396"/>
                </a:lnTo>
                <a:lnTo>
                  <a:pt x="2701531" y="178638"/>
                </a:lnTo>
                <a:lnTo>
                  <a:pt x="2701836" y="178587"/>
                </a:lnTo>
                <a:lnTo>
                  <a:pt x="2702204" y="178587"/>
                </a:lnTo>
                <a:lnTo>
                  <a:pt x="2702839" y="178409"/>
                </a:lnTo>
                <a:lnTo>
                  <a:pt x="2703461" y="177368"/>
                </a:lnTo>
                <a:close/>
              </a:path>
              <a:path w="2723515" h="306704">
                <a:moveTo>
                  <a:pt x="2710027" y="107670"/>
                </a:moveTo>
                <a:lnTo>
                  <a:pt x="2709761" y="107264"/>
                </a:lnTo>
                <a:lnTo>
                  <a:pt x="2709634" y="107035"/>
                </a:lnTo>
                <a:lnTo>
                  <a:pt x="2709329" y="106832"/>
                </a:lnTo>
                <a:lnTo>
                  <a:pt x="2709062" y="106768"/>
                </a:lnTo>
                <a:lnTo>
                  <a:pt x="2708491" y="106654"/>
                </a:lnTo>
                <a:lnTo>
                  <a:pt x="2707894" y="106641"/>
                </a:lnTo>
                <a:lnTo>
                  <a:pt x="2707436" y="106578"/>
                </a:lnTo>
                <a:lnTo>
                  <a:pt x="2707005" y="106578"/>
                </a:lnTo>
                <a:lnTo>
                  <a:pt x="2706700" y="106527"/>
                </a:lnTo>
                <a:lnTo>
                  <a:pt x="2705849" y="106718"/>
                </a:lnTo>
                <a:lnTo>
                  <a:pt x="2705277" y="106870"/>
                </a:lnTo>
                <a:lnTo>
                  <a:pt x="2704109" y="107340"/>
                </a:lnTo>
                <a:lnTo>
                  <a:pt x="2703931" y="107835"/>
                </a:lnTo>
                <a:lnTo>
                  <a:pt x="2703906" y="109029"/>
                </a:lnTo>
                <a:lnTo>
                  <a:pt x="2704058" y="109524"/>
                </a:lnTo>
                <a:lnTo>
                  <a:pt x="2704719" y="109753"/>
                </a:lnTo>
                <a:lnTo>
                  <a:pt x="2706547" y="110439"/>
                </a:lnTo>
                <a:lnTo>
                  <a:pt x="2708173" y="110134"/>
                </a:lnTo>
                <a:lnTo>
                  <a:pt x="2709900" y="108191"/>
                </a:lnTo>
                <a:lnTo>
                  <a:pt x="2710027" y="107670"/>
                </a:lnTo>
                <a:close/>
              </a:path>
              <a:path w="2723515" h="306704">
                <a:moveTo>
                  <a:pt x="2710218" y="64833"/>
                </a:moveTo>
                <a:lnTo>
                  <a:pt x="2710015" y="64427"/>
                </a:lnTo>
                <a:lnTo>
                  <a:pt x="2709735" y="63906"/>
                </a:lnTo>
                <a:lnTo>
                  <a:pt x="2709100" y="63754"/>
                </a:lnTo>
                <a:lnTo>
                  <a:pt x="2708478" y="63842"/>
                </a:lnTo>
                <a:lnTo>
                  <a:pt x="2707881" y="63881"/>
                </a:lnTo>
                <a:lnTo>
                  <a:pt x="2707284" y="63842"/>
                </a:lnTo>
                <a:lnTo>
                  <a:pt x="2706128" y="64198"/>
                </a:lnTo>
                <a:lnTo>
                  <a:pt x="2705874" y="64693"/>
                </a:lnTo>
                <a:lnTo>
                  <a:pt x="2705570" y="65836"/>
                </a:lnTo>
                <a:lnTo>
                  <a:pt x="2705697" y="66357"/>
                </a:lnTo>
                <a:lnTo>
                  <a:pt x="2707182" y="66916"/>
                </a:lnTo>
                <a:lnTo>
                  <a:pt x="2708033" y="66890"/>
                </a:lnTo>
                <a:lnTo>
                  <a:pt x="2708783" y="66344"/>
                </a:lnTo>
                <a:lnTo>
                  <a:pt x="2709024" y="66179"/>
                </a:lnTo>
                <a:lnTo>
                  <a:pt x="2709888" y="65354"/>
                </a:lnTo>
                <a:lnTo>
                  <a:pt x="2710218" y="64833"/>
                </a:lnTo>
                <a:close/>
              </a:path>
              <a:path w="2723515" h="306704">
                <a:moveTo>
                  <a:pt x="2713698" y="131686"/>
                </a:moveTo>
                <a:lnTo>
                  <a:pt x="2710700" y="130860"/>
                </a:lnTo>
                <a:lnTo>
                  <a:pt x="2709722" y="131470"/>
                </a:lnTo>
                <a:lnTo>
                  <a:pt x="2710269" y="132448"/>
                </a:lnTo>
                <a:lnTo>
                  <a:pt x="2710815" y="132613"/>
                </a:lnTo>
                <a:lnTo>
                  <a:pt x="2711424" y="132499"/>
                </a:lnTo>
                <a:lnTo>
                  <a:pt x="2711970" y="132422"/>
                </a:lnTo>
                <a:lnTo>
                  <a:pt x="2712529" y="132397"/>
                </a:lnTo>
                <a:lnTo>
                  <a:pt x="2713291" y="132207"/>
                </a:lnTo>
                <a:lnTo>
                  <a:pt x="2713520" y="131965"/>
                </a:lnTo>
                <a:lnTo>
                  <a:pt x="2713698" y="131686"/>
                </a:lnTo>
                <a:close/>
              </a:path>
              <a:path w="2723515" h="306704">
                <a:moveTo>
                  <a:pt x="2720797" y="70485"/>
                </a:moveTo>
                <a:lnTo>
                  <a:pt x="2720492" y="69215"/>
                </a:lnTo>
                <a:lnTo>
                  <a:pt x="2691498" y="69215"/>
                </a:lnTo>
                <a:lnTo>
                  <a:pt x="2691993" y="66675"/>
                </a:lnTo>
                <a:lnTo>
                  <a:pt x="2685592" y="66675"/>
                </a:lnTo>
                <a:lnTo>
                  <a:pt x="2685110" y="69215"/>
                </a:lnTo>
                <a:lnTo>
                  <a:pt x="2683548" y="70485"/>
                </a:lnTo>
                <a:lnTo>
                  <a:pt x="2680525" y="70485"/>
                </a:lnTo>
                <a:lnTo>
                  <a:pt x="2681605" y="69215"/>
                </a:lnTo>
                <a:lnTo>
                  <a:pt x="2682849" y="69215"/>
                </a:lnTo>
                <a:lnTo>
                  <a:pt x="2683332" y="67945"/>
                </a:lnTo>
                <a:lnTo>
                  <a:pt x="2682583" y="66675"/>
                </a:lnTo>
                <a:lnTo>
                  <a:pt x="2682011" y="66675"/>
                </a:lnTo>
                <a:lnTo>
                  <a:pt x="2679890" y="65405"/>
                </a:lnTo>
                <a:lnTo>
                  <a:pt x="2678303" y="65405"/>
                </a:lnTo>
                <a:lnTo>
                  <a:pt x="2674645" y="67945"/>
                </a:lnTo>
                <a:lnTo>
                  <a:pt x="2667990" y="67945"/>
                </a:lnTo>
                <a:lnTo>
                  <a:pt x="2666606" y="66675"/>
                </a:lnTo>
                <a:lnTo>
                  <a:pt x="2666123" y="66675"/>
                </a:lnTo>
                <a:lnTo>
                  <a:pt x="2666123" y="70485"/>
                </a:lnTo>
                <a:lnTo>
                  <a:pt x="2665526" y="70485"/>
                </a:lnTo>
                <a:lnTo>
                  <a:pt x="2664231" y="71755"/>
                </a:lnTo>
                <a:lnTo>
                  <a:pt x="2661424" y="71755"/>
                </a:lnTo>
                <a:lnTo>
                  <a:pt x="2660789" y="70485"/>
                </a:lnTo>
                <a:lnTo>
                  <a:pt x="2660472" y="70485"/>
                </a:lnTo>
                <a:lnTo>
                  <a:pt x="2661031" y="69215"/>
                </a:lnTo>
                <a:lnTo>
                  <a:pt x="2665704" y="69215"/>
                </a:lnTo>
                <a:lnTo>
                  <a:pt x="2666123" y="70485"/>
                </a:lnTo>
                <a:lnTo>
                  <a:pt x="2666123" y="66675"/>
                </a:lnTo>
                <a:lnTo>
                  <a:pt x="2663825" y="67945"/>
                </a:lnTo>
                <a:lnTo>
                  <a:pt x="2654871" y="67945"/>
                </a:lnTo>
                <a:lnTo>
                  <a:pt x="2653284" y="70485"/>
                </a:lnTo>
                <a:lnTo>
                  <a:pt x="2652826" y="70485"/>
                </a:lnTo>
                <a:lnTo>
                  <a:pt x="2651455" y="67945"/>
                </a:lnTo>
                <a:lnTo>
                  <a:pt x="2625750" y="67945"/>
                </a:lnTo>
                <a:lnTo>
                  <a:pt x="2622931" y="69215"/>
                </a:lnTo>
                <a:lnTo>
                  <a:pt x="2618981" y="69215"/>
                </a:lnTo>
                <a:lnTo>
                  <a:pt x="2617914" y="67945"/>
                </a:lnTo>
                <a:lnTo>
                  <a:pt x="2617622" y="67945"/>
                </a:lnTo>
                <a:lnTo>
                  <a:pt x="2616746" y="66675"/>
                </a:lnTo>
                <a:lnTo>
                  <a:pt x="2616035" y="66675"/>
                </a:lnTo>
                <a:lnTo>
                  <a:pt x="2608618" y="65405"/>
                </a:lnTo>
                <a:lnTo>
                  <a:pt x="2602217" y="66675"/>
                </a:lnTo>
                <a:lnTo>
                  <a:pt x="2598788" y="66675"/>
                </a:lnTo>
                <a:lnTo>
                  <a:pt x="2598788" y="79375"/>
                </a:lnTo>
                <a:lnTo>
                  <a:pt x="2596286" y="79375"/>
                </a:lnTo>
                <a:lnTo>
                  <a:pt x="2596985" y="78105"/>
                </a:lnTo>
                <a:lnTo>
                  <a:pt x="2597670" y="78105"/>
                </a:lnTo>
                <a:lnTo>
                  <a:pt x="2598788" y="79375"/>
                </a:lnTo>
                <a:lnTo>
                  <a:pt x="2598788" y="66675"/>
                </a:lnTo>
                <a:lnTo>
                  <a:pt x="2592971" y="66675"/>
                </a:lnTo>
                <a:lnTo>
                  <a:pt x="2591816" y="67945"/>
                </a:lnTo>
                <a:lnTo>
                  <a:pt x="2581579" y="67945"/>
                </a:lnTo>
                <a:lnTo>
                  <a:pt x="2581579" y="80645"/>
                </a:lnTo>
                <a:lnTo>
                  <a:pt x="2581021" y="81915"/>
                </a:lnTo>
                <a:lnTo>
                  <a:pt x="2580144" y="80645"/>
                </a:lnTo>
                <a:lnTo>
                  <a:pt x="2581579" y="80645"/>
                </a:lnTo>
                <a:lnTo>
                  <a:pt x="2581579" y="67945"/>
                </a:lnTo>
                <a:lnTo>
                  <a:pt x="2581440" y="67945"/>
                </a:lnTo>
                <a:lnTo>
                  <a:pt x="2576639" y="66675"/>
                </a:lnTo>
                <a:lnTo>
                  <a:pt x="2576271" y="66675"/>
                </a:lnTo>
                <a:lnTo>
                  <a:pt x="2576601" y="65405"/>
                </a:lnTo>
                <a:lnTo>
                  <a:pt x="2576449" y="64135"/>
                </a:lnTo>
                <a:lnTo>
                  <a:pt x="2576030" y="64135"/>
                </a:lnTo>
                <a:lnTo>
                  <a:pt x="2575153" y="62865"/>
                </a:lnTo>
                <a:lnTo>
                  <a:pt x="2574506" y="62865"/>
                </a:lnTo>
                <a:lnTo>
                  <a:pt x="2574417" y="61595"/>
                </a:lnTo>
                <a:lnTo>
                  <a:pt x="2575420" y="61595"/>
                </a:lnTo>
                <a:lnTo>
                  <a:pt x="2576652" y="60325"/>
                </a:lnTo>
                <a:lnTo>
                  <a:pt x="2577211" y="59055"/>
                </a:lnTo>
                <a:lnTo>
                  <a:pt x="2577401" y="57785"/>
                </a:lnTo>
                <a:lnTo>
                  <a:pt x="2577452" y="56515"/>
                </a:lnTo>
                <a:lnTo>
                  <a:pt x="2577655" y="55245"/>
                </a:lnTo>
                <a:lnTo>
                  <a:pt x="2578900" y="55245"/>
                </a:lnTo>
                <a:lnTo>
                  <a:pt x="2579154" y="56515"/>
                </a:lnTo>
                <a:lnTo>
                  <a:pt x="2581300" y="59055"/>
                </a:lnTo>
                <a:lnTo>
                  <a:pt x="2598547" y="59055"/>
                </a:lnTo>
                <a:lnTo>
                  <a:pt x="2600147" y="57785"/>
                </a:lnTo>
                <a:lnTo>
                  <a:pt x="2603728" y="57785"/>
                </a:lnTo>
                <a:lnTo>
                  <a:pt x="2605481" y="56515"/>
                </a:lnTo>
                <a:lnTo>
                  <a:pt x="2606751" y="55245"/>
                </a:lnTo>
                <a:lnTo>
                  <a:pt x="2609507" y="57785"/>
                </a:lnTo>
                <a:lnTo>
                  <a:pt x="2614472" y="57785"/>
                </a:lnTo>
                <a:lnTo>
                  <a:pt x="2615184" y="56515"/>
                </a:lnTo>
                <a:lnTo>
                  <a:pt x="2616504" y="52705"/>
                </a:lnTo>
                <a:lnTo>
                  <a:pt x="2619222" y="52705"/>
                </a:lnTo>
                <a:lnTo>
                  <a:pt x="2620086" y="53975"/>
                </a:lnTo>
                <a:lnTo>
                  <a:pt x="2620556" y="53975"/>
                </a:lnTo>
                <a:lnTo>
                  <a:pt x="2622131" y="52705"/>
                </a:lnTo>
                <a:lnTo>
                  <a:pt x="2628849" y="52705"/>
                </a:lnTo>
                <a:lnTo>
                  <a:pt x="2631325" y="51435"/>
                </a:lnTo>
                <a:lnTo>
                  <a:pt x="2631986" y="51435"/>
                </a:lnTo>
                <a:lnTo>
                  <a:pt x="2635021" y="50165"/>
                </a:lnTo>
                <a:lnTo>
                  <a:pt x="2644825" y="50165"/>
                </a:lnTo>
                <a:lnTo>
                  <a:pt x="2647111" y="51435"/>
                </a:lnTo>
                <a:lnTo>
                  <a:pt x="2649270" y="51435"/>
                </a:lnTo>
                <a:lnTo>
                  <a:pt x="2654693" y="48895"/>
                </a:lnTo>
                <a:lnTo>
                  <a:pt x="2658922" y="48895"/>
                </a:lnTo>
                <a:lnTo>
                  <a:pt x="2660548" y="47625"/>
                </a:lnTo>
                <a:lnTo>
                  <a:pt x="2681287" y="47625"/>
                </a:lnTo>
                <a:lnTo>
                  <a:pt x="2682417" y="46355"/>
                </a:lnTo>
                <a:lnTo>
                  <a:pt x="2685313" y="46355"/>
                </a:lnTo>
                <a:lnTo>
                  <a:pt x="2687104" y="45085"/>
                </a:lnTo>
                <a:lnTo>
                  <a:pt x="2690152" y="45085"/>
                </a:lnTo>
                <a:lnTo>
                  <a:pt x="2690469" y="43815"/>
                </a:lnTo>
                <a:lnTo>
                  <a:pt x="2690291" y="43815"/>
                </a:lnTo>
                <a:lnTo>
                  <a:pt x="2689758" y="42545"/>
                </a:lnTo>
                <a:lnTo>
                  <a:pt x="2689123" y="42545"/>
                </a:lnTo>
                <a:lnTo>
                  <a:pt x="2683306" y="41275"/>
                </a:lnTo>
                <a:lnTo>
                  <a:pt x="2678125" y="42545"/>
                </a:lnTo>
                <a:lnTo>
                  <a:pt x="2669489" y="42545"/>
                </a:lnTo>
                <a:lnTo>
                  <a:pt x="2668600" y="43815"/>
                </a:lnTo>
                <a:lnTo>
                  <a:pt x="2661056" y="43815"/>
                </a:lnTo>
                <a:lnTo>
                  <a:pt x="2660789" y="42545"/>
                </a:lnTo>
                <a:lnTo>
                  <a:pt x="2662796" y="42545"/>
                </a:lnTo>
                <a:lnTo>
                  <a:pt x="2664549" y="41275"/>
                </a:lnTo>
                <a:lnTo>
                  <a:pt x="2666631" y="40005"/>
                </a:lnTo>
                <a:lnTo>
                  <a:pt x="2668397" y="40005"/>
                </a:lnTo>
                <a:lnTo>
                  <a:pt x="2668486" y="38735"/>
                </a:lnTo>
                <a:lnTo>
                  <a:pt x="2668536" y="37465"/>
                </a:lnTo>
                <a:lnTo>
                  <a:pt x="2667101" y="37465"/>
                </a:lnTo>
                <a:lnTo>
                  <a:pt x="2666517" y="36195"/>
                </a:lnTo>
                <a:lnTo>
                  <a:pt x="2658326" y="36195"/>
                </a:lnTo>
                <a:lnTo>
                  <a:pt x="2641828" y="37465"/>
                </a:lnTo>
                <a:lnTo>
                  <a:pt x="2638704" y="37465"/>
                </a:lnTo>
                <a:lnTo>
                  <a:pt x="2637828" y="38735"/>
                </a:lnTo>
                <a:lnTo>
                  <a:pt x="2599029" y="38735"/>
                </a:lnTo>
                <a:lnTo>
                  <a:pt x="2597912" y="37465"/>
                </a:lnTo>
                <a:lnTo>
                  <a:pt x="2589834" y="37465"/>
                </a:lnTo>
                <a:lnTo>
                  <a:pt x="2582799" y="36195"/>
                </a:lnTo>
                <a:lnTo>
                  <a:pt x="2576398" y="36195"/>
                </a:lnTo>
                <a:lnTo>
                  <a:pt x="2570581" y="37211"/>
                </a:lnTo>
                <a:lnTo>
                  <a:pt x="2570581" y="80645"/>
                </a:lnTo>
                <a:lnTo>
                  <a:pt x="2570022" y="81915"/>
                </a:lnTo>
                <a:lnTo>
                  <a:pt x="2569133" y="80645"/>
                </a:lnTo>
                <a:lnTo>
                  <a:pt x="2570581" y="80645"/>
                </a:lnTo>
                <a:lnTo>
                  <a:pt x="2570581" y="37211"/>
                </a:lnTo>
                <a:lnTo>
                  <a:pt x="2569095" y="37465"/>
                </a:lnTo>
                <a:lnTo>
                  <a:pt x="2568727" y="37465"/>
                </a:lnTo>
                <a:lnTo>
                  <a:pt x="2568727" y="66675"/>
                </a:lnTo>
                <a:lnTo>
                  <a:pt x="2568219" y="67945"/>
                </a:lnTo>
                <a:lnTo>
                  <a:pt x="2558326" y="67945"/>
                </a:lnTo>
                <a:lnTo>
                  <a:pt x="2558097" y="66675"/>
                </a:lnTo>
                <a:lnTo>
                  <a:pt x="2558288" y="66675"/>
                </a:lnTo>
                <a:lnTo>
                  <a:pt x="2561831" y="65405"/>
                </a:lnTo>
                <a:lnTo>
                  <a:pt x="2565120" y="65405"/>
                </a:lnTo>
                <a:lnTo>
                  <a:pt x="2568689" y="66675"/>
                </a:lnTo>
                <a:lnTo>
                  <a:pt x="2568727" y="37465"/>
                </a:lnTo>
                <a:lnTo>
                  <a:pt x="2568486" y="37465"/>
                </a:lnTo>
                <a:lnTo>
                  <a:pt x="2567508" y="40005"/>
                </a:lnTo>
                <a:lnTo>
                  <a:pt x="2566987" y="40005"/>
                </a:lnTo>
                <a:lnTo>
                  <a:pt x="2565247" y="37465"/>
                </a:lnTo>
                <a:lnTo>
                  <a:pt x="2564981" y="37465"/>
                </a:lnTo>
                <a:lnTo>
                  <a:pt x="2563901" y="40005"/>
                </a:lnTo>
                <a:lnTo>
                  <a:pt x="2558580" y="40005"/>
                </a:lnTo>
                <a:lnTo>
                  <a:pt x="2556573" y="38735"/>
                </a:lnTo>
                <a:lnTo>
                  <a:pt x="2555798" y="38735"/>
                </a:lnTo>
                <a:lnTo>
                  <a:pt x="2553512" y="40005"/>
                </a:lnTo>
                <a:lnTo>
                  <a:pt x="2550960" y="40005"/>
                </a:lnTo>
                <a:lnTo>
                  <a:pt x="2550960" y="66675"/>
                </a:lnTo>
                <a:lnTo>
                  <a:pt x="2550642" y="66675"/>
                </a:lnTo>
                <a:lnTo>
                  <a:pt x="2550439" y="67945"/>
                </a:lnTo>
                <a:lnTo>
                  <a:pt x="2548864" y="67945"/>
                </a:lnTo>
                <a:lnTo>
                  <a:pt x="2547912" y="66675"/>
                </a:lnTo>
                <a:lnTo>
                  <a:pt x="2544864" y="66675"/>
                </a:lnTo>
                <a:lnTo>
                  <a:pt x="2544114" y="67945"/>
                </a:lnTo>
                <a:lnTo>
                  <a:pt x="2543467" y="69215"/>
                </a:lnTo>
                <a:lnTo>
                  <a:pt x="2541447" y="67945"/>
                </a:lnTo>
                <a:lnTo>
                  <a:pt x="2540927" y="67945"/>
                </a:lnTo>
                <a:lnTo>
                  <a:pt x="2539911" y="68605"/>
                </a:lnTo>
                <a:lnTo>
                  <a:pt x="2539911" y="80645"/>
                </a:lnTo>
                <a:lnTo>
                  <a:pt x="2539136" y="81915"/>
                </a:lnTo>
                <a:lnTo>
                  <a:pt x="2535593" y="81915"/>
                </a:lnTo>
                <a:lnTo>
                  <a:pt x="2534602" y="80645"/>
                </a:lnTo>
                <a:lnTo>
                  <a:pt x="2539911" y="80645"/>
                </a:lnTo>
                <a:lnTo>
                  <a:pt x="2539911" y="68605"/>
                </a:lnTo>
                <a:lnTo>
                  <a:pt x="2538958" y="69215"/>
                </a:lnTo>
                <a:lnTo>
                  <a:pt x="2532126" y="69215"/>
                </a:lnTo>
                <a:lnTo>
                  <a:pt x="2531656" y="67945"/>
                </a:lnTo>
                <a:lnTo>
                  <a:pt x="2531795" y="66675"/>
                </a:lnTo>
                <a:lnTo>
                  <a:pt x="2534437" y="66675"/>
                </a:lnTo>
                <a:lnTo>
                  <a:pt x="2535936" y="64135"/>
                </a:lnTo>
                <a:lnTo>
                  <a:pt x="2538514" y="64135"/>
                </a:lnTo>
                <a:lnTo>
                  <a:pt x="2538984" y="62865"/>
                </a:lnTo>
                <a:lnTo>
                  <a:pt x="2541333" y="62865"/>
                </a:lnTo>
                <a:lnTo>
                  <a:pt x="2543505" y="64135"/>
                </a:lnTo>
                <a:lnTo>
                  <a:pt x="2544864" y="64135"/>
                </a:lnTo>
                <a:lnTo>
                  <a:pt x="2547201" y="62865"/>
                </a:lnTo>
                <a:lnTo>
                  <a:pt x="2547963" y="62865"/>
                </a:lnTo>
                <a:lnTo>
                  <a:pt x="2549461" y="65405"/>
                </a:lnTo>
                <a:lnTo>
                  <a:pt x="2550960" y="66675"/>
                </a:lnTo>
                <a:lnTo>
                  <a:pt x="2550960" y="40005"/>
                </a:lnTo>
                <a:lnTo>
                  <a:pt x="2548648" y="40005"/>
                </a:lnTo>
                <a:lnTo>
                  <a:pt x="2546870" y="38735"/>
                </a:lnTo>
                <a:lnTo>
                  <a:pt x="2546045" y="40005"/>
                </a:lnTo>
                <a:lnTo>
                  <a:pt x="2544280" y="40005"/>
                </a:lnTo>
                <a:lnTo>
                  <a:pt x="2543632" y="38735"/>
                </a:lnTo>
                <a:lnTo>
                  <a:pt x="2542019" y="37465"/>
                </a:lnTo>
                <a:lnTo>
                  <a:pt x="2540952" y="37465"/>
                </a:lnTo>
                <a:lnTo>
                  <a:pt x="2537218" y="36195"/>
                </a:lnTo>
                <a:lnTo>
                  <a:pt x="2534805" y="36195"/>
                </a:lnTo>
                <a:lnTo>
                  <a:pt x="2532062" y="38735"/>
                </a:lnTo>
                <a:lnTo>
                  <a:pt x="2529509" y="38735"/>
                </a:lnTo>
                <a:lnTo>
                  <a:pt x="2529509" y="67945"/>
                </a:lnTo>
                <a:lnTo>
                  <a:pt x="2528963" y="69215"/>
                </a:lnTo>
                <a:lnTo>
                  <a:pt x="2526309" y="69215"/>
                </a:lnTo>
                <a:lnTo>
                  <a:pt x="2526106" y="67945"/>
                </a:lnTo>
                <a:lnTo>
                  <a:pt x="2526601" y="66675"/>
                </a:lnTo>
                <a:lnTo>
                  <a:pt x="2528900" y="66675"/>
                </a:lnTo>
                <a:lnTo>
                  <a:pt x="2529509" y="67945"/>
                </a:lnTo>
                <a:lnTo>
                  <a:pt x="2529509" y="38735"/>
                </a:lnTo>
                <a:lnTo>
                  <a:pt x="2528455" y="38735"/>
                </a:lnTo>
                <a:lnTo>
                  <a:pt x="2526842" y="40005"/>
                </a:lnTo>
                <a:lnTo>
                  <a:pt x="2526334" y="40005"/>
                </a:lnTo>
                <a:lnTo>
                  <a:pt x="2524963" y="38735"/>
                </a:lnTo>
                <a:lnTo>
                  <a:pt x="2516009" y="38735"/>
                </a:lnTo>
                <a:lnTo>
                  <a:pt x="2516009" y="67945"/>
                </a:lnTo>
                <a:lnTo>
                  <a:pt x="2515781" y="69215"/>
                </a:lnTo>
                <a:lnTo>
                  <a:pt x="2512085" y="69215"/>
                </a:lnTo>
                <a:lnTo>
                  <a:pt x="2512352" y="67945"/>
                </a:lnTo>
                <a:lnTo>
                  <a:pt x="2516009" y="67945"/>
                </a:lnTo>
                <a:lnTo>
                  <a:pt x="2516009" y="38735"/>
                </a:lnTo>
                <a:lnTo>
                  <a:pt x="2509215" y="38735"/>
                </a:lnTo>
                <a:lnTo>
                  <a:pt x="2509215" y="85725"/>
                </a:lnTo>
                <a:lnTo>
                  <a:pt x="2508897" y="86995"/>
                </a:lnTo>
                <a:lnTo>
                  <a:pt x="2508656" y="88265"/>
                </a:lnTo>
                <a:lnTo>
                  <a:pt x="2504770" y="88265"/>
                </a:lnTo>
                <a:lnTo>
                  <a:pt x="2504719" y="86995"/>
                </a:lnTo>
                <a:lnTo>
                  <a:pt x="2505672" y="85725"/>
                </a:lnTo>
                <a:lnTo>
                  <a:pt x="2509215" y="85725"/>
                </a:lnTo>
                <a:lnTo>
                  <a:pt x="2509215" y="38735"/>
                </a:lnTo>
                <a:lnTo>
                  <a:pt x="2488463" y="38735"/>
                </a:lnTo>
                <a:lnTo>
                  <a:pt x="2488463" y="81915"/>
                </a:lnTo>
                <a:lnTo>
                  <a:pt x="2488031" y="83185"/>
                </a:lnTo>
                <a:lnTo>
                  <a:pt x="2479522" y="83185"/>
                </a:lnTo>
                <a:lnTo>
                  <a:pt x="2479243" y="81915"/>
                </a:lnTo>
                <a:lnTo>
                  <a:pt x="2488463" y="81915"/>
                </a:lnTo>
                <a:lnTo>
                  <a:pt x="2488463" y="38735"/>
                </a:lnTo>
                <a:lnTo>
                  <a:pt x="2468880" y="38735"/>
                </a:lnTo>
                <a:lnTo>
                  <a:pt x="2468880" y="85725"/>
                </a:lnTo>
                <a:lnTo>
                  <a:pt x="2468562" y="86995"/>
                </a:lnTo>
                <a:lnTo>
                  <a:pt x="2468283" y="88265"/>
                </a:lnTo>
                <a:lnTo>
                  <a:pt x="2438882" y="88265"/>
                </a:lnTo>
                <a:lnTo>
                  <a:pt x="2438806" y="86995"/>
                </a:lnTo>
                <a:lnTo>
                  <a:pt x="2439936" y="85725"/>
                </a:lnTo>
                <a:lnTo>
                  <a:pt x="2440571" y="85725"/>
                </a:lnTo>
                <a:lnTo>
                  <a:pt x="2442959" y="86995"/>
                </a:lnTo>
                <a:lnTo>
                  <a:pt x="2459342" y="86995"/>
                </a:lnTo>
                <a:lnTo>
                  <a:pt x="2460358" y="85725"/>
                </a:lnTo>
                <a:lnTo>
                  <a:pt x="2461361" y="84455"/>
                </a:lnTo>
                <a:lnTo>
                  <a:pt x="2462809" y="84455"/>
                </a:lnTo>
                <a:lnTo>
                  <a:pt x="2466771" y="85725"/>
                </a:lnTo>
                <a:lnTo>
                  <a:pt x="2468880" y="85725"/>
                </a:lnTo>
                <a:lnTo>
                  <a:pt x="2468880" y="38735"/>
                </a:lnTo>
                <a:lnTo>
                  <a:pt x="2466517" y="38735"/>
                </a:lnTo>
                <a:lnTo>
                  <a:pt x="2466517" y="83185"/>
                </a:lnTo>
                <a:lnTo>
                  <a:pt x="2463101" y="83185"/>
                </a:lnTo>
                <a:lnTo>
                  <a:pt x="2462644" y="81915"/>
                </a:lnTo>
                <a:lnTo>
                  <a:pt x="2466073" y="81915"/>
                </a:lnTo>
                <a:lnTo>
                  <a:pt x="2466517" y="83185"/>
                </a:lnTo>
                <a:lnTo>
                  <a:pt x="2466517" y="38735"/>
                </a:lnTo>
                <a:lnTo>
                  <a:pt x="2459380" y="38735"/>
                </a:lnTo>
                <a:lnTo>
                  <a:pt x="2459380" y="81915"/>
                </a:lnTo>
                <a:lnTo>
                  <a:pt x="2459126" y="83185"/>
                </a:lnTo>
                <a:lnTo>
                  <a:pt x="2457513" y="83185"/>
                </a:lnTo>
                <a:lnTo>
                  <a:pt x="2457310" y="81915"/>
                </a:lnTo>
                <a:lnTo>
                  <a:pt x="2459380" y="81915"/>
                </a:lnTo>
                <a:lnTo>
                  <a:pt x="2459380" y="38735"/>
                </a:lnTo>
                <a:lnTo>
                  <a:pt x="2458453" y="38735"/>
                </a:lnTo>
                <a:lnTo>
                  <a:pt x="2457018" y="37465"/>
                </a:lnTo>
                <a:lnTo>
                  <a:pt x="2453767" y="37465"/>
                </a:lnTo>
                <a:lnTo>
                  <a:pt x="2453767" y="81915"/>
                </a:lnTo>
                <a:lnTo>
                  <a:pt x="2453513" y="83185"/>
                </a:lnTo>
                <a:lnTo>
                  <a:pt x="2444661" y="83185"/>
                </a:lnTo>
                <a:lnTo>
                  <a:pt x="2444458" y="81915"/>
                </a:lnTo>
                <a:lnTo>
                  <a:pt x="2453767" y="81915"/>
                </a:lnTo>
                <a:lnTo>
                  <a:pt x="2453767" y="37465"/>
                </a:lnTo>
                <a:lnTo>
                  <a:pt x="2451925" y="37465"/>
                </a:lnTo>
                <a:lnTo>
                  <a:pt x="2450719" y="38735"/>
                </a:lnTo>
                <a:lnTo>
                  <a:pt x="2426182" y="38735"/>
                </a:lnTo>
                <a:lnTo>
                  <a:pt x="2426182" y="81915"/>
                </a:lnTo>
                <a:lnTo>
                  <a:pt x="2425789" y="83185"/>
                </a:lnTo>
                <a:lnTo>
                  <a:pt x="2422614" y="83185"/>
                </a:lnTo>
                <a:lnTo>
                  <a:pt x="2422614" y="86995"/>
                </a:lnTo>
                <a:lnTo>
                  <a:pt x="2422385" y="88265"/>
                </a:lnTo>
                <a:lnTo>
                  <a:pt x="2421877" y="88265"/>
                </a:lnTo>
                <a:lnTo>
                  <a:pt x="2419896" y="89535"/>
                </a:lnTo>
                <a:lnTo>
                  <a:pt x="2418626" y="89535"/>
                </a:lnTo>
                <a:lnTo>
                  <a:pt x="2416289" y="88265"/>
                </a:lnTo>
                <a:lnTo>
                  <a:pt x="2415349" y="88265"/>
                </a:lnTo>
                <a:lnTo>
                  <a:pt x="2414028" y="89535"/>
                </a:lnTo>
                <a:lnTo>
                  <a:pt x="2411590" y="89535"/>
                </a:lnTo>
                <a:lnTo>
                  <a:pt x="2410955" y="88265"/>
                </a:lnTo>
                <a:lnTo>
                  <a:pt x="2411412" y="86995"/>
                </a:lnTo>
                <a:lnTo>
                  <a:pt x="2422614" y="86995"/>
                </a:lnTo>
                <a:lnTo>
                  <a:pt x="2422614" y="83185"/>
                </a:lnTo>
                <a:lnTo>
                  <a:pt x="2415463" y="83185"/>
                </a:lnTo>
                <a:lnTo>
                  <a:pt x="2415121" y="81915"/>
                </a:lnTo>
                <a:lnTo>
                  <a:pt x="2426182" y="81915"/>
                </a:lnTo>
                <a:lnTo>
                  <a:pt x="2426182" y="38735"/>
                </a:lnTo>
                <a:lnTo>
                  <a:pt x="2408110" y="38735"/>
                </a:lnTo>
                <a:lnTo>
                  <a:pt x="2408110" y="81915"/>
                </a:lnTo>
                <a:lnTo>
                  <a:pt x="2407640" y="83185"/>
                </a:lnTo>
                <a:lnTo>
                  <a:pt x="2406040" y="83185"/>
                </a:lnTo>
                <a:lnTo>
                  <a:pt x="2405811" y="81915"/>
                </a:lnTo>
                <a:lnTo>
                  <a:pt x="2408110" y="81915"/>
                </a:lnTo>
                <a:lnTo>
                  <a:pt x="2408110" y="38735"/>
                </a:lnTo>
                <a:lnTo>
                  <a:pt x="2393048" y="38735"/>
                </a:lnTo>
                <a:lnTo>
                  <a:pt x="2391549" y="37465"/>
                </a:lnTo>
                <a:lnTo>
                  <a:pt x="2387523" y="37465"/>
                </a:lnTo>
                <a:lnTo>
                  <a:pt x="2386596" y="38735"/>
                </a:lnTo>
                <a:lnTo>
                  <a:pt x="2273757" y="38735"/>
                </a:lnTo>
                <a:lnTo>
                  <a:pt x="2272563" y="37465"/>
                </a:lnTo>
                <a:lnTo>
                  <a:pt x="2269731" y="36195"/>
                </a:lnTo>
                <a:lnTo>
                  <a:pt x="2268042" y="36195"/>
                </a:lnTo>
                <a:lnTo>
                  <a:pt x="2264232" y="38735"/>
                </a:lnTo>
                <a:lnTo>
                  <a:pt x="2262162" y="38735"/>
                </a:lnTo>
                <a:lnTo>
                  <a:pt x="2259330" y="37465"/>
                </a:lnTo>
                <a:lnTo>
                  <a:pt x="2258453" y="36195"/>
                </a:lnTo>
                <a:lnTo>
                  <a:pt x="2203208" y="36195"/>
                </a:lnTo>
                <a:lnTo>
                  <a:pt x="2200706" y="34925"/>
                </a:lnTo>
                <a:lnTo>
                  <a:pt x="2175980" y="34925"/>
                </a:lnTo>
                <a:lnTo>
                  <a:pt x="2174925" y="36195"/>
                </a:lnTo>
                <a:lnTo>
                  <a:pt x="2172068" y="36195"/>
                </a:lnTo>
                <a:lnTo>
                  <a:pt x="2169858" y="34925"/>
                </a:lnTo>
                <a:lnTo>
                  <a:pt x="2122360" y="34925"/>
                </a:lnTo>
                <a:lnTo>
                  <a:pt x="2120417" y="33655"/>
                </a:lnTo>
                <a:lnTo>
                  <a:pt x="2111375" y="33655"/>
                </a:lnTo>
                <a:lnTo>
                  <a:pt x="2108212" y="34925"/>
                </a:lnTo>
                <a:lnTo>
                  <a:pt x="2106676" y="34925"/>
                </a:lnTo>
                <a:lnTo>
                  <a:pt x="2103843" y="33655"/>
                </a:lnTo>
                <a:lnTo>
                  <a:pt x="2048370" y="33655"/>
                </a:lnTo>
                <a:lnTo>
                  <a:pt x="2047163" y="32385"/>
                </a:lnTo>
                <a:lnTo>
                  <a:pt x="2044915" y="31115"/>
                </a:lnTo>
                <a:lnTo>
                  <a:pt x="2043811" y="32385"/>
                </a:lnTo>
                <a:lnTo>
                  <a:pt x="2041512" y="32385"/>
                </a:lnTo>
                <a:lnTo>
                  <a:pt x="2040343" y="33655"/>
                </a:lnTo>
                <a:lnTo>
                  <a:pt x="2038324" y="32385"/>
                </a:lnTo>
                <a:lnTo>
                  <a:pt x="2037524" y="31115"/>
                </a:lnTo>
                <a:lnTo>
                  <a:pt x="1979841" y="31115"/>
                </a:lnTo>
                <a:lnTo>
                  <a:pt x="1977580" y="29845"/>
                </a:lnTo>
                <a:lnTo>
                  <a:pt x="1976996" y="31115"/>
                </a:lnTo>
                <a:lnTo>
                  <a:pt x="1967966" y="31115"/>
                </a:lnTo>
                <a:lnTo>
                  <a:pt x="1966582" y="29845"/>
                </a:lnTo>
                <a:lnTo>
                  <a:pt x="1952028" y="29845"/>
                </a:lnTo>
                <a:lnTo>
                  <a:pt x="1950593" y="31115"/>
                </a:lnTo>
                <a:lnTo>
                  <a:pt x="1950059" y="31115"/>
                </a:lnTo>
                <a:lnTo>
                  <a:pt x="1948357" y="29845"/>
                </a:lnTo>
                <a:lnTo>
                  <a:pt x="1893531" y="29845"/>
                </a:lnTo>
                <a:lnTo>
                  <a:pt x="1891614" y="28575"/>
                </a:lnTo>
                <a:lnTo>
                  <a:pt x="1877060" y="28575"/>
                </a:lnTo>
                <a:lnTo>
                  <a:pt x="1875370" y="29845"/>
                </a:lnTo>
                <a:lnTo>
                  <a:pt x="1874862" y="29845"/>
                </a:lnTo>
                <a:lnTo>
                  <a:pt x="1873084" y="28575"/>
                </a:lnTo>
                <a:lnTo>
                  <a:pt x="1871980" y="28575"/>
                </a:lnTo>
                <a:lnTo>
                  <a:pt x="1868716" y="29845"/>
                </a:lnTo>
                <a:lnTo>
                  <a:pt x="1866671" y="29845"/>
                </a:lnTo>
                <a:lnTo>
                  <a:pt x="1864118" y="28575"/>
                </a:lnTo>
                <a:lnTo>
                  <a:pt x="1778469" y="28575"/>
                </a:lnTo>
                <a:lnTo>
                  <a:pt x="1772666" y="27305"/>
                </a:lnTo>
                <a:lnTo>
                  <a:pt x="1765096" y="27305"/>
                </a:lnTo>
                <a:lnTo>
                  <a:pt x="1761896" y="26035"/>
                </a:lnTo>
                <a:lnTo>
                  <a:pt x="1759546" y="26035"/>
                </a:lnTo>
                <a:lnTo>
                  <a:pt x="1756359" y="27305"/>
                </a:lnTo>
                <a:lnTo>
                  <a:pt x="1738363" y="27305"/>
                </a:lnTo>
                <a:lnTo>
                  <a:pt x="1735023" y="28575"/>
                </a:lnTo>
                <a:lnTo>
                  <a:pt x="1732584" y="27305"/>
                </a:lnTo>
                <a:lnTo>
                  <a:pt x="1726679" y="27305"/>
                </a:lnTo>
                <a:lnTo>
                  <a:pt x="1725815" y="26035"/>
                </a:lnTo>
                <a:lnTo>
                  <a:pt x="1720037" y="26035"/>
                </a:lnTo>
                <a:lnTo>
                  <a:pt x="1715630" y="27305"/>
                </a:lnTo>
                <a:lnTo>
                  <a:pt x="1713649" y="27305"/>
                </a:lnTo>
                <a:lnTo>
                  <a:pt x="1713090" y="26035"/>
                </a:lnTo>
                <a:lnTo>
                  <a:pt x="1705495" y="26035"/>
                </a:lnTo>
                <a:lnTo>
                  <a:pt x="1704898" y="27305"/>
                </a:lnTo>
                <a:lnTo>
                  <a:pt x="1703120" y="27305"/>
                </a:lnTo>
                <a:lnTo>
                  <a:pt x="1700352" y="26035"/>
                </a:lnTo>
                <a:lnTo>
                  <a:pt x="1635112" y="26035"/>
                </a:lnTo>
                <a:lnTo>
                  <a:pt x="1632940" y="24765"/>
                </a:lnTo>
                <a:lnTo>
                  <a:pt x="1614043" y="24765"/>
                </a:lnTo>
                <a:lnTo>
                  <a:pt x="1613560" y="23495"/>
                </a:lnTo>
                <a:lnTo>
                  <a:pt x="1814487" y="23495"/>
                </a:lnTo>
                <a:lnTo>
                  <a:pt x="1816430" y="24765"/>
                </a:lnTo>
                <a:lnTo>
                  <a:pt x="1835899" y="24765"/>
                </a:lnTo>
                <a:lnTo>
                  <a:pt x="1838350" y="23495"/>
                </a:lnTo>
                <a:lnTo>
                  <a:pt x="1878609" y="23495"/>
                </a:lnTo>
                <a:lnTo>
                  <a:pt x="1880781" y="24765"/>
                </a:lnTo>
                <a:lnTo>
                  <a:pt x="1889544" y="24765"/>
                </a:lnTo>
                <a:lnTo>
                  <a:pt x="1892046" y="23495"/>
                </a:lnTo>
                <a:lnTo>
                  <a:pt x="1894103" y="23495"/>
                </a:lnTo>
                <a:lnTo>
                  <a:pt x="1896821" y="24765"/>
                </a:lnTo>
                <a:lnTo>
                  <a:pt x="1897316" y="24765"/>
                </a:lnTo>
                <a:lnTo>
                  <a:pt x="1898764" y="23495"/>
                </a:lnTo>
                <a:lnTo>
                  <a:pt x="1906079" y="23495"/>
                </a:lnTo>
                <a:lnTo>
                  <a:pt x="1908606" y="24765"/>
                </a:lnTo>
                <a:lnTo>
                  <a:pt x="1911032" y="24765"/>
                </a:lnTo>
                <a:lnTo>
                  <a:pt x="1912429" y="23495"/>
                </a:lnTo>
                <a:lnTo>
                  <a:pt x="1914804" y="23495"/>
                </a:lnTo>
                <a:lnTo>
                  <a:pt x="1917026" y="24765"/>
                </a:lnTo>
                <a:lnTo>
                  <a:pt x="1932127" y="24765"/>
                </a:lnTo>
                <a:lnTo>
                  <a:pt x="1934083" y="26035"/>
                </a:lnTo>
                <a:lnTo>
                  <a:pt x="1947900" y="26035"/>
                </a:lnTo>
                <a:lnTo>
                  <a:pt x="1948764" y="24765"/>
                </a:lnTo>
                <a:lnTo>
                  <a:pt x="1957603" y="24765"/>
                </a:lnTo>
                <a:lnTo>
                  <a:pt x="1959305" y="26035"/>
                </a:lnTo>
                <a:lnTo>
                  <a:pt x="1961299" y="24765"/>
                </a:lnTo>
                <a:lnTo>
                  <a:pt x="1985035" y="24765"/>
                </a:lnTo>
                <a:lnTo>
                  <a:pt x="1987499" y="26035"/>
                </a:lnTo>
                <a:lnTo>
                  <a:pt x="1992337" y="26035"/>
                </a:lnTo>
                <a:lnTo>
                  <a:pt x="1995170" y="24765"/>
                </a:lnTo>
                <a:lnTo>
                  <a:pt x="1996655" y="24765"/>
                </a:lnTo>
                <a:lnTo>
                  <a:pt x="1998941" y="26035"/>
                </a:lnTo>
                <a:lnTo>
                  <a:pt x="2006434" y="26035"/>
                </a:lnTo>
                <a:lnTo>
                  <a:pt x="2008136" y="24765"/>
                </a:lnTo>
                <a:lnTo>
                  <a:pt x="2009241" y="26035"/>
                </a:lnTo>
                <a:lnTo>
                  <a:pt x="2041283" y="26035"/>
                </a:lnTo>
                <a:lnTo>
                  <a:pt x="2042477" y="24765"/>
                </a:lnTo>
                <a:lnTo>
                  <a:pt x="2043391" y="24765"/>
                </a:lnTo>
                <a:lnTo>
                  <a:pt x="2046262" y="27305"/>
                </a:lnTo>
                <a:lnTo>
                  <a:pt x="2048268" y="26035"/>
                </a:lnTo>
                <a:lnTo>
                  <a:pt x="2050783" y="24765"/>
                </a:lnTo>
                <a:lnTo>
                  <a:pt x="2058416" y="24765"/>
                </a:lnTo>
                <a:lnTo>
                  <a:pt x="2060575" y="26035"/>
                </a:lnTo>
                <a:lnTo>
                  <a:pt x="2073402" y="26035"/>
                </a:lnTo>
                <a:lnTo>
                  <a:pt x="2078913" y="27305"/>
                </a:lnTo>
                <a:lnTo>
                  <a:pt x="2082330" y="27305"/>
                </a:lnTo>
                <a:lnTo>
                  <a:pt x="2082901" y="28575"/>
                </a:lnTo>
                <a:lnTo>
                  <a:pt x="2108581" y="28575"/>
                </a:lnTo>
                <a:lnTo>
                  <a:pt x="2109686" y="27305"/>
                </a:lnTo>
                <a:lnTo>
                  <a:pt x="2111883" y="27305"/>
                </a:lnTo>
                <a:lnTo>
                  <a:pt x="2113280" y="28575"/>
                </a:lnTo>
                <a:lnTo>
                  <a:pt x="2136838" y="28575"/>
                </a:lnTo>
                <a:lnTo>
                  <a:pt x="2137943" y="27305"/>
                </a:lnTo>
                <a:lnTo>
                  <a:pt x="2140039" y="26035"/>
                </a:lnTo>
                <a:lnTo>
                  <a:pt x="2140585" y="27305"/>
                </a:lnTo>
                <a:lnTo>
                  <a:pt x="2142718" y="28575"/>
                </a:lnTo>
                <a:lnTo>
                  <a:pt x="2181110" y="28575"/>
                </a:lnTo>
                <a:lnTo>
                  <a:pt x="2183244" y="29845"/>
                </a:lnTo>
                <a:lnTo>
                  <a:pt x="2200351" y="29845"/>
                </a:lnTo>
                <a:lnTo>
                  <a:pt x="2204262" y="31115"/>
                </a:lnTo>
                <a:lnTo>
                  <a:pt x="2205278" y="31115"/>
                </a:lnTo>
                <a:lnTo>
                  <a:pt x="2209012" y="29845"/>
                </a:lnTo>
                <a:lnTo>
                  <a:pt x="2211019" y="29845"/>
                </a:lnTo>
                <a:lnTo>
                  <a:pt x="2214194" y="31115"/>
                </a:lnTo>
                <a:lnTo>
                  <a:pt x="2217204" y="31115"/>
                </a:lnTo>
                <a:lnTo>
                  <a:pt x="2219655" y="32385"/>
                </a:lnTo>
                <a:lnTo>
                  <a:pt x="2222373" y="31115"/>
                </a:lnTo>
                <a:lnTo>
                  <a:pt x="2224036" y="31115"/>
                </a:lnTo>
                <a:lnTo>
                  <a:pt x="2225141" y="29845"/>
                </a:lnTo>
                <a:lnTo>
                  <a:pt x="2227148" y="31115"/>
                </a:lnTo>
                <a:lnTo>
                  <a:pt x="2232977" y="31115"/>
                </a:lnTo>
                <a:lnTo>
                  <a:pt x="2234082" y="29845"/>
                </a:lnTo>
                <a:lnTo>
                  <a:pt x="2242870" y="29845"/>
                </a:lnTo>
                <a:lnTo>
                  <a:pt x="2243480" y="31115"/>
                </a:lnTo>
                <a:lnTo>
                  <a:pt x="2274049" y="31115"/>
                </a:lnTo>
                <a:lnTo>
                  <a:pt x="2286851" y="32385"/>
                </a:lnTo>
                <a:lnTo>
                  <a:pt x="2293264" y="31115"/>
                </a:lnTo>
                <a:lnTo>
                  <a:pt x="2302027" y="31115"/>
                </a:lnTo>
                <a:lnTo>
                  <a:pt x="2303970" y="29845"/>
                </a:lnTo>
                <a:lnTo>
                  <a:pt x="2304859" y="29845"/>
                </a:lnTo>
                <a:lnTo>
                  <a:pt x="2307056" y="31115"/>
                </a:lnTo>
                <a:lnTo>
                  <a:pt x="2308441" y="32385"/>
                </a:lnTo>
                <a:lnTo>
                  <a:pt x="2317648" y="31115"/>
                </a:lnTo>
                <a:lnTo>
                  <a:pt x="2325268" y="31115"/>
                </a:lnTo>
                <a:lnTo>
                  <a:pt x="2336558" y="32385"/>
                </a:lnTo>
                <a:lnTo>
                  <a:pt x="2340229" y="32385"/>
                </a:lnTo>
                <a:lnTo>
                  <a:pt x="2346922" y="31115"/>
                </a:lnTo>
                <a:lnTo>
                  <a:pt x="2349957" y="31115"/>
                </a:lnTo>
                <a:lnTo>
                  <a:pt x="2356370" y="32385"/>
                </a:lnTo>
                <a:lnTo>
                  <a:pt x="2377084" y="32385"/>
                </a:lnTo>
                <a:lnTo>
                  <a:pt x="2378976" y="33655"/>
                </a:lnTo>
                <a:lnTo>
                  <a:pt x="2391803" y="33655"/>
                </a:lnTo>
                <a:lnTo>
                  <a:pt x="2393264" y="32385"/>
                </a:lnTo>
                <a:lnTo>
                  <a:pt x="2396375" y="32385"/>
                </a:lnTo>
                <a:lnTo>
                  <a:pt x="2403691" y="31115"/>
                </a:lnTo>
                <a:lnTo>
                  <a:pt x="2410091" y="31115"/>
                </a:lnTo>
                <a:lnTo>
                  <a:pt x="2416505" y="32385"/>
                </a:lnTo>
                <a:lnTo>
                  <a:pt x="2431567" y="32385"/>
                </a:lnTo>
                <a:lnTo>
                  <a:pt x="2433358" y="31115"/>
                </a:lnTo>
                <a:lnTo>
                  <a:pt x="2437295" y="31115"/>
                </a:lnTo>
                <a:lnTo>
                  <a:pt x="2445232" y="32385"/>
                </a:lnTo>
                <a:lnTo>
                  <a:pt x="2451620" y="32385"/>
                </a:lnTo>
                <a:lnTo>
                  <a:pt x="2458034" y="31115"/>
                </a:lnTo>
                <a:lnTo>
                  <a:pt x="2462885" y="31115"/>
                </a:lnTo>
                <a:lnTo>
                  <a:pt x="2465095" y="29845"/>
                </a:lnTo>
                <a:lnTo>
                  <a:pt x="2468143" y="29845"/>
                </a:lnTo>
                <a:lnTo>
                  <a:pt x="2470289" y="31115"/>
                </a:lnTo>
                <a:lnTo>
                  <a:pt x="2473439" y="31115"/>
                </a:lnTo>
                <a:lnTo>
                  <a:pt x="2474823" y="29845"/>
                </a:lnTo>
                <a:lnTo>
                  <a:pt x="2517927" y="29845"/>
                </a:lnTo>
                <a:lnTo>
                  <a:pt x="2518321" y="28575"/>
                </a:lnTo>
                <a:lnTo>
                  <a:pt x="2518194" y="27305"/>
                </a:lnTo>
                <a:lnTo>
                  <a:pt x="2517686" y="27305"/>
                </a:lnTo>
                <a:lnTo>
                  <a:pt x="2517038" y="26035"/>
                </a:lnTo>
                <a:lnTo>
                  <a:pt x="2496604" y="26035"/>
                </a:lnTo>
                <a:lnTo>
                  <a:pt x="2495969" y="27305"/>
                </a:lnTo>
                <a:lnTo>
                  <a:pt x="2491816" y="27305"/>
                </a:lnTo>
                <a:lnTo>
                  <a:pt x="2491511" y="26035"/>
                </a:lnTo>
                <a:lnTo>
                  <a:pt x="2485758" y="26035"/>
                </a:lnTo>
                <a:lnTo>
                  <a:pt x="2482011" y="28575"/>
                </a:lnTo>
                <a:lnTo>
                  <a:pt x="2480856" y="27305"/>
                </a:lnTo>
                <a:lnTo>
                  <a:pt x="2477693" y="26035"/>
                </a:lnTo>
                <a:lnTo>
                  <a:pt x="2475560" y="26035"/>
                </a:lnTo>
                <a:lnTo>
                  <a:pt x="2471813" y="27305"/>
                </a:lnTo>
                <a:lnTo>
                  <a:pt x="2470048" y="28575"/>
                </a:lnTo>
                <a:lnTo>
                  <a:pt x="2460904" y="28575"/>
                </a:lnTo>
                <a:lnTo>
                  <a:pt x="2455913" y="27305"/>
                </a:lnTo>
                <a:lnTo>
                  <a:pt x="2455037" y="27305"/>
                </a:lnTo>
                <a:lnTo>
                  <a:pt x="2453919" y="24765"/>
                </a:lnTo>
                <a:lnTo>
                  <a:pt x="2453411" y="24765"/>
                </a:lnTo>
                <a:lnTo>
                  <a:pt x="2452128" y="27305"/>
                </a:lnTo>
                <a:lnTo>
                  <a:pt x="2443772" y="27305"/>
                </a:lnTo>
                <a:lnTo>
                  <a:pt x="2412047" y="28575"/>
                </a:lnTo>
                <a:lnTo>
                  <a:pt x="2375611" y="28575"/>
                </a:lnTo>
                <a:lnTo>
                  <a:pt x="2374404" y="27305"/>
                </a:lnTo>
                <a:lnTo>
                  <a:pt x="2373338" y="24765"/>
                </a:lnTo>
                <a:lnTo>
                  <a:pt x="2372753" y="24765"/>
                </a:lnTo>
                <a:lnTo>
                  <a:pt x="2371953" y="27305"/>
                </a:lnTo>
                <a:lnTo>
                  <a:pt x="2371509" y="27305"/>
                </a:lnTo>
                <a:lnTo>
                  <a:pt x="2369108" y="28575"/>
                </a:lnTo>
                <a:lnTo>
                  <a:pt x="2367610" y="27305"/>
                </a:lnTo>
                <a:lnTo>
                  <a:pt x="2366492" y="26035"/>
                </a:lnTo>
                <a:lnTo>
                  <a:pt x="2366365" y="26035"/>
                </a:lnTo>
                <a:lnTo>
                  <a:pt x="2365464" y="24765"/>
                </a:lnTo>
                <a:lnTo>
                  <a:pt x="2363927" y="24765"/>
                </a:lnTo>
                <a:lnTo>
                  <a:pt x="2362327" y="27305"/>
                </a:lnTo>
                <a:lnTo>
                  <a:pt x="2361044" y="28575"/>
                </a:lnTo>
                <a:lnTo>
                  <a:pt x="2358593" y="27305"/>
                </a:lnTo>
                <a:lnTo>
                  <a:pt x="2358364" y="27305"/>
                </a:lnTo>
                <a:lnTo>
                  <a:pt x="2356789" y="24765"/>
                </a:lnTo>
                <a:lnTo>
                  <a:pt x="2356510" y="24765"/>
                </a:lnTo>
                <a:lnTo>
                  <a:pt x="2354821" y="27305"/>
                </a:lnTo>
                <a:lnTo>
                  <a:pt x="2354618" y="27305"/>
                </a:lnTo>
                <a:lnTo>
                  <a:pt x="2352878" y="24765"/>
                </a:lnTo>
                <a:lnTo>
                  <a:pt x="2352662" y="24765"/>
                </a:lnTo>
                <a:lnTo>
                  <a:pt x="2351646" y="27305"/>
                </a:lnTo>
                <a:lnTo>
                  <a:pt x="2350782" y="27305"/>
                </a:lnTo>
                <a:lnTo>
                  <a:pt x="2349004" y="28575"/>
                </a:lnTo>
                <a:lnTo>
                  <a:pt x="2348522" y="28575"/>
                </a:lnTo>
                <a:lnTo>
                  <a:pt x="2346972" y="29845"/>
                </a:lnTo>
                <a:lnTo>
                  <a:pt x="2346388" y="28575"/>
                </a:lnTo>
                <a:lnTo>
                  <a:pt x="2337168" y="28575"/>
                </a:lnTo>
                <a:lnTo>
                  <a:pt x="2311171" y="27305"/>
                </a:lnTo>
                <a:lnTo>
                  <a:pt x="2295969" y="27305"/>
                </a:lnTo>
                <a:lnTo>
                  <a:pt x="2293721" y="26035"/>
                </a:lnTo>
                <a:lnTo>
                  <a:pt x="2292820" y="27305"/>
                </a:lnTo>
                <a:lnTo>
                  <a:pt x="2286838" y="27305"/>
                </a:lnTo>
                <a:lnTo>
                  <a:pt x="2285365" y="24765"/>
                </a:lnTo>
                <a:lnTo>
                  <a:pt x="2266696" y="24765"/>
                </a:lnTo>
                <a:lnTo>
                  <a:pt x="2264562" y="26035"/>
                </a:lnTo>
                <a:lnTo>
                  <a:pt x="2263686" y="26035"/>
                </a:lnTo>
                <a:lnTo>
                  <a:pt x="2261311" y="24765"/>
                </a:lnTo>
                <a:lnTo>
                  <a:pt x="2261120" y="24765"/>
                </a:lnTo>
                <a:lnTo>
                  <a:pt x="2259838" y="26035"/>
                </a:lnTo>
                <a:lnTo>
                  <a:pt x="2259406" y="26035"/>
                </a:lnTo>
                <a:lnTo>
                  <a:pt x="2258085" y="27305"/>
                </a:lnTo>
                <a:lnTo>
                  <a:pt x="2257425" y="27305"/>
                </a:lnTo>
                <a:lnTo>
                  <a:pt x="2255939" y="24765"/>
                </a:lnTo>
                <a:lnTo>
                  <a:pt x="2253399" y="24765"/>
                </a:lnTo>
                <a:lnTo>
                  <a:pt x="2252865" y="26035"/>
                </a:lnTo>
                <a:lnTo>
                  <a:pt x="2251227" y="26035"/>
                </a:lnTo>
                <a:lnTo>
                  <a:pt x="2250135" y="24765"/>
                </a:lnTo>
                <a:lnTo>
                  <a:pt x="2249500" y="24765"/>
                </a:lnTo>
                <a:lnTo>
                  <a:pt x="2247303" y="26035"/>
                </a:lnTo>
                <a:lnTo>
                  <a:pt x="2235301" y="26035"/>
                </a:lnTo>
                <a:lnTo>
                  <a:pt x="2234311" y="23495"/>
                </a:lnTo>
                <a:lnTo>
                  <a:pt x="2233803" y="23495"/>
                </a:lnTo>
                <a:lnTo>
                  <a:pt x="2231720" y="24765"/>
                </a:lnTo>
                <a:lnTo>
                  <a:pt x="2230475" y="26035"/>
                </a:lnTo>
                <a:lnTo>
                  <a:pt x="2228240" y="26035"/>
                </a:lnTo>
                <a:lnTo>
                  <a:pt x="2227808" y="24765"/>
                </a:lnTo>
                <a:lnTo>
                  <a:pt x="2226843" y="23495"/>
                </a:lnTo>
                <a:lnTo>
                  <a:pt x="2226513" y="23495"/>
                </a:lnTo>
                <a:lnTo>
                  <a:pt x="2225586" y="24765"/>
                </a:lnTo>
                <a:lnTo>
                  <a:pt x="2225281" y="24765"/>
                </a:lnTo>
                <a:lnTo>
                  <a:pt x="2224621" y="26035"/>
                </a:lnTo>
                <a:lnTo>
                  <a:pt x="2223224" y="26035"/>
                </a:lnTo>
                <a:lnTo>
                  <a:pt x="2220430" y="23495"/>
                </a:lnTo>
                <a:lnTo>
                  <a:pt x="2217496" y="23495"/>
                </a:lnTo>
                <a:lnTo>
                  <a:pt x="2217496" y="26035"/>
                </a:lnTo>
                <a:lnTo>
                  <a:pt x="2215210" y="26035"/>
                </a:lnTo>
                <a:lnTo>
                  <a:pt x="2214854" y="24765"/>
                </a:lnTo>
                <a:lnTo>
                  <a:pt x="2217382" y="24765"/>
                </a:lnTo>
                <a:lnTo>
                  <a:pt x="2217496" y="26035"/>
                </a:lnTo>
                <a:lnTo>
                  <a:pt x="2217496" y="23495"/>
                </a:lnTo>
                <a:lnTo>
                  <a:pt x="2215362" y="23495"/>
                </a:lnTo>
                <a:lnTo>
                  <a:pt x="2214664" y="24765"/>
                </a:lnTo>
                <a:lnTo>
                  <a:pt x="2213584" y="24765"/>
                </a:lnTo>
                <a:lnTo>
                  <a:pt x="2212098" y="23495"/>
                </a:lnTo>
                <a:lnTo>
                  <a:pt x="2206244" y="23495"/>
                </a:lnTo>
                <a:lnTo>
                  <a:pt x="2206523" y="24765"/>
                </a:lnTo>
                <a:lnTo>
                  <a:pt x="2209901" y="24765"/>
                </a:lnTo>
                <a:lnTo>
                  <a:pt x="2210181" y="26035"/>
                </a:lnTo>
                <a:lnTo>
                  <a:pt x="2205291" y="26035"/>
                </a:lnTo>
                <a:lnTo>
                  <a:pt x="2201722" y="24765"/>
                </a:lnTo>
                <a:lnTo>
                  <a:pt x="2199322" y="24765"/>
                </a:lnTo>
                <a:lnTo>
                  <a:pt x="2197366" y="23495"/>
                </a:lnTo>
                <a:lnTo>
                  <a:pt x="2192515" y="23495"/>
                </a:lnTo>
                <a:lnTo>
                  <a:pt x="2188248" y="22225"/>
                </a:lnTo>
                <a:lnTo>
                  <a:pt x="2183396" y="23495"/>
                </a:lnTo>
                <a:lnTo>
                  <a:pt x="2181517" y="23495"/>
                </a:lnTo>
                <a:lnTo>
                  <a:pt x="2180844" y="24765"/>
                </a:lnTo>
                <a:lnTo>
                  <a:pt x="2179358" y="26035"/>
                </a:lnTo>
                <a:lnTo>
                  <a:pt x="2177110" y="24765"/>
                </a:lnTo>
                <a:lnTo>
                  <a:pt x="2155583" y="24765"/>
                </a:lnTo>
                <a:lnTo>
                  <a:pt x="2155063" y="23495"/>
                </a:lnTo>
                <a:lnTo>
                  <a:pt x="2155723" y="23495"/>
                </a:lnTo>
                <a:lnTo>
                  <a:pt x="2157069" y="22225"/>
                </a:lnTo>
                <a:lnTo>
                  <a:pt x="2156587" y="22225"/>
                </a:lnTo>
                <a:lnTo>
                  <a:pt x="2156282" y="20955"/>
                </a:lnTo>
                <a:lnTo>
                  <a:pt x="2154390" y="20955"/>
                </a:lnTo>
                <a:lnTo>
                  <a:pt x="2153081" y="22225"/>
                </a:lnTo>
                <a:lnTo>
                  <a:pt x="2151773" y="24765"/>
                </a:lnTo>
                <a:lnTo>
                  <a:pt x="2138845" y="24765"/>
                </a:lnTo>
                <a:lnTo>
                  <a:pt x="2138553" y="23495"/>
                </a:lnTo>
                <a:lnTo>
                  <a:pt x="2138705" y="23495"/>
                </a:lnTo>
                <a:lnTo>
                  <a:pt x="2139200" y="22225"/>
                </a:lnTo>
                <a:lnTo>
                  <a:pt x="2137918" y="20955"/>
                </a:lnTo>
                <a:lnTo>
                  <a:pt x="2136000" y="20955"/>
                </a:lnTo>
                <a:lnTo>
                  <a:pt x="2134717" y="22225"/>
                </a:lnTo>
                <a:lnTo>
                  <a:pt x="2133663" y="23495"/>
                </a:lnTo>
                <a:lnTo>
                  <a:pt x="2132444" y="24765"/>
                </a:lnTo>
                <a:lnTo>
                  <a:pt x="2127745" y="23495"/>
                </a:lnTo>
                <a:lnTo>
                  <a:pt x="2099957" y="23495"/>
                </a:lnTo>
                <a:lnTo>
                  <a:pt x="2088667" y="22225"/>
                </a:lnTo>
                <a:lnTo>
                  <a:pt x="2087473" y="22225"/>
                </a:lnTo>
                <a:lnTo>
                  <a:pt x="2085009" y="20955"/>
                </a:lnTo>
                <a:lnTo>
                  <a:pt x="2083498" y="20955"/>
                </a:lnTo>
                <a:lnTo>
                  <a:pt x="2081466" y="19685"/>
                </a:lnTo>
                <a:lnTo>
                  <a:pt x="2079967" y="19685"/>
                </a:lnTo>
                <a:lnTo>
                  <a:pt x="2079967" y="22225"/>
                </a:lnTo>
                <a:lnTo>
                  <a:pt x="2078139" y="22225"/>
                </a:lnTo>
                <a:lnTo>
                  <a:pt x="2078558" y="20955"/>
                </a:lnTo>
                <a:lnTo>
                  <a:pt x="2079104" y="20955"/>
                </a:lnTo>
                <a:lnTo>
                  <a:pt x="2079967" y="22225"/>
                </a:lnTo>
                <a:lnTo>
                  <a:pt x="2079967" y="19685"/>
                </a:lnTo>
                <a:lnTo>
                  <a:pt x="2076615" y="19685"/>
                </a:lnTo>
                <a:lnTo>
                  <a:pt x="2074697" y="20955"/>
                </a:lnTo>
                <a:lnTo>
                  <a:pt x="2074164" y="20955"/>
                </a:lnTo>
                <a:lnTo>
                  <a:pt x="2072182" y="19685"/>
                </a:lnTo>
                <a:lnTo>
                  <a:pt x="2070696" y="19685"/>
                </a:lnTo>
                <a:lnTo>
                  <a:pt x="2066061" y="20955"/>
                </a:lnTo>
                <a:lnTo>
                  <a:pt x="2052815" y="20955"/>
                </a:lnTo>
                <a:lnTo>
                  <a:pt x="2050745" y="19685"/>
                </a:lnTo>
                <a:lnTo>
                  <a:pt x="2049106" y="22225"/>
                </a:lnTo>
                <a:lnTo>
                  <a:pt x="2047201" y="22225"/>
                </a:lnTo>
                <a:lnTo>
                  <a:pt x="2046376" y="20955"/>
                </a:lnTo>
                <a:lnTo>
                  <a:pt x="2012238" y="20955"/>
                </a:lnTo>
                <a:lnTo>
                  <a:pt x="2010283" y="19685"/>
                </a:lnTo>
                <a:lnTo>
                  <a:pt x="2003323" y="19685"/>
                </a:lnTo>
                <a:lnTo>
                  <a:pt x="2002218" y="20955"/>
                </a:lnTo>
                <a:lnTo>
                  <a:pt x="1998738" y="20955"/>
                </a:lnTo>
                <a:lnTo>
                  <a:pt x="1997773" y="19685"/>
                </a:lnTo>
                <a:lnTo>
                  <a:pt x="1997125" y="18415"/>
                </a:lnTo>
                <a:lnTo>
                  <a:pt x="1995424" y="18415"/>
                </a:lnTo>
                <a:lnTo>
                  <a:pt x="1994687" y="19685"/>
                </a:lnTo>
                <a:lnTo>
                  <a:pt x="1989747" y="19685"/>
                </a:lnTo>
                <a:lnTo>
                  <a:pt x="1987207" y="20955"/>
                </a:lnTo>
                <a:lnTo>
                  <a:pt x="1985416" y="20955"/>
                </a:lnTo>
                <a:lnTo>
                  <a:pt x="1981885" y="19685"/>
                </a:lnTo>
                <a:lnTo>
                  <a:pt x="1968639" y="19685"/>
                </a:lnTo>
                <a:lnTo>
                  <a:pt x="1966963" y="18415"/>
                </a:lnTo>
                <a:lnTo>
                  <a:pt x="1965934" y="18415"/>
                </a:lnTo>
                <a:lnTo>
                  <a:pt x="1964283" y="19685"/>
                </a:lnTo>
                <a:lnTo>
                  <a:pt x="1947773" y="19685"/>
                </a:lnTo>
                <a:lnTo>
                  <a:pt x="1946351" y="18415"/>
                </a:lnTo>
                <a:lnTo>
                  <a:pt x="1941626" y="18415"/>
                </a:lnTo>
                <a:lnTo>
                  <a:pt x="1940839" y="19685"/>
                </a:lnTo>
                <a:lnTo>
                  <a:pt x="1928355" y="19685"/>
                </a:lnTo>
                <a:lnTo>
                  <a:pt x="1927504" y="18415"/>
                </a:lnTo>
                <a:lnTo>
                  <a:pt x="1925294" y="18415"/>
                </a:lnTo>
                <a:lnTo>
                  <a:pt x="1922335" y="19685"/>
                </a:lnTo>
                <a:lnTo>
                  <a:pt x="1919922" y="19685"/>
                </a:lnTo>
                <a:lnTo>
                  <a:pt x="1917242" y="18415"/>
                </a:lnTo>
                <a:lnTo>
                  <a:pt x="1916442" y="18415"/>
                </a:lnTo>
                <a:lnTo>
                  <a:pt x="1915274" y="15875"/>
                </a:lnTo>
                <a:lnTo>
                  <a:pt x="1912429" y="15875"/>
                </a:lnTo>
                <a:lnTo>
                  <a:pt x="1910867" y="17145"/>
                </a:lnTo>
                <a:lnTo>
                  <a:pt x="1910143" y="17145"/>
                </a:lnTo>
                <a:lnTo>
                  <a:pt x="1908479" y="19685"/>
                </a:lnTo>
                <a:lnTo>
                  <a:pt x="1905152" y="19685"/>
                </a:lnTo>
                <a:lnTo>
                  <a:pt x="1904314" y="18415"/>
                </a:lnTo>
                <a:lnTo>
                  <a:pt x="1903349" y="18415"/>
                </a:lnTo>
                <a:lnTo>
                  <a:pt x="1903095" y="17145"/>
                </a:lnTo>
                <a:lnTo>
                  <a:pt x="1902180" y="15875"/>
                </a:lnTo>
                <a:lnTo>
                  <a:pt x="1900656" y="15875"/>
                </a:lnTo>
                <a:lnTo>
                  <a:pt x="1899602" y="18415"/>
                </a:lnTo>
                <a:lnTo>
                  <a:pt x="1898573" y="19685"/>
                </a:lnTo>
                <a:lnTo>
                  <a:pt x="1892223" y="19685"/>
                </a:lnTo>
                <a:lnTo>
                  <a:pt x="1891372" y="18415"/>
                </a:lnTo>
                <a:lnTo>
                  <a:pt x="1889874" y="18415"/>
                </a:lnTo>
                <a:lnTo>
                  <a:pt x="1889213" y="17145"/>
                </a:lnTo>
                <a:lnTo>
                  <a:pt x="1887728" y="15875"/>
                </a:lnTo>
                <a:lnTo>
                  <a:pt x="1886800" y="15875"/>
                </a:lnTo>
                <a:lnTo>
                  <a:pt x="1885099" y="17145"/>
                </a:lnTo>
                <a:lnTo>
                  <a:pt x="1884362" y="17145"/>
                </a:lnTo>
                <a:lnTo>
                  <a:pt x="1881682" y="18415"/>
                </a:lnTo>
                <a:lnTo>
                  <a:pt x="1880057" y="18415"/>
                </a:lnTo>
                <a:lnTo>
                  <a:pt x="1877187" y="19685"/>
                </a:lnTo>
                <a:lnTo>
                  <a:pt x="1875904" y="19685"/>
                </a:lnTo>
                <a:lnTo>
                  <a:pt x="1873415" y="18415"/>
                </a:lnTo>
                <a:lnTo>
                  <a:pt x="1868855" y="18415"/>
                </a:lnTo>
                <a:lnTo>
                  <a:pt x="1867496" y="17145"/>
                </a:lnTo>
                <a:lnTo>
                  <a:pt x="1864715" y="15875"/>
                </a:lnTo>
                <a:lnTo>
                  <a:pt x="1863191" y="15875"/>
                </a:lnTo>
                <a:lnTo>
                  <a:pt x="1860956" y="17145"/>
                </a:lnTo>
                <a:lnTo>
                  <a:pt x="1860207" y="17145"/>
                </a:lnTo>
                <a:lnTo>
                  <a:pt x="1858187" y="15875"/>
                </a:lnTo>
                <a:lnTo>
                  <a:pt x="1857070" y="15875"/>
                </a:lnTo>
                <a:lnTo>
                  <a:pt x="1854377" y="18415"/>
                </a:lnTo>
                <a:lnTo>
                  <a:pt x="1844827" y="18415"/>
                </a:lnTo>
                <a:lnTo>
                  <a:pt x="1843773" y="17145"/>
                </a:lnTo>
                <a:lnTo>
                  <a:pt x="1842147" y="15875"/>
                </a:lnTo>
                <a:lnTo>
                  <a:pt x="1841385" y="15875"/>
                </a:lnTo>
                <a:lnTo>
                  <a:pt x="1840001" y="14605"/>
                </a:lnTo>
                <a:lnTo>
                  <a:pt x="1838655" y="14605"/>
                </a:lnTo>
                <a:lnTo>
                  <a:pt x="1837804" y="15875"/>
                </a:lnTo>
                <a:lnTo>
                  <a:pt x="1837512" y="15875"/>
                </a:lnTo>
                <a:lnTo>
                  <a:pt x="1836762" y="17145"/>
                </a:lnTo>
                <a:lnTo>
                  <a:pt x="1836229" y="17145"/>
                </a:lnTo>
                <a:lnTo>
                  <a:pt x="1834362" y="18415"/>
                </a:lnTo>
                <a:lnTo>
                  <a:pt x="1833181" y="17145"/>
                </a:lnTo>
                <a:lnTo>
                  <a:pt x="1831009" y="17145"/>
                </a:lnTo>
                <a:lnTo>
                  <a:pt x="1828774" y="18415"/>
                </a:lnTo>
                <a:lnTo>
                  <a:pt x="1826933" y="17145"/>
                </a:lnTo>
                <a:lnTo>
                  <a:pt x="1823796" y="17145"/>
                </a:lnTo>
                <a:lnTo>
                  <a:pt x="1821751" y="15875"/>
                </a:lnTo>
                <a:lnTo>
                  <a:pt x="1820468" y="14605"/>
                </a:lnTo>
                <a:lnTo>
                  <a:pt x="1819859" y="14605"/>
                </a:lnTo>
                <a:lnTo>
                  <a:pt x="1817522" y="17145"/>
                </a:lnTo>
                <a:lnTo>
                  <a:pt x="1811020" y="17145"/>
                </a:lnTo>
                <a:lnTo>
                  <a:pt x="1808289" y="15875"/>
                </a:lnTo>
                <a:lnTo>
                  <a:pt x="1806917" y="15875"/>
                </a:lnTo>
                <a:lnTo>
                  <a:pt x="1804987" y="14605"/>
                </a:lnTo>
                <a:lnTo>
                  <a:pt x="1789188" y="14605"/>
                </a:lnTo>
                <a:lnTo>
                  <a:pt x="1788121" y="15875"/>
                </a:lnTo>
                <a:lnTo>
                  <a:pt x="1787880" y="15875"/>
                </a:lnTo>
                <a:lnTo>
                  <a:pt x="1786420" y="17145"/>
                </a:lnTo>
                <a:lnTo>
                  <a:pt x="1780844" y="17145"/>
                </a:lnTo>
                <a:lnTo>
                  <a:pt x="1778698" y="15875"/>
                </a:lnTo>
                <a:lnTo>
                  <a:pt x="1777771" y="15875"/>
                </a:lnTo>
                <a:lnTo>
                  <a:pt x="1776298" y="14605"/>
                </a:lnTo>
                <a:lnTo>
                  <a:pt x="1775764" y="14605"/>
                </a:lnTo>
                <a:lnTo>
                  <a:pt x="1774875" y="17145"/>
                </a:lnTo>
                <a:lnTo>
                  <a:pt x="1761210" y="17145"/>
                </a:lnTo>
                <a:lnTo>
                  <a:pt x="1760118" y="14605"/>
                </a:lnTo>
                <a:lnTo>
                  <a:pt x="1745284" y="14605"/>
                </a:lnTo>
                <a:lnTo>
                  <a:pt x="1743443" y="15875"/>
                </a:lnTo>
                <a:lnTo>
                  <a:pt x="1734070" y="15875"/>
                </a:lnTo>
                <a:lnTo>
                  <a:pt x="1731645" y="14605"/>
                </a:lnTo>
                <a:lnTo>
                  <a:pt x="1715820" y="14605"/>
                </a:lnTo>
                <a:lnTo>
                  <a:pt x="1714195" y="13335"/>
                </a:lnTo>
                <a:lnTo>
                  <a:pt x="1711134" y="13335"/>
                </a:lnTo>
                <a:lnTo>
                  <a:pt x="1710423" y="14605"/>
                </a:lnTo>
                <a:lnTo>
                  <a:pt x="1708924" y="15875"/>
                </a:lnTo>
                <a:lnTo>
                  <a:pt x="1707121" y="14605"/>
                </a:lnTo>
                <a:lnTo>
                  <a:pt x="1705368" y="13335"/>
                </a:lnTo>
                <a:lnTo>
                  <a:pt x="1703031" y="14605"/>
                </a:lnTo>
                <a:lnTo>
                  <a:pt x="1701025" y="13335"/>
                </a:lnTo>
                <a:lnTo>
                  <a:pt x="1697812" y="13335"/>
                </a:lnTo>
                <a:lnTo>
                  <a:pt x="1696186" y="14605"/>
                </a:lnTo>
                <a:lnTo>
                  <a:pt x="1693976" y="15875"/>
                </a:lnTo>
                <a:lnTo>
                  <a:pt x="1689150" y="15875"/>
                </a:lnTo>
                <a:lnTo>
                  <a:pt x="1686661" y="14605"/>
                </a:lnTo>
                <a:lnTo>
                  <a:pt x="1675485" y="14605"/>
                </a:lnTo>
                <a:lnTo>
                  <a:pt x="1673847" y="13335"/>
                </a:lnTo>
                <a:lnTo>
                  <a:pt x="1673580" y="13335"/>
                </a:lnTo>
                <a:lnTo>
                  <a:pt x="1671167" y="12065"/>
                </a:lnTo>
                <a:lnTo>
                  <a:pt x="1669059" y="12065"/>
                </a:lnTo>
                <a:lnTo>
                  <a:pt x="1666036" y="14605"/>
                </a:lnTo>
                <a:lnTo>
                  <a:pt x="1664868" y="14605"/>
                </a:lnTo>
                <a:lnTo>
                  <a:pt x="1663192" y="15875"/>
                </a:lnTo>
                <a:lnTo>
                  <a:pt x="1662671" y="15875"/>
                </a:lnTo>
                <a:lnTo>
                  <a:pt x="1660461" y="14605"/>
                </a:lnTo>
                <a:lnTo>
                  <a:pt x="1658823" y="13335"/>
                </a:lnTo>
                <a:lnTo>
                  <a:pt x="1655978" y="13335"/>
                </a:lnTo>
                <a:lnTo>
                  <a:pt x="1654175" y="12065"/>
                </a:lnTo>
                <a:lnTo>
                  <a:pt x="1652943" y="12065"/>
                </a:lnTo>
                <a:lnTo>
                  <a:pt x="1650428" y="13335"/>
                </a:lnTo>
                <a:lnTo>
                  <a:pt x="1649501" y="13335"/>
                </a:lnTo>
                <a:lnTo>
                  <a:pt x="1648409" y="15875"/>
                </a:lnTo>
                <a:lnTo>
                  <a:pt x="1640281" y="15875"/>
                </a:lnTo>
                <a:lnTo>
                  <a:pt x="1638122" y="14605"/>
                </a:lnTo>
                <a:lnTo>
                  <a:pt x="1637423" y="14605"/>
                </a:lnTo>
                <a:lnTo>
                  <a:pt x="1635417" y="13335"/>
                </a:lnTo>
                <a:lnTo>
                  <a:pt x="1633639" y="13335"/>
                </a:lnTo>
                <a:lnTo>
                  <a:pt x="1626920" y="12065"/>
                </a:lnTo>
                <a:lnTo>
                  <a:pt x="1606981" y="12065"/>
                </a:lnTo>
                <a:lnTo>
                  <a:pt x="1606981" y="92075"/>
                </a:lnTo>
                <a:lnTo>
                  <a:pt x="1606156" y="93345"/>
                </a:lnTo>
                <a:lnTo>
                  <a:pt x="1596758" y="93345"/>
                </a:lnTo>
                <a:lnTo>
                  <a:pt x="1596758" y="192405"/>
                </a:lnTo>
                <a:lnTo>
                  <a:pt x="1596567" y="193675"/>
                </a:lnTo>
                <a:lnTo>
                  <a:pt x="1591830" y="193675"/>
                </a:lnTo>
                <a:lnTo>
                  <a:pt x="1589938" y="194945"/>
                </a:lnTo>
                <a:lnTo>
                  <a:pt x="1589493" y="194945"/>
                </a:lnTo>
                <a:lnTo>
                  <a:pt x="1589493" y="200025"/>
                </a:lnTo>
                <a:lnTo>
                  <a:pt x="1567853" y="200025"/>
                </a:lnTo>
                <a:lnTo>
                  <a:pt x="1567573" y="198755"/>
                </a:lnTo>
                <a:lnTo>
                  <a:pt x="1589138" y="198755"/>
                </a:lnTo>
                <a:lnTo>
                  <a:pt x="1589493" y="200025"/>
                </a:lnTo>
                <a:lnTo>
                  <a:pt x="1589493" y="194945"/>
                </a:lnTo>
                <a:lnTo>
                  <a:pt x="1573174" y="194945"/>
                </a:lnTo>
                <a:lnTo>
                  <a:pt x="1572768" y="193675"/>
                </a:lnTo>
                <a:lnTo>
                  <a:pt x="1572488" y="193675"/>
                </a:lnTo>
                <a:lnTo>
                  <a:pt x="1572983" y="192405"/>
                </a:lnTo>
                <a:lnTo>
                  <a:pt x="1575727" y="192405"/>
                </a:lnTo>
                <a:lnTo>
                  <a:pt x="1576908" y="193675"/>
                </a:lnTo>
                <a:lnTo>
                  <a:pt x="1587563" y="193675"/>
                </a:lnTo>
                <a:lnTo>
                  <a:pt x="1589468" y="192405"/>
                </a:lnTo>
                <a:lnTo>
                  <a:pt x="1593392" y="192405"/>
                </a:lnTo>
                <a:lnTo>
                  <a:pt x="1594916" y="191135"/>
                </a:lnTo>
                <a:lnTo>
                  <a:pt x="1596605" y="192405"/>
                </a:lnTo>
                <a:lnTo>
                  <a:pt x="1596758" y="192405"/>
                </a:lnTo>
                <a:lnTo>
                  <a:pt x="1596758" y="93345"/>
                </a:lnTo>
                <a:lnTo>
                  <a:pt x="1578190" y="93345"/>
                </a:lnTo>
                <a:lnTo>
                  <a:pt x="1576578" y="92075"/>
                </a:lnTo>
                <a:lnTo>
                  <a:pt x="1575308" y="92075"/>
                </a:lnTo>
                <a:lnTo>
                  <a:pt x="1573428" y="93345"/>
                </a:lnTo>
                <a:lnTo>
                  <a:pt x="1569377" y="93345"/>
                </a:lnTo>
                <a:lnTo>
                  <a:pt x="1569377" y="193675"/>
                </a:lnTo>
                <a:lnTo>
                  <a:pt x="1569224" y="194945"/>
                </a:lnTo>
                <a:lnTo>
                  <a:pt x="1564132" y="194945"/>
                </a:lnTo>
                <a:lnTo>
                  <a:pt x="1564132" y="200025"/>
                </a:lnTo>
                <a:lnTo>
                  <a:pt x="1561896" y="200025"/>
                </a:lnTo>
                <a:lnTo>
                  <a:pt x="1562328" y="198755"/>
                </a:lnTo>
                <a:lnTo>
                  <a:pt x="1563433" y="198755"/>
                </a:lnTo>
                <a:lnTo>
                  <a:pt x="1564132" y="200025"/>
                </a:lnTo>
                <a:lnTo>
                  <a:pt x="1564132" y="194945"/>
                </a:lnTo>
                <a:lnTo>
                  <a:pt x="1558556" y="194945"/>
                </a:lnTo>
                <a:lnTo>
                  <a:pt x="1558556" y="200025"/>
                </a:lnTo>
                <a:lnTo>
                  <a:pt x="1556473" y="200025"/>
                </a:lnTo>
                <a:lnTo>
                  <a:pt x="1556435" y="198755"/>
                </a:lnTo>
                <a:lnTo>
                  <a:pt x="1558378" y="198755"/>
                </a:lnTo>
                <a:lnTo>
                  <a:pt x="1558556" y="200025"/>
                </a:lnTo>
                <a:lnTo>
                  <a:pt x="1558556" y="194945"/>
                </a:lnTo>
                <a:lnTo>
                  <a:pt x="1558404" y="194945"/>
                </a:lnTo>
                <a:lnTo>
                  <a:pt x="1558645" y="193675"/>
                </a:lnTo>
                <a:lnTo>
                  <a:pt x="1569377" y="193675"/>
                </a:lnTo>
                <a:lnTo>
                  <a:pt x="1569377" y="93345"/>
                </a:lnTo>
                <a:lnTo>
                  <a:pt x="1554594" y="93345"/>
                </a:lnTo>
                <a:lnTo>
                  <a:pt x="1553832" y="92735"/>
                </a:lnTo>
                <a:lnTo>
                  <a:pt x="1553832" y="193675"/>
                </a:lnTo>
                <a:lnTo>
                  <a:pt x="1553400" y="194945"/>
                </a:lnTo>
                <a:lnTo>
                  <a:pt x="1552816" y="194945"/>
                </a:lnTo>
                <a:lnTo>
                  <a:pt x="1551647" y="193675"/>
                </a:lnTo>
                <a:lnTo>
                  <a:pt x="1551266" y="193675"/>
                </a:lnTo>
                <a:lnTo>
                  <a:pt x="1551101" y="192709"/>
                </a:lnTo>
                <a:lnTo>
                  <a:pt x="1551101" y="200025"/>
                </a:lnTo>
                <a:lnTo>
                  <a:pt x="1545704" y="200025"/>
                </a:lnTo>
                <a:lnTo>
                  <a:pt x="1545564" y="198755"/>
                </a:lnTo>
                <a:lnTo>
                  <a:pt x="1550924" y="198755"/>
                </a:lnTo>
                <a:lnTo>
                  <a:pt x="1551101" y="200025"/>
                </a:lnTo>
                <a:lnTo>
                  <a:pt x="1551101" y="192709"/>
                </a:lnTo>
                <a:lnTo>
                  <a:pt x="1551051" y="192405"/>
                </a:lnTo>
                <a:lnTo>
                  <a:pt x="1553476" y="192405"/>
                </a:lnTo>
                <a:lnTo>
                  <a:pt x="1553832" y="193675"/>
                </a:lnTo>
                <a:lnTo>
                  <a:pt x="1553832" y="92735"/>
                </a:lnTo>
                <a:lnTo>
                  <a:pt x="1553032" y="92075"/>
                </a:lnTo>
                <a:lnTo>
                  <a:pt x="1551774" y="90805"/>
                </a:lnTo>
                <a:lnTo>
                  <a:pt x="1551559" y="90449"/>
                </a:lnTo>
                <a:lnTo>
                  <a:pt x="1551559" y="161925"/>
                </a:lnTo>
                <a:lnTo>
                  <a:pt x="1549247" y="161925"/>
                </a:lnTo>
                <a:lnTo>
                  <a:pt x="1549755" y="160655"/>
                </a:lnTo>
                <a:lnTo>
                  <a:pt x="1550276" y="160655"/>
                </a:lnTo>
                <a:lnTo>
                  <a:pt x="1551559" y="161925"/>
                </a:lnTo>
                <a:lnTo>
                  <a:pt x="1551559" y="90449"/>
                </a:lnTo>
                <a:lnTo>
                  <a:pt x="1551025" y="89535"/>
                </a:lnTo>
                <a:lnTo>
                  <a:pt x="1551432" y="88265"/>
                </a:lnTo>
                <a:lnTo>
                  <a:pt x="1602574" y="88265"/>
                </a:lnTo>
                <a:lnTo>
                  <a:pt x="1604822" y="89535"/>
                </a:lnTo>
                <a:lnTo>
                  <a:pt x="1605927" y="89535"/>
                </a:lnTo>
                <a:lnTo>
                  <a:pt x="1606981" y="92075"/>
                </a:lnTo>
                <a:lnTo>
                  <a:pt x="1606981" y="12065"/>
                </a:lnTo>
                <a:lnTo>
                  <a:pt x="1604162" y="12065"/>
                </a:lnTo>
                <a:lnTo>
                  <a:pt x="1604441" y="9525"/>
                </a:lnTo>
                <a:lnTo>
                  <a:pt x="1598295" y="9525"/>
                </a:lnTo>
                <a:lnTo>
                  <a:pt x="1598650" y="12065"/>
                </a:lnTo>
                <a:lnTo>
                  <a:pt x="1590776" y="12065"/>
                </a:lnTo>
                <a:lnTo>
                  <a:pt x="1590421" y="10795"/>
                </a:lnTo>
                <a:lnTo>
                  <a:pt x="1588033" y="10795"/>
                </a:lnTo>
                <a:lnTo>
                  <a:pt x="1585747" y="9525"/>
                </a:lnTo>
                <a:lnTo>
                  <a:pt x="1584274" y="9525"/>
                </a:lnTo>
                <a:lnTo>
                  <a:pt x="1584020" y="9372"/>
                </a:lnTo>
                <a:lnTo>
                  <a:pt x="1584020" y="12065"/>
                </a:lnTo>
                <a:lnTo>
                  <a:pt x="1580489" y="12065"/>
                </a:lnTo>
                <a:lnTo>
                  <a:pt x="1580896" y="10795"/>
                </a:lnTo>
                <a:lnTo>
                  <a:pt x="1583563" y="10795"/>
                </a:lnTo>
                <a:lnTo>
                  <a:pt x="1584020" y="12065"/>
                </a:lnTo>
                <a:lnTo>
                  <a:pt x="1584020" y="9372"/>
                </a:lnTo>
                <a:lnTo>
                  <a:pt x="1582318" y="8255"/>
                </a:lnTo>
                <a:lnTo>
                  <a:pt x="1581810" y="8255"/>
                </a:lnTo>
                <a:lnTo>
                  <a:pt x="1580134" y="9525"/>
                </a:lnTo>
                <a:lnTo>
                  <a:pt x="1579016" y="9525"/>
                </a:lnTo>
                <a:lnTo>
                  <a:pt x="1576908" y="10795"/>
                </a:lnTo>
                <a:lnTo>
                  <a:pt x="1574888" y="9525"/>
                </a:lnTo>
                <a:lnTo>
                  <a:pt x="1565884" y="9525"/>
                </a:lnTo>
                <a:lnTo>
                  <a:pt x="1563446" y="10795"/>
                </a:lnTo>
                <a:lnTo>
                  <a:pt x="1559915" y="10795"/>
                </a:lnTo>
                <a:lnTo>
                  <a:pt x="1558251" y="6985"/>
                </a:lnTo>
                <a:lnTo>
                  <a:pt x="1556778" y="6985"/>
                </a:lnTo>
                <a:lnTo>
                  <a:pt x="1555165" y="9525"/>
                </a:lnTo>
                <a:lnTo>
                  <a:pt x="1554416" y="10795"/>
                </a:lnTo>
                <a:lnTo>
                  <a:pt x="1549438" y="10795"/>
                </a:lnTo>
                <a:lnTo>
                  <a:pt x="1546961" y="12065"/>
                </a:lnTo>
                <a:lnTo>
                  <a:pt x="1546212" y="12065"/>
                </a:lnTo>
                <a:lnTo>
                  <a:pt x="1546212" y="92075"/>
                </a:lnTo>
                <a:lnTo>
                  <a:pt x="1545856" y="92748"/>
                </a:lnTo>
                <a:lnTo>
                  <a:pt x="1545856" y="192405"/>
                </a:lnTo>
                <a:lnTo>
                  <a:pt x="1545551" y="193675"/>
                </a:lnTo>
                <a:lnTo>
                  <a:pt x="1544358" y="193675"/>
                </a:lnTo>
                <a:lnTo>
                  <a:pt x="1543913" y="192405"/>
                </a:lnTo>
                <a:lnTo>
                  <a:pt x="1545856" y="192405"/>
                </a:lnTo>
                <a:lnTo>
                  <a:pt x="1545856" y="92748"/>
                </a:lnTo>
                <a:lnTo>
                  <a:pt x="1545539" y="93345"/>
                </a:lnTo>
                <a:lnTo>
                  <a:pt x="1541856" y="93345"/>
                </a:lnTo>
                <a:lnTo>
                  <a:pt x="1541856" y="200025"/>
                </a:lnTo>
                <a:lnTo>
                  <a:pt x="1527251" y="200025"/>
                </a:lnTo>
                <a:lnTo>
                  <a:pt x="1527581" y="198755"/>
                </a:lnTo>
                <a:lnTo>
                  <a:pt x="1535925" y="198755"/>
                </a:lnTo>
                <a:lnTo>
                  <a:pt x="1537804" y="197485"/>
                </a:lnTo>
                <a:lnTo>
                  <a:pt x="1538643" y="197485"/>
                </a:lnTo>
                <a:lnTo>
                  <a:pt x="1540256" y="198755"/>
                </a:lnTo>
                <a:lnTo>
                  <a:pt x="1541830" y="198755"/>
                </a:lnTo>
                <a:lnTo>
                  <a:pt x="1541856" y="200025"/>
                </a:lnTo>
                <a:lnTo>
                  <a:pt x="1541856" y="93345"/>
                </a:lnTo>
                <a:lnTo>
                  <a:pt x="1529232" y="93345"/>
                </a:lnTo>
                <a:lnTo>
                  <a:pt x="1529232" y="193675"/>
                </a:lnTo>
                <a:lnTo>
                  <a:pt x="1528978" y="194945"/>
                </a:lnTo>
                <a:lnTo>
                  <a:pt x="1523504" y="194945"/>
                </a:lnTo>
                <a:lnTo>
                  <a:pt x="1523504" y="200025"/>
                </a:lnTo>
                <a:lnTo>
                  <a:pt x="1512849" y="200025"/>
                </a:lnTo>
                <a:lnTo>
                  <a:pt x="1512633" y="198755"/>
                </a:lnTo>
                <a:lnTo>
                  <a:pt x="1523352" y="198755"/>
                </a:lnTo>
                <a:lnTo>
                  <a:pt x="1523504" y="200025"/>
                </a:lnTo>
                <a:lnTo>
                  <a:pt x="1523504" y="194945"/>
                </a:lnTo>
                <a:lnTo>
                  <a:pt x="1516392" y="194945"/>
                </a:lnTo>
                <a:lnTo>
                  <a:pt x="1516176" y="193675"/>
                </a:lnTo>
                <a:lnTo>
                  <a:pt x="1529232" y="193675"/>
                </a:lnTo>
                <a:lnTo>
                  <a:pt x="1529232" y="93345"/>
                </a:lnTo>
                <a:lnTo>
                  <a:pt x="1525574" y="93345"/>
                </a:lnTo>
                <a:lnTo>
                  <a:pt x="1523593" y="92075"/>
                </a:lnTo>
                <a:lnTo>
                  <a:pt x="1523034" y="92075"/>
                </a:lnTo>
                <a:lnTo>
                  <a:pt x="1521561" y="93345"/>
                </a:lnTo>
                <a:lnTo>
                  <a:pt x="1516697" y="93345"/>
                </a:lnTo>
                <a:lnTo>
                  <a:pt x="1512989" y="92075"/>
                </a:lnTo>
                <a:lnTo>
                  <a:pt x="1510779" y="92075"/>
                </a:lnTo>
                <a:lnTo>
                  <a:pt x="1510779" y="192405"/>
                </a:lnTo>
                <a:lnTo>
                  <a:pt x="1510296" y="193675"/>
                </a:lnTo>
                <a:lnTo>
                  <a:pt x="1505635" y="193675"/>
                </a:lnTo>
                <a:lnTo>
                  <a:pt x="1505216" y="192405"/>
                </a:lnTo>
                <a:lnTo>
                  <a:pt x="1510779" y="192405"/>
                </a:lnTo>
                <a:lnTo>
                  <a:pt x="1510779" y="92075"/>
                </a:lnTo>
                <a:lnTo>
                  <a:pt x="1510626" y="92075"/>
                </a:lnTo>
                <a:lnTo>
                  <a:pt x="1507680" y="93345"/>
                </a:lnTo>
                <a:lnTo>
                  <a:pt x="1507109" y="93345"/>
                </a:lnTo>
                <a:lnTo>
                  <a:pt x="1505115" y="92075"/>
                </a:lnTo>
                <a:lnTo>
                  <a:pt x="1501851" y="92075"/>
                </a:lnTo>
                <a:lnTo>
                  <a:pt x="1501851" y="192405"/>
                </a:lnTo>
                <a:lnTo>
                  <a:pt x="1501406" y="193675"/>
                </a:lnTo>
                <a:lnTo>
                  <a:pt x="1498498" y="193675"/>
                </a:lnTo>
                <a:lnTo>
                  <a:pt x="1497888" y="192405"/>
                </a:lnTo>
                <a:lnTo>
                  <a:pt x="1501851" y="192405"/>
                </a:lnTo>
                <a:lnTo>
                  <a:pt x="1501851" y="92075"/>
                </a:lnTo>
                <a:lnTo>
                  <a:pt x="1496288" y="92075"/>
                </a:lnTo>
                <a:lnTo>
                  <a:pt x="1495298" y="93345"/>
                </a:lnTo>
                <a:lnTo>
                  <a:pt x="1492669" y="93345"/>
                </a:lnTo>
                <a:lnTo>
                  <a:pt x="1492669" y="192405"/>
                </a:lnTo>
                <a:lnTo>
                  <a:pt x="1492262" y="193675"/>
                </a:lnTo>
                <a:lnTo>
                  <a:pt x="1491716" y="193675"/>
                </a:lnTo>
                <a:lnTo>
                  <a:pt x="1490865" y="192405"/>
                </a:lnTo>
                <a:lnTo>
                  <a:pt x="1492669" y="192405"/>
                </a:lnTo>
                <a:lnTo>
                  <a:pt x="1492669" y="93345"/>
                </a:lnTo>
                <a:lnTo>
                  <a:pt x="1490789" y="93345"/>
                </a:lnTo>
                <a:lnTo>
                  <a:pt x="1490789" y="198755"/>
                </a:lnTo>
                <a:lnTo>
                  <a:pt x="1490306" y="200025"/>
                </a:lnTo>
                <a:lnTo>
                  <a:pt x="1474076" y="200025"/>
                </a:lnTo>
                <a:lnTo>
                  <a:pt x="1474393" y="198755"/>
                </a:lnTo>
                <a:lnTo>
                  <a:pt x="1490789" y="198755"/>
                </a:lnTo>
                <a:lnTo>
                  <a:pt x="1490789" y="93345"/>
                </a:lnTo>
                <a:lnTo>
                  <a:pt x="1484706" y="93345"/>
                </a:lnTo>
                <a:lnTo>
                  <a:pt x="1483563" y="92075"/>
                </a:lnTo>
                <a:lnTo>
                  <a:pt x="1483067" y="92075"/>
                </a:lnTo>
                <a:lnTo>
                  <a:pt x="1481531" y="92735"/>
                </a:lnTo>
                <a:lnTo>
                  <a:pt x="1481531" y="193675"/>
                </a:lnTo>
                <a:lnTo>
                  <a:pt x="1481150" y="194945"/>
                </a:lnTo>
                <a:lnTo>
                  <a:pt x="1472311" y="194945"/>
                </a:lnTo>
                <a:lnTo>
                  <a:pt x="1472730" y="193675"/>
                </a:lnTo>
                <a:lnTo>
                  <a:pt x="1481531" y="193675"/>
                </a:lnTo>
                <a:lnTo>
                  <a:pt x="1481531" y="92735"/>
                </a:lnTo>
                <a:lnTo>
                  <a:pt x="1480083" y="93345"/>
                </a:lnTo>
                <a:lnTo>
                  <a:pt x="1477632" y="93345"/>
                </a:lnTo>
                <a:lnTo>
                  <a:pt x="1473796" y="92075"/>
                </a:lnTo>
                <a:lnTo>
                  <a:pt x="1472476" y="92075"/>
                </a:lnTo>
                <a:lnTo>
                  <a:pt x="1470215" y="93345"/>
                </a:lnTo>
                <a:lnTo>
                  <a:pt x="1469313" y="93345"/>
                </a:lnTo>
                <a:lnTo>
                  <a:pt x="1467154" y="92075"/>
                </a:lnTo>
                <a:lnTo>
                  <a:pt x="1462849" y="93345"/>
                </a:lnTo>
                <a:lnTo>
                  <a:pt x="1460741" y="93345"/>
                </a:lnTo>
                <a:lnTo>
                  <a:pt x="1458709" y="92075"/>
                </a:lnTo>
                <a:lnTo>
                  <a:pt x="1455978" y="92075"/>
                </a:lnTo>
                <a:lnTo>
                  <a:pt x="1455978" y="193675"/>
                </a:lnTo>
                <a:lnTo>
                  <a:pt x="1455813" y="194945"/>
                </a:lnTo>
                <a:lnTo>
                  <a:pt x="1450822" y="194945"/>
                </a:lnTo>
                <a:lnTo>
                  <a:pt x="1450378" y="193675"/>
                </a:lnTo>
                <a:lnTo>
                  <a:pt x="1455978" y="193675"/>
                </a:lnTo>
                <a:lnTo>
                  <a:pt x="1455978" y="92075"/>
                </a:lnTo>
                <a:lnTo>
                  <a:pt x="1448676" y="92075"/>
                </a:lnTo>
                <a:lnTo>
                  <a:pt x="1448676" y="200025"/>
                </a:lnTo>
                <a:lnTo>
                  <a:pt x="1440637" y="200025"/>
                </a:lnTo>
                <a:lnTo>
                  <a:pt x="1440370" y="198755"/>
                </a:lnTo>
                <a:lnTo>
                  <a:pt x="1440891" y="198755"/>
                </a:lnTo>
                <a:lnTo>
                  <a:pt x="1442173" y="197485"/>
                </a:lnTo>
                <a:lnTo>
                  <a:pt x="1443215" y="197485"/>
                </a:lnTo>
                <a:lnTo>
                  <a:pt x="1445463" y="198755"/>
                </a:lnTo>
                <a:lnTo>
                  <a:pt x="1448371" y="198755"/>
                </a:lnTo>
                <a:lnTo>
                  <a:pt x="1448676" y="200025"/>
                </a:lnTo>
                <a:lnTo>
                  <a:pt x="1448676" y="92075"/>
                </a:lnTo>
                <a:lnTo>
                  <a:pt x="1440319" y="92075"/>
                </a:lnTo>
                <a:lnTo>
                  <a:pt x="1440319" y="198755"/>
                </a:lnTo>
                <a:lnTo>
                  <a:pt x="1436712" y="198755"/>
                </a:lnTo>
                <a:lnTo>
                  <a:pt x="1437195" y="197485"/>
                </a:lnTo>
                <a:lnTo>
                  <a:pt x="1439824" y="197485"/>
                </a:lnTo>
                <a:lnTo>
                  <a:pt x="1440319" y="198755"/>
                </a:lnTo>
                <a:lnTo>
                  <a:pt x="1440319" y="92075"/>
                </a:lnTo>
                <a:lnTo>
                  <a:pt x="1437513" y="92075"/>
                </a:lnTo>
                <a:lnTo>
                  <a:pt x="1437513" y="192405"/>
                </a:lnTo>
                <a:lnTo>
                  <a:pt x="1437106" y="193675"/>
                </a:lnTo>
                <a:lnTo>
                  <a:pt x="1436636" y="193675"/>
                </a:lnTo>
                <a:lnTo>
                  <a:pt x="1436636" y="198755"/>
                </a:lnTo>
                <a:lnTo>
                  <a:pt x="1436001" y="200025"/>
                </a:lnTo>
                <a:lnTo>
                  <a:pt x="1426870" y="200025"/>
                </a:lnTo>
                <a:lnTo>
                  <a:pt x="1426514" y="198755"/>
                </a:lnTo>
                <a:lnTo>
                  <a:pt x="1428572" y="198755"/>
                </a:lnTo>
                <a:lnTo>
                  <a:pt x="1431112" y="197485"/>
                </a:lnTo>
                <a:lnTo>
                  <a:pt x="1433093" y="196215"/>
                </a:lnTo>
                <a:lnTo>
                  <a:pt x="1435582" y="198755"/>
                </a:lnTo>
                <a:lnTo>
                  <a:pt x="1436636" y="198755"/>
                </a:lnTo>
                <a:lnTo>
                  <a:pt x="1436636" y="193675"/>
                </a:lnTo>
                <a:lnTo>
                  <a:pt x="1429118" y="193675"/>
                </a:lnTo>
                <a:lnTo>
                  <a:pt x="1428800" y="192405"/>
                </a:lnTo>
                <a:lnTo>
                  <a:pt x="1437513" y="192405"/>
                </a:lnTo>
                <a:lnTo>
                  <a:pt x="1437513" y="92075"/>
                </a:lnTo>
                <a:lnTo>
                  <a:pt x="1421345" y="92075"/>
                </a:lnTo>
                <a:lnTo>
                  <a:pt x="1421345" y="192405"/>
                </a:lnTo>
                <a:lnTo>
                  <a:pt x="1420901" y="193675"/>
                </a:lnTo>
                <a:lnTo>
                  <a:pt x="1420355" y="193675"/>
                </a:lnTo>
                <a:lnTo>
                  <a:pt x="1419504" y="192405"/>
                </a:lnTo>
                <a:lnTo>
                  <a:pt x="1421345" y="192405"/>
                </a:lnTo>
                <a:lnTo>
                  <a:pt x="1421345" y="92075"/>
                </a:lnTo>
                <a:lnTo>
                  <a:pt x="1413979" y="92075"/>
                </a:lnTo>
                <a:lnTo>
                  <a:pt x="1413979" y="192405"/>
                </a:lnTo>
                <a:lnTo>
                  <a:pt x="1413700" y="193306"/>
                </a:lnTo>
                <a:lnTo>
                  <a:pt x="1413700" y="198755"/>
                </a:lnTo>
                <a:lnTo>
                  <a:pt x="1413510" y="200025"/>
                </a:lnTo>
                <a:lnTo>
                  <a:pt x="1408645" y="200025"/>
                </a:lnTo>
                <a:lnTo>
                  <a:pt x="1407998" y="198755"/>
                </a:lnTo>
                <a:lnTo>
                  <a:pt x="1413700" y="198755"/>
                </a:lnTo>
                <a:lnTo>
                  <a:pt x="1413700" y="193306"/>
                </a:lnTo>
                <a:lnTo>
                  <a:pt x="1413586" y="193675"/>
                </a:lnTo>
                <a:lnTo>
                  <a:pt x="1413065" y="193675"/>
                </a:lnTo>
                <a:lnTo>
                  <a:pt x="1412176" y="192405"/>
                </a:lnTo>
                <a:lnTo>
                  <a:pt x="1413979" y="192405"/>
                </a:lnTo>
                <a:lnTo>
                  <a:pt x="1413979" y="92075"/>
                </a:lnTo>
                <a:lnTo>
                  <a:pt x="1401229" y="92075"/>
                </a:lnTo>
                <a:lnTo>
                  <a:pt x="1401229" y="200025"/>
                </a:lnTo>
                <a:lnTo>
                  <a:pt x="1399133" y="200025"/>
                </a:lnTo>
                <a:lnTo>
                  <a:pt x="1398905" y="198755"/>
                </a:lnTo>
                <a:lnTo>
                  <a:pt x="1401013" y="198755"/>
                </a:lnTo>
                <a:lnTo>
                  <a:pt x="1401229" y="200025"/>
                </a:lnTo>
                <a:lnTo>
                  <a:pt x="1401229" y="92075"/>
                </a:lnTo>
                <a:lnTo>
                  <a:pt x="1395857" y="92075"/>
                </a:lnTo>
                <a:lnTo>
                  <a:pt x="1395552" y="91909"/>
                </a:lnTo>
                <a:lnTo>
                  <a:pt x="1395552" y="192405"/>
                </a:lnTo>
                <a:lnTo>
                  <a:pt x="1395145" y="193675"/>
                </a:lnTo>
                <a:lnTo>
                  <a:pt x="1388211" y="193675"/>
                </a:lnTo>
                <a:lnTo>
                  <a:pt x="1388211" y="197485"/>
                </a:lnTo>
                <a:lnTo>
                  <a:pt x="1387843" y="198755"/>
                </a:lnTo>
                <a:lnTo>
                  <a:pt x="1350137" y="198755"/>
                </a:lnTo>
                <a:lnTo>
                  <a:pt x="1349730" y="197485"/>
                </a:lnTo>
                <a:lnTo>
                  <a:pt x="1388211" y="197485"/>
                </a:lnTo>
                <a:lnTo>
                  <a:pt x="1388211" y="193675"/>
                </a:lnTo>
                <a:lnTo>
                  <a:pt x="1374228" y="193675"/>
                </a:lnTo>
                <a:lnTo>
                  <a:pt x="1373873" y="192405"/>
                </a:lnTo>
                <a:lnTo>
                  <a:pt x="1395552" y="192405"/>
                </a:lnTo>
                <a:lnTo>
                  <a:pt x="1395552" y="91909"/>
                </a:lnTo>
                <a:lnTo>
                  <a:pt x="1393672" y="90805"/>
                </a:lnTo>
                <a:lnTo>
                  <a:pt x="1393139" y="90805"/>
                </a:lnTo>
                <a:lnTo>
                  <a:pt x="1391729" y="92075"/>
                </a:lnTo>
                <a:lnTo>
                  <a:pt x="1367993" y="92075"/>
                </a:lnTo>
                <a:lnTo>
                  <a:pt x="1367637" y="91757"/>
                </a:lnTo>
                <a:lnTo>
                  <a:pt x="1367637" y="192405"/>
                </a:lnTo>
                <a:lnTo>
                  <a:pt x="1367307" y="193675"/>
                </a:lnTo>
                <a:lnTo>
                  <a:pt x="1355610" y="193675"/>
                </a:lnTo>
                <a:lnTo>
                  <a:pt x="1355242" y="192405"/>
                </a:lnTo>
                <a:lnTo>
                  <a:pt x="1367637" y="192405"/>
                </a:lnTo>
                <a:lnTo>
                  <a:pt x="1367637" y="91757"/>
                </a:lnTo>
                <a:lnTo>
                  <a:pt x="1366596" y="90805"/>
                </a:lnTo>
                <a:lnTo>
                  <a:pt x="1366113" y="90805"/>
                </a:lnTo>
                <a:lnTo>
                  <a:pt x="1363179" y="92075"/>
                </a:lnTo>
                <a:lnTo>
                  <a:pt x="1360779" y="92075"/>
                </a:lnTo>
                <a:lnTo>
                  <a:pt x="1357515" y="90805"/>
                </a:lnTo>
                <a:lnTo>
                  <a:pt x="1356753" y="90805"/>
                </a:lnTo>
                <a:lnTo>
                  <a:pt x="1353439" y="92075"/>
                </a:lnTo>
                <a:lnTo>
                  <a:pt x="1351026" y="92075"/>
                </a:lnTo>
                <a:lnTo>
                  <a:pt x="1348054" y="90805"/>
                </a:lnTo>
                <a:lnTo>
                  <a:pt x="1347558" y="90805"/>
                </a:lnTo>
                <a:lnTo>
                  <a:pt x="1344841" y="92075"/>
                </a:lnTo>
                <a:lnTo>
                  <a:pt x="1342783" y="92075"/>
                </a:lnTo>
                <a:lnTo>
                  <a:pt x="1342453" y="91770"/>
                </a:lnTo>
                <a:lnTo>
                  <a:pt x="1342453" y="197485"/>
                </a:lnTo>
                <a:lnTo>
                  <a:pt x="1342250" y="198755"/>
                </a:lnTo>
                <a:lnTo>
                  <a:pt x="1340827" y="198755"/>
                </a:lnTo>
                <a:lnTo>
                  <a:pt x="1340446" y="197485"/>
                </a:lnTo>
                <a:lnTo>
                  <a:pt x="1342453" y="197485"/>
                </a:lnTo>
                <a:lnTo>
                  <a:pt x="1342453" y="91770"/>
                </a:lnTo>
                <a:lnTo>
                  <a:pt x="1341412" y="90805"/>
                </a:lnTo>
                <a:lnTo>
                  <a:pt x="1340040" y="89535"/>
                </a:lnTo>
                <a:lnTo>
                  <a:pt x="1339049" y="89535"/>
                </a:lnTo>
                <a:lnTo>
                  <a:pt x="1338199" y="88265"/>
                </a:lnTo>
                <a:lnTo>
                  <a:pt x="1338402" y="86995"/>
                </a:lnTo>
                <a:lnTo>
                  <a:pt x="1343304" y="86995"/>
                </a:lnTo>
                <a:lnTo>
                  <a:pt x="1346504" y="88265"/>
                </a:lnTo>
                <a:lnTo>
                  <a:pt x="1347584" y="88265"/>
                </a:lnTo>
                <a:lnTo>
                  <a:pt x="1350479" y="86995"/>
                </a:lnTo>
                <a:lnTo>
                  <a:pt x="1352283" y="86995"/>
                </a:lnTo>
                <a:lnTo>
                  <a:pt x="1356296" y="88265"/>
                </a:lnTo>
                <a:lnTo>
                  <a:pt x="1532674" y="88265"/>
                </a:lnTo>
                <a:lnTo>
                  <a:pt x="1534985" y="89535"/>
                </a:lnTo>
                <a:lnTo>
                  <a:pt x="1538097" y="90805"/>
                </a:lnTo>
                <a:lnTo>
                  <a:pt x="1539062" y="89535"/>
                </a:lnTo>
                <a:lnTo>
                  <a:pt x="1541030" y="89535"/>
                </a:lnTo>
                <a:lnTo>
                  <a:pt x="1543253" y="88265"/>
                </a:lnTo>
                <a:lnTo>
                  <a:pt x="1544535" y="89535"/>
                </a:lnTo>
                <a:lnTo>
                  <a:pt x="1546136" y="90805"/>
                </a:lnTo>
                <a:lnTo>
                  <a:pt x="1546212" y="92075"/>
                </a:lnTo>
                <a:lnTo>
                  <a:pt x="1546212" y="12065"/>
                </a:lnTo>
                <a:lnTo>
                  <a:pt x="1546009" y="12065"/>
                </a:lnTo>
                <a:lnTo>
                  <a:pt x="1545932" y="22225"/>
                </a:lnTo>
                <a:lnTo>
                  <a:pt x="1545374" y="22225"/>
                </a:lnTo>
                <a:lnTo>
                  <a:pt x="1544904" y="23495"/>
                </a:lnTo>
                <a:lnTo>
                  <a:pt x="1544599" y="23495"/>
                </a:lnTo>
                <a:lnTo>
                  <a:pt x="1544116" y="22225"/>
                </a:lnTo>
                <a:lnTo>
                  <a:pt x="1543812" y="22225"/>
                </a:lnTo>
                <a:lnTo>
                  <a:pt x="1544650" y="20955"/>
                </a:lnTo>
                <a:lnTo>
                  <a:pt x="1545932" y="22225"/>
                </a:lnTo>
                <a:lnTo>
                  <a:pt x="1545932" y="12026"/>
                </a:lnTo>
                <a:lnTo>
                  <a:pt x="1543773" y="10795"/>
                </a:lnTo>
                <a:lnTo>
                  <a:pt x="1536560" y="10795"/>
                </a:lnTo>
                <a:lnTo>
                  <a:pt x="1533461" y="12065"/>
                </a:lnTo>
                <a:lnTo>
                  <a:pt x="1532534" y="12065"/>
                </a:lnTo>
                <a:lnTo>
                  <a:pt x="1532534" y="22225"/>
                </a:lnTo>
                <a:lnTo>
                  <a:pt x="1531937" y="23495"/>
                </a:lnTo>
                <a:lnTo>
                  <a:pt x="1527416" y="23495"/>
                </a:lnTo>
                <a:lnTo>
                  <a:pt x="1525524" y="24765"/>
                </a:lnTo>
                <a:lnTo>
                  <a:pt x="1521256" y="24765"/>
                </a:lnTo>
                <a:lnTo>
                  <a:pt x="1519262" y="23495"/>
                </a:lnTo>
                <a:lnTo>
                  <a:pt x="1513027" y="23495"/>
                </a:lnTo>
                <a:lnTo>
                  <a:pt x="1512036" y="22225"/>
                </a:lnTo>
                <a:lnTo>
                  <a:pt x="1508633" y="24765"/>
                </a:lnTo>
                <a:lnTo>
                  <a:pt x="1506931" y="24765"/>
                </a:lnTo>
                <a:lnTo>
                  <a:pt x="1504518" y="23495"/>
                </a:lnTo>
                <a:lnTo>
                  <a:pt x="1503108" y="23495"/>
                </a:lnTo>
                <a:lnTo>
                  <a:pt x="1501990" y="24765"/>
                </a:lnTo>
                <a:lnTo>
                  <a:pt x="1500035" y="23495"/>
                </a:lnTo>
                <a:lnTo>
                  <a:pt x="1492808" y="23495"/>
                </a:lnTo>
                <a:lnTo>
                  <a:pt x="1491208" y="22225"/>
                </a:lnTo>
                <a:lnTo>
                  <a:pt x="1498752" y="20955"/>
                </a:lnTo>
                <a:lnTo>
                  <a:pt x="1532064" y="20955"/>
                </a:lnTo>
                <a:lnTo>
                  <a:pt x="1532534" y="22225"/>
                </a:lnTo>
                <a:lnTo>
                  <a:pt x="1532534" y="12065"/>
                </a:lnTo>
                <a:lnTo>
                  <a:pt x="1530400" y="12065"/>
                </a:lnTo>
                <a:lnTo>
                  <a:pt x="1529054" y="10795"/>
                </a:lnTo>
                <a:lnTo>
                  <a:pt x="1519783" y="10795"/>
                </a:lnTo>
                <a:lnTo>
                  <a:pt x="1518424" y="8255"/>
                </a:lnTo>
                <a:lnTo>
                  <a:pt x="1516049" y="8255"/>
                </a:lnTo>
                <a:lnTo>
                  <a:pt x="1516545" y="9525"/>
                </a:lnTo>
                <a:lnTo>
                  <a:pt x="1516697" y="10795"/>
                </a:lnTo>
                <a:lnTo>
                  <a:pt x="1514779" y="10795"/>
                </a:lnTo>
                <a:lnTo>
                  <a:pt x="1513941" y="12065"/>
                </a:lnTo>
                <a:lnTo>
                  <a:pt x="1511401" y="12065"/>
                </a:lnTo>
                <a:lnTo>
                  <a:pt x="1509966" y="10795"/>
                </a:lnTo>
                <a:lnTo>
                  <a:pt x="1503895" y="10795"/>
                </a:lnTo>
                <a:lnTo>
                  <a:pt x="1501419" y="12065"/>
                </a:lnTo>
                <a:lnTo>
                  <a:pt x="1489367" y="12065"/>
                </a:lnTo>
                <a:lnTo>
                  <a:pt x="1488821" y="10795"/>
                </a:lnTo>
                <a:lnTo>
                  <a:pt x="1486763" y="10795"/>
                </a:lnTo>
                <a:lnTo>
                  <a:pt x="1486763" y="22225"/>
                </a:lnTo>
                <a:lnTo>
                  <a:pt x="1486496" y="22225"/>
                </a:lnTo>
                <a:lnTo>
                  <a:pt x="1480769" y="23495"/>
                </a:lnTo>
                <a:lnTo>
                  <a:pt x="1474406" y="23495"/>
                </a:lnTo>
                <a:lnTo>
                  <a:pt x="1472209" y="24765"/>
                </a:lnTo>
                <a:lnTo>
                  <a:pt x="1457604" y="24765"/>
                </a:lnTo>
                <a:lnTo>
                  <a:pt x="1455089" y="23495"/>
                </a:lnTo>
                <a:lnTo>
                  <a:pt x="1451838" y="23495"/>
                </a:lnTo>
                <a:lnTo>
                  <a:pt x="1449578" y="24765"/>
                </a:lnTo>
                <a:lnTo>
                  <a:pt x="1447787" y="24765"/>
                </a:lnTo>
                <a:lnTo>
                  <a:pt x="1445412" y="23495"/>
                </a:lnTo>
                <a:lnTo>
                  <a:pt x="1443723" y="23495"/>
                </a:lnTo>
                <a:lnTo>
                  <a:pt x="1443151" y="24765"/>
                </a:lnTo>
                <a:lnTo>
                  <a:pt x="1432204" y="24765"/>
                </a:lnTo>
                <a:lnTo>
                  <a:pt x="1430020" y="23495"/>
                </a:lnTo>
                <a:lnTo>
                  <a:pt x="1422755" y="23495"/>
                </a:lnTo>
                <a:lnTo>
                  <a:pt x="1419098" y="22225"/>
                </a:lnTo>
                <a:lnTo>
                  <a:pt x="1414246" y="23495"/>
                </a:lnTo>
                <a:lnTo>
                  <a:pt x="1381721" y="23495"/>
                </a:lnTo>
                <a:lnTo>
                  <a:pt x="1372882" y="22225"/>
                </a:lnTo>
                <a:lnTo>
                  <a:pt x="1371650" y="22225"/>
                </a:lnTo>
                <a:lnTo>
                  <a:pt x="1360093" y="22225"/>
                </a:lnTo>
                <a:lnTo>
                  <a:pt x="1351254" y="23495"/>
                </a:lnTo>
                <a:lnTo>
                  <a:pt x="1348816" y="23495"/>
                </a:lnTo>
                <a:lnTo>
                  <a:pt x="1345463" y="22225"/>
                </a:lnTo>
                <a:lnTo>
                  <a:pt x="1344764" y="22225"/>
                </a:lnTo>
                <a:lnTo>
                  <a:pt x="1344129" y="20955"/>
                </a:lnTo>
                <a:lnTo>
                  <a:pt x="1344587" y="19685"/>
                </a:lnTo>
                <a:lnTo>
                  <a:pt x="1345171" y="19685"/>
                </a:lnTo>
                <a:lnTo>
                  <a:pt x="1347470" y="20955"/>
                </a:lnTo>
                <a:lnTo>
                  <a:pt x="1349057" y="22225"/>
                </a:lnTo>
                <a:lnTo>
                  <a:pt x="1351673" y="19685"/>
                </a:lnTo>
                <a:lnTo>
                  <a:pt x="1353820" y="19685"/>
                </a:lnTo>
                <a:lnTo>
                  <a:pt x="1354086" y="20955"/>
                </a:lnTo>
                <a:lnTo>
                  <a:pt x="1356702" y="22225"/>
                </a:lnTo>
                <a:lnTo>
                  <a:pt x="1359027" y="22225"/>
                </a:lnTo>
                <a:lnTo>
                  <a:pt x="1363383" y="19685"/>
                </a:lnTo>
                <a:lnTo>
                  <a:pt x="1367624" y="19685"/>
                </a:lnTo>
                <a:lnTo>
                  <a:pt x="1371650" y="22225"/>
                </a:lnTo>
                <a:lnTo>
                  <a:pt x="1375943" y="20955"/>
                </a:lnTo>
                <a:lnTo>
                  <a:pt x="1380439" y="20955"/>
                </a:lnTo>
                <a:lnTo>
                  <a:pt x="1382141" y="19685"/>
                </a:lnTo>
                <a:lnTo>
                  <a:pt x="1383207" y="20955"/>
                </a:lnTo>
                <a:lnTo>
                  <a:pt x="1396365" y="20955"/>
                </a:lnTo>
                <a:lnTo>
                  <a:pt x="1397825" y="19685"/>
                </a:lnTo>
                <a:lnTo>
                  <a:pt x="1398714" y="19685"/>
                </a:lnTo>
                <a:lnTo>
                  <a:pt x="1400657" y="20955"/>
                </a:lnTo>
                <a:lnTo>
                  <a:pt x="1446593" y="20955"/>
                </a:lnTo>
                <a:lnTo>
                  <a:pt x="1448257" y="19685"/>
                </a:lnTo>
                <a:lnTo>
                  <a:pt x="1448765" y="19685"/>
                </a:lnTo>
                <a:lnTo>
                  <a:pt x="1450746" y="20955"/>
                </a:lnTo>
                <a:lnTo>
                  <a:pt x="1484845" y="20955"/>
                </a:lnTo>
                <a:lnTo>
                  <a:pt x="1486763" y="22225"/>
                </a:lnTo>
                <a:lnTo>
                  <a:pt x="1486763" y="10795"/>
                </a:lnTo>
                <a:lnTo>
                  <a:pt x="1485836" y="10795"/>
                </a:lnTo>
                <a:lnTo>
                  <a:pt x="1483690" y="12065"/>
                </a:lnTo>
                <a:lnTo>
                  <a:pt x="1482547" y="12065"/>
                </a:lnTo>
                <a:lnTo>
                  <a:pt x="1479740" y="13335"/>
                </a:lnTo>
                <a:lnTo>
                  <a:pt x="1478229" y="12065"/>
                </a:lnTo>
                <a:lnTo>
                  <a:pt x="1475803" y="12065"/>
                </a:lnTo>
                <a:lnTo>
                  <a:pt x="1472501" y="13335"/>
                </a:lnTo>
                <a:lnTo>
                  <a:pt x="1469834" y="13335"/>
                </a:lnTo>
                <a:lnTo>
                  <a:pt x="1466697" y="10795"/>
                </a:lnTo>
                <a:lnTo>
                  <a:pt x="1461871" y="10795"/>
                </a:lnTo>
                <a:lnTo>
                  <a:pt x="1459128" y="12065"/>
                </a:lnTo>
                <a:lnTo>
                  <a:pt x="1451165" y="12065"/>
                </a:lnTo>
                <a:lnTo>
                  <a:pt x="1450289" y="13335"/>
                </a:lnTo>
                <a:lnTo>
                  <a:pt x="1448498" y="13335"/>
                </a:lnTo>
                <a:lnTo>
                  <a:pt x="1445971" y="12065"/>
                </a:lnTo>
                <a:lnTo>
                  <a:pt x="1444447" y="10795"/>
                </a:lnTo>
                <a:lnTo>
                  <a:pt x="1443177" y="10795"/>
                </a:lnTo>
                <a:lnTo>
                  <a:pt x="1441754" y="12065"/>
                </a:lnTo>
                <a:lnTo>
                  <a:pt x="1440357" y="12065"/>
                </a:lnTo>
                <a:lnTo>
                  <a:pt x="1438960" y="10795"/>
                </a:lnTo>
                <a:lnTo>
                  <a:pt x="1430489" y="10795"/>
                </a:lnTo>
                <a:lnTo>
                  <a:pt x="1428597" y="12065"/>
                </a:lnTo>
                <a:lnTo>
                  <a:pt x="1428000" y="12065"/>
                </a:lnTo>
                <a:lnTo>
                  <a:pt x="1426819" y="10795"/>
                </a:lnTo>
                <a:lnTo>
                  <a:pt x="1426311" y="10795"/>
                </a:lnTo>
                <a:lnTo>
                  <a:pt x="1424940" y="12065"/>
                </a:lnTo>
                <a:lnTo>
                  <a:pt x="1417675" y="12065"/>
                </a:lnTo>
                <a:lnTo>
                  <a:pt x="1415199" y="10795"/>
                </a:lnTo>
                <a:lnTo>
                  <a:pt x="1412760" y="10795"/>
                </a:lnTo>
                <a:lnTo>
                  <a:pt x="1411376" y="12065"/>
                </a:lnTo>
                <a:lnTo>
                  <a:pt x="1409001" y="12065"/>
                </a:lnTo>
                <a:lnTo>
                  <a:pt x="1406499" y="10795"/>
                </a:lnTo>
                <a:lnTo>
                  <a:pt x="1338897" y="10795"/>
                </a:lnTo>
                <a:lnTo>
                  <a:pt x="1338897" y="20955"/>
                </a:lnTo>
                <a:lnTo>
                  <a:pt x="1337183" y="20955"/>
                </a:lnTo>
                <a:lnTo>
                  <a:pt x="1335989" y="21475"/>
                </a:lnTo>
                <a:lnTo>
                  <a:pt x="1335989" y="89535"/>
                </a:lnTo>
                <a:lnTo>
                  <a:pt x="1335608" y="90805"/>
                </a:lnTo>
                <a:lnTo>
                  <a:pt x="1334185" y="90805"/>
                </a:lnTo>
                <a:lnTo>
                  <a:pt x="1334579" y="89535"/>
                </a:lnTo>
                <a:lnTo>
                  <a:pt x="1335989" y="89535"/>
                </a:lnTo>
                <a:lnTo>
                  <a:pt x="1335989" y="21475"/>
                </a:lnTo>
                <a:lnTo>
                  <a:pt x="1334236" y="22225"/>
                </a:lnTo>
                <a:lnTo>
                  <a:pt x="1333627" y="23495"/>
                </a:lnTo>
                <a:lnTo>
                  <a:pt x="1331455" y="23495"/>
                </a:lnTo>
                <a:lnTo>
                  <a:pt x="1331455" y="88265"/>
                </a:lnTo>
                <a:lnTo>
                  <a:pt x="1327594" y="88265"/>
                </a:lnTo>
                <a:lnTo>
                  <a:pt x="1327594" y="197485"/>
                </a:lnTo>
                <a:lnTo>
                  <a:pt x="1327073" y="198755"/>
                </a:lnTo>
                <a:lnTo>
                  <a:pt x="1326743" y="198755"/>
                </a:lnTo>
                <a:lnTo>
                  <a:pt x="1326210" y="197485"/>
                </a:lnTo>
                <a:lnTo>
                  <a:pt x="1327594" y="197485"/>
                </a:lnTo>
                <a:lnTo>
                  <a:pt x="1327594" y="88265"/>
                </a:lnTo>
                <a:lnTo>
                  <a:pt x="1324000" y="88265"/>
                </a:lnTo>
                <a:lnTo>
                  <a:pt x="1322628" y="89535"/>
                </a:lnTo>
                <a:lnTo>
                  <a:pt x="1322146" y="89535"/>
                </a:lnTo>
                <a:lnTo>
                  <a:pt x="1320520" y="88747"/>
                </a:lnTo>
                <a:lnTo>
                  <a:pt x="1320520" y="197485"/>
                </a:lnTo>
                <a:lnTo>
                  <a:pt x="1319872" y="198755"/>
                </a:lnTo>
                <a:lnTo>
                  <a:pt x="1315288" y="198755"/>
                </a:lnTo>
                <a:lnTo>
                  <a:pt x="1314843" y="197485"/>
                </a:lnTo>
                <a:lnTo>
                  <a:pt x="1320520" y="197485"/>
                </a:lnTo>
                <a:lnTo>
                  <a:pt x="1320520" y="88747"/>
                </a:lnTo>
                <a:lnTo>
                  <a:pt x="1319555" y="88265"/>
                </a:lnTo>
                <a:lnTo>
                  <a:pt x="1317536" y="88265"/>
                </a:lnTo>
                <a:lnTo>
                  <a:pt x="1314970" y="89535"/>
                </a:lnTo>
                <a:lnTo>
                  <a:pt x="1314437" y="89535"/>
                </a:lnTo>
                <a:lnTo>
                  <a:pt x="1311516" y="88265"/>
                </a:lnTo>
                <a:lnTo>
                  <a:pt x="1311109" y="88265"/>
                </a:lnTo>
                <a:lnTo>
                  <a:pt x="1311109" y="211455"/>
                </a:lnTo>
                <a:lnTo>
                  <a:pt x="1310487" y="212725"/>
                </a:lnTo>
                <a:lnTo>
                  <a:pt x="1309624" y="211455"/>
                </a:lnTo>
                <a:lnTo>
                  <a:pt x="1310208" y="210185"/>
                </a:lnTo>
                <a:lnTo>
                  <a:pt x="1311109" y="211455"/>
                </a:lnTo>
                <a:lnTo>
                  <a:pt x="1311109" y="88265"/>
                </a:lnTo>
                <a:lnTo>
                  <a:pt x="1309192" y="88265"/>
                </a:lnTo>
                <a:lnTo>
                  <a:pt x="1306855" y="89535"/>
                </a:lnTo>
                <a:lnTo>
                  <a:pt x="1301026" y="89535"/>
                </a:lnTo>
                <a:lnTo>
                  <a:pt x="1301026" y="210185"/>
                </a:lnTo>
                <a:lnTo>
                  <a:pt x="1300861" y="211455"/>
                </a:lnTo>
                <a:lnTo>
                  <a:pt x="1297901" y="211455"/>
                </a:lnTo>
                <a:lnTo>
                  <a:pt x="1296822" y="210185"/>
                </a:lnTo>
                <a:lnTo>
                  <a:pt x="1296543" y="210185"/>
                </a:lnTo>
                <a:lnTo>
                  <a:pt x="1296962" y="208915"/>
                </a:lnTo>
                <a:lnTo>
                  <a:pt x="1299502" y="208915"/>
                </a:lnTo>
                <a:lnTo>
                  <a:pt x="1300848" y="210185"/>
                </a:lnTo>
                <a:lnTo>
                  <a:pt x="1301026" y="210185"/>
                </a:lnTo>
                <a:lnTo>
                  <a:pt x="1301026" y="89535"/>
                </a:lnTo>
                <a:lnTo>
                  <a:pt x="1300264" y="89535"/>
                </a:lnTo>
                <a:lnTo>
                  <a:pt x="1300264" y="197485"/>
                </a:lnTo>
                <a:lnTo>
                  <a:pt x="1299895" y="198755"/>
                </a:lnTo>
                <a:lnTo>
                  <a:pt x="1298625" y="197485"/>
                </a:lnTo>
                <a:lnTo>
                  <a:pt x="1300264" y="197485"/>
                </a:lnTo>
                <a:lnTo>
                  <a:pt x="1300264" y="89535"/>
                </a:lnTo>
                <a:lnTo>
                  <a:pt x="1281849" y="89535"/>
                </a:lnTo>
                <a:lnTo>
                  <a:pt x="1281772" y="196215"/>
                </a:lnTo>
                <a:lnTo>
                  <a:pt x="1280363" y="196215"/>
                </a:lnTo>
                <a:lnTo>
                  <a:pt x="1280909" y="194945"/>
                </a:lnTo>
                <a:lnTo>
                  <a:pt x="1281772" y="196215"/>
                </a:lnTo>
                <a:lnTo>
                  <a:pt x="1281772" y="89509"/>
                </a:lnTo>
                <a:lnTo>
                  <a:pt x="1279169" y="88265"/>
                </a:lnTo>
                <a:lnTo>
                  <a:pt x="1275626" y="88265"/>
                </a:lnTo>
                <a:lnTo>
                  <a:pt x="1276261" y="86995"/>
                </a:lnTo>
                <a:lnTo>
                  <a:pt x="1330972" y="86995"/>
                </a:lnTo>
                <a:lnTo>
                  <a:pt x="1331455" y="88265"/>
                </a:lnTo>
                <a:lnTo>
                  <a:pt x="1331455" y="23495"/>
                </a:lnTo>
                <a:lnTo>
                  <a:pt x="1329588" y="23495"/>
                </a:lnTo>
                <a:lnTo>
                  <a:pt x="1327785" y="22225"/>
                </a:lnTo>
                <a:lnTo>
                  <a:pt x="1325626" y="20955"/>
                </a:lnTo>
                <a:lnTo>
                  <a:pt x="1316494" y="20955"/>
                </a:lnTo>
                <a:lnTo>
                  <a:pt x="1315059" y="22225"/>
                </a:lnTo>
                <a:lnTo>
                  <a:pt x="1311389" y="22225"/>
                </a:lnTo>
                <a:lnTo>
                  <a:pt x="1308392" y="20955"/>
                </a:lnTo>
                <a:lnTo>
                  <a:pt x="1302385" y="20955"/>
                </a:lnTo>
                <a:lnTo>
                  <a:pt x="1301813" y="22225"/>
                </a:lnTo>
                <a:lnTo>
                  <a:pt x="1298435" y="22225"/>
                </a:lnTo>
                <a:lnTo>
                  <a:pt x="1297292" y="20955"/>
                </a:lnTo>
                <a:lnTo>
                  <a:pt x="1275537" y="20955"/>
                </a:lnTo>
                <a:lnTo>
                  <a:pt x="1275537" y="88265"/>
                </a:lnTo>
                <a:lnTo>
                  <a:pt x="1275435" y="89535"/>
                </a:lnTo>
                <a:lnTo>
                  <a:pt x="1273098" y="89535"/>
                </a:lnTo>
                <a:lnTo>
                  <a:pt x="1273098" y="196215"/>
                </a:lnTo>
                <a:lnTo>
                  <a:pt x="1271066" y="196215"/>
                </a:lnTo>
                <a:lnTo>
                  <a:pt x="1271066" y="210185"/>
                </a:lnTo>
                <a:lnTo>
                  <a:pt x="1261122" y="210185"/>
                </a:lnTo>
                <a:lnTo>
                  <a:pt x="1260233" y="211455"/>
                </a:lnTo>
                <a:lnTo>
                  <a:pt x="1257706" y="211455"/>
                </a:lnTo>
                <a:lnTo>
                  <a:pt x="1255750" y="210185"/>
                </a:lnTo>
                <a:lnTo>
                  <a:pt x="1230604" y="210185"/>
                </a:lnTo>
                <a:lnTo>
                  <a:pt x="1230604" y="269875"/>
                </a:lnTo>
                <a:lnTo>
                  <a:pt x="1230210" y="271145"/>
                </a:lnTo>
                <a:lnTo>
                  <a:pt x="1227518" y="271145"/>
                </a:lnTo>
                <a:lnTo>
                  <a:pt x="1227289" y="269875"/>
                </a:lnTo>
                <a:lnTo>
                  <a:pt x="1230604" y="269875"/>
                </a:lnTo>
                <a:lnTo>
                  <a:pt x="1230604" y="210185"/>
                </a:lnTo>
                <a:lnTo>
                  <a:pt x="1227048" y="210185"/>
                </a:lnTo>
                <a:lnTo>
                  <a:pt x="1227467" y="208915"/>
                </a:lnTo>
                <a:lnTo>
                  <a:pt x="1270635" y="208915"/>
                </a:lnTo>
                <a:lnTo>
                  <a:pt x="1271066" y="210185"/>
                </a:lnTo>
                <a:lnTo>
                  <a:pt x="1271066" y="196215"/>
                </a:lnTo>
                <a:lnTo>
                  <a:pt x="1270800" y="196215"/>
                </a:lnTo>
                <a:lnTo>
                  <a:pt x="1271511" y="194945"/>
                </a:lnTo>
                <a:lnTo>
                  <a:pt x="1272679" y="194945"/>
                </a:lnTo>
                <a:lnTo>
                  <a:pt x="1273098" y="196215"/>
                </a:lnTo>
                <a:lnTo>
                  <a:pt x="1273098" y="89535"/>
                </a:lnTo>
                <a:lnTo>
                  <a:pt x="1272921" y="89535"/>
                </a:lnTo>
                <a:lnTo>
                  <a:pt x="1273276" y="88265"/>
                </a:lnTo>
                <a:lnTo>
                  <a:pt x="1275537" y="88265"/>
                </a:lnTo>
                <a:lnTo>
                  <a:pt x="1275537" y="20955"/>
                </a:lnTo>
                <a:lnTo>
                  <a:pt x="1267421" y="20955"/>
                </a:lnTo>
                <a:lnTo>
                  <a:pt x="1267421" y="86995"/>
                </a:lnTo>
                <a:lnTo>
                  <a:pt x="1266990" y="88265"/>
                </a:lnTo>
                <a:lnTo>
                  <a:pt x="1265466" y="88265"/>
                </a:lnTo>
                <a:lnTo>
                  <a:pt x="1265466" y="191135"/>
                </a:lnTo>
                <a:lnTo>
                  <a:pt x="1261732" y="191135"/>
                </a:lnTo>
                <a:lnTo>
                  <a:pt x="1262214" y="189865"/>
                </a:lnTo>
                <a:lnTo>
                  <a:pt x="1264996" y="189865"/>
                </a:lnTo>
                <a:lnTo>
                  <a:pt x="1265466" y="191135"/>
                </a:lnTo>
                <a:lnTo>
                  <a:pt x="1265466" y="88265"/>
                </a:lnTo>
                <a:lnTo>
                  <a:pt x="1254544" y="88265"/>
                </a:lnTo>
                <a:lnTo>
                  <a:pt x="1254480" y="196215"/>
                </a:lnTo>
                <a:lnTo>
                  <a:pt x="1252474" y="196215"/>
                </a:lnTo>
                <a:lnTo>
                  <a:pt x="1252829" y="194945"/>
                </a:lnTo>
                <a:lnTo>
                  <a:pt x="1254277" y="194945"/>
                </a:lnTo>
                <a:lnTo>
                  <a:pt x="1254480" y="196215"/>
                </a:lnTo>
                <a:lnTo>
                  <a:pt x="1254480" y="88303"/>
                </a:lnTo>
                <a:lnTo>
                  <a:pt x="1252829" y="89255"/>
                </a:lnTo>
                <a:lnTo>
                  <a:pt x="1252829" y="191135"/>
                </a:lnTo>
                <a:lnTo>
                  <a:pt x="1247635" y="191135"/>
                </a:lnTo>
                <a:lnTo>
                  <a:pt x="1248168" y="189865"/>
                </a:lnTo>
                <a:lnTo>
                  <a:pt x="1252156" y="189865"/>
                </a:lnTo>
                <a:lnTo>
                  <a:pt x="1252829" y="191135"/>
                </a:lnTo>
                <a:lnTo>
                  <a:pt x="1252829" y="89255"/>
                </a:lnTo>
                <a:lnTo>
                  <a:pt x="1252321" y="89535"/>
                </a:lnTo>
                <a:lnTo>
                  <a:pt x="1239812" y="89535"/>
                </a:lnTo>
                <a:lnTo>
                  <a:pt x="1239977" y="88265"/>
                </a:lnTo>
                <a:lnTo>
                  <a:pt x="1242199" y="88265"/>
                </a:lnTo>
                <a:lnTo>
                  <a:pt x="1241704" y="86995"/>
                </a:lnTo>
                <a:lnTo>
                  <a:pt x="1241602" y="85725"/>
                </a:lnTo>
                <a:lnTo>
                  <a:pt x="1241729" y="85725"/>
                </a:lnTo>
                <a:lnTo>
                  <a:pt x="1243660" y="84455"/>
                </a:lnTo>
                <a:lnTo>
                  <a:pt x="1245501" y="84455"/>
                </a:lnTo>
                <a:lnTo>
                  <a:pt x="1248943" y="85725"/>
                </a:lnTo>
                <a:lnTo>
                  <a:pt x="1250632" y="86995"/>
                </a:lnTo>
                <a:lnTo>
                  <a:pt x="1267421" y="86995"/>
                </a:lnTo>
                <a:lnTo>
                  <a:pt x="1267421" y="20955"/>
                </a:lnTo>
                <a:lnTo>
                  <a:pt x="1265110" y="20955"/>
                </a:lnTo>
                <a:lnTo>
                  <a:pt x="1264361" y="19685"/>
                </a:lnTo>
                <a:lnTo>
                  <a:pt x="1263662" y="19685"/>
                </a:lnTo>
                <a:lnTo>
                  <a:pt x="1263459" y="18415"/>
                </a:lnTo>
                <a:lnTo>
                  <a:pt x="1267879" y="18415"/>
                </a:lnTo>
                <a:lnTo>
                  <a:pt x="1271003" y="19685"/>
                </a:lnTo>
                <a:lnTo>
                  <a:pt x="1287538" y="19685"/>
                </a:lnTo>
                <a:lnTo>
                  <a:pt x="1290027" y="18415"/>
                </a:lnTo>
                <a:lnTo>
                  <a:pt x="1290980" y="18415"/>
                </a:lnTo>
                <a:lnTo>
                  <a:pt x="1292898" y="19685"/>
                </a:lnTo>
                <a:lnTo>
                  <a:pt x="1338618" y="19685"/>
                </a:lnTo>
                <a:lnTo>
                  <a:pt x="1338897" y="20955"/>
                </a:lnTo>
                <a:lnTo>
                  <a:pt x="1338897" y="10795"/>
                </a:lnTo>
                <a:lnTo>
                  <a:pt x="1336802" y="10795"/>
                </a:lnTo>
                <a:lnTo>
                  <a:pt x="1333715" y="9525"/>
                </a:lnTo>
                <a:lnTo>
                  <a:pt x="1333398" y="9525"/>
                </a:lnTo>
                <a:lnTo>
                  <a:pt x="1331391" y="12065"/>
                </a:lnTo>
                <a:lnTo>
                  <a:pt x="1329461" y="10795"/>
                </a:lnTo>
                <a:lnTo>
                  <a:pt x="1322235" y="10795"/>
                </a:lnTo>
                <a:lnTo>
                  <a:pt x="1320850" y="9525"/>
                </a:lnTo>
                <a:lnTo>
                  <a:pt x="1320368" y="9525"/>
                </a:lnTo>
                <a:lnTo>
                  <a:pt x="1317129" y="10795"/>
                </a:lnTo>
                <a:lnTo>
                  <a:pt x="1314475" y="10795"/>
                </a:lnTo>
                <a:lnTo>
                  <a:pt x="1311071" y="9525"/>
                </a:lnTo>
                <a:lnTo>
                  <a:pt x="1264742" y="9525"/>
                </a:lnTo>
                <a:lnTo>
                  <a:pt x="1262024" y="8255"/>
                </a:lnTo>
                <a:lnTo>
                  <a:pt x="1259801" y="8255"/>
                </a:lnTo>
                <a:lnTo>
                  <a:pt x="1259789" y="18415"/>
                </a:lnTo>
                <a:lnTo>
                  <a:pt x="1259535" y="19685"/>
                </a:lnTo>
                <a:lnTo>
                  <a:pt x="1256614" y="19685"/>
                </a:lnTo>
                <a:lnTo>
                  <a:pt x="1254658" y="20955"/>
                </a:lnTo>
                <a:lnTo>
                  <a:pt x="1253845" y="20955"/>
                </a:lnTo>
                <a:lnTo>
                  <a:pt x="1252169" y="19685"/>
                </a:lnTo>
                <a:lnTo>
                  <a:pt x="1251292" y="19685"/>
                </a:lnTo>
                <a:lnTo>
                  <a:pt x="1249133" y="20955"/>
                </a:lnTo>
                <a:lnTo>
                  <a:pt x="1236941" y="20955"/>
                </a:lnTo>
                <a:lnTo>
                  <a:pt x="1236941" y="86995"/>
                </a:lnTo>
                <a:lnTo>
                  <a:pt x="1236433" y="88265"/>
                </a:lnTo>
                <a:lnTo>
                  <a:pt x="1231823" y="88265"/>
                </a:lnTo>
                <a:lnTo>
                  <a:pt x="1229207" y="86995"/>
                </a:lnTo>
                <a:lnTo>
                  <a:pt x="1228432" y="86995"/>
                </a:lnTo>
                <a:lnTo>
                  <a:pt x="1226769" y="88265"/>
                </a:lnTo>
                <a:lnTo>
                  <a:pt x="1223479" y="88265"/>
                </a:lnTo>
                <a:lnTo>
                  <a:pt x="1223479" y="207645"/>
                </a:lnTo>
                <a:lnTo>
                  <a:pt x="1223416" y="208445"/>
                </a:lnTo>
                <a:lnTo>
                  <a:pt x="1223416" y="258445"/>
                </a:lnTo>
                <a:lnTo>
                  <a:pt x="1219885" y="258445"/>
                </a:lnTo>
                <a:lnTo>
                  <a:pt x="1220635" y="257175"/>
                </a:lnTo>
                <a:lnTo>
                  <a:pt x="1222933" y="257175"/>
                </a:lnTo>
                <a:lnTo>
                  <a:pt x="1223416" y="258445"/>
                </a:lnTo>
                <a:lnTo>
                  <a:pt x="1223416" y="208445"/>
                </a:lnTo>
                <a:lnTo>
                  <a:pt x="1223378" y="208915"/>
                </a:lnTo>
                <a:lnTo>
                  <a:pt x="1223187" y="208915"/>
                </a:lnTo>
                <a:lnTo>
                  <a:pt x="1222044" y="210185"/>
                </a:lnTo>
                <a:lnTo>
                  <a:pt x="1219276" y="210185"/>
                </a:lnTo>
                <a:lnTo>
                  <a:pt x="1219009" y="208915"/>
                </a:lnTo>
                <a:lnTo>
                  <a:pt x="1219212" y="207645"/>
                </a:lnTo>
                <a:lnTo>
                  <a:pt x="1223479" y="207645"/>
                </a:lnTo>
                <a:lnTo>
                  <a:pt x="1223479" y="88265"/>
                </a:lnTo>
                <a:lnTo>
                  <a:pt x="1219860" y="88265"/>
                </a:lnTo>
                <a:lnTo>
                  <a:pt x="1217739" y="86995"/>
                </a:lnTo>
                <a:lnTo>
                  <a:pt x="1216621" y="86995"/>
                </a:lnTo>
                <a:lnTo>
                  <a:pt x="1216139" y="87274"/>
                </a:lnTo>
                <a:lnTo>
                  <a:pt x="1216139" y="208915"/>
                </a:lnTo>
                <a:lnTo>
                  <a:pt x="1215910" y="210185"/>
                </a:lnTo>
                <a:lnTo>
                  <a:pt x="1212062" y="210185"/>
                </a:lnTo>
                <a:lnTo>
                  <a:pt x="1211694" y="208915"/>
                </a:lnTo>
                <a:lnTo>
                  <a:pt x="1216139" y="208915"/>
                </a:lnTo>
                <a:lnTo>
                  <a:pt x="1216139" y="87274"/>
                </a:lnTo>
                <a:lnTo>
                  <a:pt x="1214386" y="88265"/>
                </a:lnTo>
                <a:lnTo>
                  <a:pt x="1211440" y="88265"/>
                </a:lnTo>
                <a:lnTo>
                  <a:pt x="1211440" y="208915"/>
                </a:lnTo>
                <a:lnTo>
                  <a:pt x="1203667" y="208915"/>
                </a:lnTo>
                <a:lnTo>
                  <a:pt x="1203274" y="207645"/>
                </a:lnTo>
                <a:lnTo>
                  <a:pt x="1211148" y="207645"/>
                </a:lnTo>
                <a:lnTo>
                  <a:pt x="1211440" y="208915"/>
                </a:lnTo>
                <a:lnTo>
                  <a:pt x="1211440" y="88265"/>
                </a:lnTo>
                <a:lnTo>
                  <a:pt x="1208874" y="88265"/>
                </a:lnTo>
                <a:lnTo>
                  <a:pt x="1208874" y="194945"/>
                </a:lnTo>
                <a:lnTo>
                  <a:pt x="1201267" y="194945"/>
                </a:lnTo>
                <a:lnTo>
                  <a:pt x="1201635" y="193675"/>
                </a:lnTo>
                <a:lnTo>
                  <a:pt x="1208620" y="193675"/>
                </a:lnTo>
                <a:lnTo>
                  <a:pt x="1208874" y="194945"/>
                </a:lnTo>
                <a:lnTo>
                  <a:pt x="1208874" y="88265"/>
                </a:lnTo>
                <a:lnTo>
                  <a:pt x="1208735" y="88265"/>
                </a:lnTo>
                <a:lnTo>
                  <a:pt x="1208735" y="188595"/>
                </a:lnTo>
                <a:lnTo>
                  <a:pt x="1208557" y="189865"/>
                </a:lnTo>
                <a:lnTo>
                  <a:pt x="1205407" y="189865"/>
                </a:lnTo>
                <a:lnTo>
                  <a:pt x="1205001" y="188595"/>
                </a:lnTo>
                <a:lnTo>
                  <a:pt x="1208735" y="188595"/>
                </a:lnTo>
                <a:lnTo>
                  <a:pt x="1208735" y="88265"/>
                </a:lnTo>
                <a:lnTo>
                  <a:pt x="1199515" y="88265"/>
                </a:lnTo>
                <a:lnTo>
                  <a:pt x="1199222" y="86995"/>
                </a:lnTo>
                <a:lnTo>
                  <a:pt x="1198867" y="85725"/>
                </a:lnTo>
                <a:lnTo>
                  <a:pt x="1236141" y="85725"/>
                </a:lnTo>
                <a:lnTo>
                  <a:pt x="1236941" y="86995"/>
                </a:lnTo>
                <a:lnTo>
                  <a:pt x="1236941" y="20955"/>
                </a:lnTo>
                <a:lnTo>
                  <a:pt x="1226820" y="20955"/>
                </a:lnTo>
                <a:lnTo>
                  <a:pt x="1224915" y="19685"/>
                </a:lnTo>
                <a:lnTo>
                  <a:pt x="1194079" y="19685"/>
                </a:lnTo>
                <a:lnTo>
                  <a:pt x="1194079" y="188595"/>
                </a:lnTo>
                <a:lnTo>
                  <a:pt x="1193838" y="189865"/>
                </a:lnTo>
                <a:lnTo>
                  <a:pt x="1190485" y="189865"/>
                </a:lnTo>
                <a:lnTo>
                  <a:pt x="1190485" y="207645"/>
                </a:lnTo>
                <a:lnTo>
                  <a:pt x="1189990" y="208915"/>
                </a:lnTo>
                <a:lnTo>
                  <a:pt x="1159217" y="208915"/>
                </a:lnTo>
                <a:lnTo>
                  <a:pt x="1159217" y="255905"/>
                </a:lnTo>
                <a:lnTo>
                  <a:pt x="1158963" y="257175"/>
                </a:lnTo>
                <a:lnTo>
                  <a:pt x="1154137" y="257175"/>
                </a:lnTo>
                <a:lnTo>
                  <a:pt x="1153756" y="255905"/>
                </a:lnTo>
                <a:lnTo>
                  <a:pt x="1159217" y="255905"/>
                </a:lnTo>
                <a:lnTo>
                  <a:pt x="1159217" y="208915"/>
                </a:lnTo>
                <a:lnTo>
                  <a:pt x="1152296" y="208915"/>
                </a:lnTo>
                <a:lnTo>
                  <a:pt x="1151978" y="207645"/>
                </a:lnTo>
                <a:lnTo>
                  <a:pt x="1190485" y="207645"/>
                </a:lnTo>
                <a:lnTo>
                  <a:pt x="1190485" y="189865"/>
                </a:lnTo>
                <a:lnTo>
                  <a:pt x="1185316" y="189865"/>
                </a:lnTo>
                <a:lnTo>
                  <a:pt x="1185113" y="188595"/>
                </a:lnTo>
                <a:lnTo>
                  <a:pt x="1194079" y="188595"/>
                </a:lnTo>
                <a:lnTo>
                  <a:pt x="1194079" y="19685"/>
                </a:lnTo>
                <a:lnTo>
                  <a:pt x="1192390" y="19685"/>
                </a:lnTo>
                <a:lnTo>
                  <a:pt x="1192390" y="86995"/>
                </a:lnTo>
                <a:lnTo>
                  <a:pt x="1192034" y="88265"/>
                </a:lnTo>
                <a:lnTo>
                  <a:pt x="1186573" y="88265"/>
                </a:lnTo>
                <a:lnTo>
                  <a:pt x="1184922" y="86995"/>
                </a:lnTo>
                <a:lnTo>
                  <a:pt x="1184706" y="85725"/>
                </a:lnTo>
                <a:lnTo>
                  <a:pt x="1191272" y="85725"/>
                </a:lnTo>
                <a:lnTo>
                  <a:pt x="1192149" y="86995"/>
                </a:lnTo>
                <a:lnTo>
                  <a:pt x="1192390" y="86995"/>
                </a:lnTo>
                <a:lnTo>
                  <a:pt x="1192390" y="19685"/>
                </a:lnTo>
                <a:lnTo>
                  <a:pt x="1184287" y="19685"/>
                </a:lnTo>
                <a:lnTo>
                  <a:pt x="1181430" y="18554"/>
                </a:lnTo>
                <a:lnTo>
                  <a:pt x="1181430" y="85725"/>
                </a:lnTo>
                <a:lnTo>
                  <a:pt x="1181328" y="86995"/>
                </a:lnTo>
                <a:lnTo>
                  <a:pt x="1180109" y="88265"/>
                </a:lnTo>
                <a:lnTo>
                  <a:pt x="1179664" y="88265"/>
                </a:lnTo>
                <a:lnTo>
                  <a:pt x="1179664" y="194945"/>
                </a:lnTo>
                <a:lnTo>
                  <a:pt x="1177607" y="194945"/>
                </a:lnTo>
                <a:lnTo>
                  <a:pt x="1177391" y="193675"/>
                </a:lnTo>
                <a:lnTo>
                  <a:pt x="1179283" y="193675"/>
                </a:lnTo>
                <a:lnTo>
                  <a:pt x="1179664" y="194945"/>
                </a:lnTo>
                <a:lnTo>
                  <a:pt x="1179664" y="88265"/>
                </a:lnTo>
                <a:lnTo>
                  <a:pt x="1178915" y="88265"/>
                </a:lnTo>
                <a:lnTo>
                  <a:pt x="1176286" y="86995"/>
                </a:lnTo>
                <a:lnTo>
                  <a:pt x="1175004" y="86995"/>
                </a:lnTo>
                <a:lnTo>
                  <a:pt x="1172768" y="88265"/>
                </a:lnTo>
                <a:lnTo>
                  <a:pt x="1170381" y="88265"/>
                </a:lnTo>
                <a:lnTo>
                  <a:pt x="1169568" y="86995"/>
                </a:lnTo>
                <a:lnTo>
                  <a:pt x="1169847" y="85725"/>
                </a:lnTo>
                <a:lnTo>
                  <a:pt x="1171752" y="85725"/>
                </a:lnTo>
                <a:lnTo>
                  <a:pt x="1173810" y="84455"/>
                </a:lnTo>
                <a:lnTo>
                  <a:pt x="1179156" y="84455"/>
                </a:lnTo>
                <a:lnTo>
                  <a:pt x="1180617" y="85725"/>
                </a:lnTo>
                <a:lnTo>
                  <a:pt x="1181430" y="85725"/>
                </a:lnTo>
                <a:lnTo>
                  <a:pt x="1181430" y="18554"/>
                </a:lnTo>
                <a:lnTo>
                  <a:pt x="1181100" y="18415"/>
                </a:lnTo>
                <a:lnTo>
                  <a:pt x="1180909" y="18415"/>
                </a:lnTo>
                <a:lnTo>
                  <a:pt x="1181950" y="17145"/>
                </a:lnTo>
                <a:lnTo>
                  <a:pt x="1184732" y="17145"/>
                </a:lnTo>
                <a:lnTo>
                  <a:pt x="1185824" y="18415"/>
                </a:lnTo>
                <a:lnTo>
                  <a:pt x="1259789" y="18415"/>
                </a:lnTo>
                <a:lnTo>
                  <a:pt x="1259789" y="8267"/>
                </a:lnTo>
                <a:lnTo>
                  <a:pt x="1256525" y="9525"/>
                </a:lnTo>
                <a:lnTo>
                  <a:pt x="1253896" y="9525"/>
                </a:lnTo>
                <a:lnTo>
                  <a:pt x="1250467" y="8255"/>
                </a:lnTo>
                <a:lnTo>
                  <a:pt x="1247876" y="8255"/>
                </a:lnTo>
                <a:lnTo>
                  <a:pt x="1247038" y="9525"/>
                </a:lnTo>
                <a:lnTo>
                  <a:pt x="1240713" y="9525"/>
                </a:lnTo>
                <a:lnTo>
                  <a:pt x="1237068" y="6985"/>
                </a:lnTo>
                <a:lnTo>
                  <a:pt x="1235811" y="6985"/>
                </a:lnTo>
                <a:lnTo>
                  <a:pt x="1234325" y="8255"/>
                </a:lnTo>
                <a:lnTo>
                  <a:pt x="1234059" y="8255"/>
                </a:lnTo>
                <a:lnTo>
                  <a:pt x="1232331" y="9525"/>
                </a:lnTo>
                <a:lnTo>
                  <a:pt x="1230909" y="8255"/>
                </a:lnTo>
                <a:lnTo>
                  <a:pt x="1219568" y="8255"/>
                </a:lnTo>
                <a:lnTo>
                  <a:pt x="1217282" y="9525"/>
                </a:lnTo>
                <a:lnTo>
                  <a:pt x="1215732" y="9525"/>
                </a:lnTo>
                <a:lnTo>
                  <a:pt x="1212570" y="8255"/>
                </a:lnTo>
                <a:lnTo>
                  <a:pt x="1210881" y="6985"/>
                </a:lnTo>
                <a:lnTo>
                  <a:pt x="1190129" y="6985"/>
                </a:lnTo>
                <a:lnTo>
                  <a:pt x="1188148" y="5715"/>
                </a:lnTo>
                <a:lnTo>
                  <a:pt x="1187259" y="5715"/>
                </a:lnTo>
                <a:lnTo>
                  <a:pt x="1185291" y="6985"/>
                </a:lnTo>
                <a:lnTo>
                  <a:pt x="1178217" y="6985"/>
                </a:lnTo>
                <a:lnTo>
                  <a:pt x="1178217" y="18415"/>
                </a:lnTo>
                <a:lnTo>
                  <a:pt x="1178013" y="18415"/>
                </a:lnTo>
                <a:lnTo>
                  <a:pt x="1176362" y="19685"/>
                </a:lnTo>
                <a:lnTo>
                  <a:pt x="1172692" y="19685"/>
                </a:lnTo>
                <a:lnTo>
                  <a:pt x="1170647" y="18415"/>
                </a:lnTo>
                <a:lnTo>
                  <a:pt x="1169606" y="18415"/>
                </a:lnTo>
                <a:lnTo>
                  <a:pt x="1167574" y="19685"/>
                </a:lnTo>
                <a:lnTo>
                  <a:pt x="1166622" y="19685"/>
                </a:lnTo>
                <a:lnTo>
                  <a:pt x="1165186" y="18415"/>
                </a:lnTo>
                <a:lnTo>
                  <a:pt x="1164653" y="18415"/>
                </a:lnTo>
                <a:lnTo>
                  <a:pt x="1163218" y="19227"/>
                </a:lnTo>
                <a:lnTo>
                  <a:pt x="1163218" y="86995"/>
                </a:lnTo>
                <a:lnTo>
                  <a:pt x="1162799" y="88265"/>
                </a:lnTo>
                <a:lnTo>
                  <a:pt x="1161199" y="88265"/>
                </a:lnTo>
                <a:lnTo>
                  <a:pt x="1160957" y="86995"/>
                </a:lnTo>
                <a:lnTo>
                  <a:pt x="1163218" y="86995"/>
                </a:lnTo>
                <a:lnTo>
                  <a:pt x="1163218" y="19227"/>
                </a:lnTo>
                <a:lnTo>
                  <a:pt x="1162380" y="19685"/>
                </a:lnTo>
                <a:lnTo>
                  <a:pt x="1156004" y="19685"/>
                </a:lnTo>
                <a:lnTo>
                  <a:pt x="1156004" y="85725"/>
                </a:lnTo>
                <a:lnTo>
                  <a:pt x="1155103" y="86995"/>
                </a:lnTo>
                <a:lnTo>
                  <a:pt x="1152004" y="88265"/>
                </a:lnTo>
                <a:lnTo>
                  <a:pt x="1151458" y="88265"/>
                </a:lnTo>
                <a:lnTo>
                  <a:pt x="1150277" y="87210"/>
                </a:lnTo>
                <a:lnTo>
                  <a:pt x="1150277" y="194945"/>
                </a:lnTo>
                <a:lnTo>
                  <a:pt x="1146797" y="194945"/>
                </a:lnTo>
                <a:lnTo>
                  <a:pt x="1146352" y="193675"/>
                </a:lnTo>
                <a:lnTo>
                  <a:pt x="1149807" y="193675"/>
                </a:lnTo>
                <a:lnTo>
                  <a:pt x="1150277" y="194945"/>
                </a:lnTo>
                <a:lnTo>
                  <a:pt x="1150277" y="87210"/>
                </a:lnTo>
                <a:lnTo>
                  <a:pt x="1150048" y="86995"/>
                </a:lnTo>
                <a:lnTo>
                  <a:pt x="1146327" y="86995"/>
                </a:lnTo>
                <a:lnTo>
                  <a:pt x="1146327" y="207645"/>
                </a:lnTo>
                <a:lnTo>
                  <a:pt x="1146048" y="208915"/>
                </a:lnTo>
                <a:lnTo>
                  <a:pt x="1130427" y="208915"/>
                </a:lnTo>
                <a:lnTo>
                  <a:pt x="1130236" y="207645"/>
                </a:lnTo>
                <a:lnTo>
                  <a:pt x="1146327" y="207645"/>
                </a:lnTo>
                <a:lnTo>
                  <a:pt x="1146327" y="86995"/>
                </a:lnTo>
                <a:lnTo>
                  <a:pt x="1126058" y="86995"/>
                </a:lnTo>
                <a:lnTo>
                  <a:pt x="1126058" y="268605"/>
                </a:lnTo>
                <a:lnTo>
                  <a:pt x="1123988" y="269875"/>
                </a:lnTo>
                <a:lnTo>
                  <a:pt x="1122210" y="268605"/>
                </a:lnTo>
                <a:lnTo>
                  <a:pt x="1119492" y="268605"/>
                </a:lnTo>
                <a:lnTo>
                  <a:pt x="1120025" y="267335"/>
                </a:lnTo>
                <a:lnTo>
                  <a:pt x="1124978" y="267335"/>
                </a:lnTo>
                <a:lnTo>
                  <a:pt x="1126058" y="268605"/>
                </a:lnTo>
                <a:lnTo>
                  <a:pt x="1126058" y="86995"/>
                </a:lnTo>
                <a:lnTo>
                  <a:pt x="1124597" y="86995"/>
                </a:lnTo>
                <a:lnTo>
                  <a:pt x="1124597" y="255905"/>
                </a:lnTo>
                <a:lnTo>
                  <a:pt x="1124000" y="257175"/>
                </a:lnTo>
                <a:lnTo>
                  <a:pt x="1119390" y="257175"/>
                </a:lnTo>
                <a:lnTo>
                  <a:pt x="1118933" y="255905"/>
                </a:lnTo>
                <a:lnTo>
                  <a:pt x="1124597" y="255905"/>
                </a:lnTo>
                <a:lnTo>
                  <a:pt x="1124597" y="86995"/>
                </a:lnTo>
                <a:lnTo>
                  <a:pt x="1120660" y="86995"/>
                </a:lnTo>
                <a:lnTo>
                  <a:pt x="1120660" y="206375"/>
                </a:lnTo>
                <a:lnTo>
                  <a:pt x="1118362" y="207645"/>
                </a:lnTo>
                <a:lnTo>
                  <a:pt x="1116279" y="207645"/>
                </a:lnTo>
                <a:lnTo>
                  <a:pt x="1113929" y="206375"/>
                </a:lnTo>
                <a:lnTo>
                  <a:pt x="1120660" y="206375"/>
                </a:lnTo>
                <a:lnTo>
                  <a:pt x="1120660" y="86995"/>
                </a:lnTo>
                <a:lnTo>
                  <a:pt x="1111669" y="86995"/>
                </a:lnTo>
                <a:lnTo>
                  <a:pt x="1111669" y="255905"/>
                </a:lnTo>
                <a:lnTo>
                  <a:pt x="1111427" y="257175"/>
                </a:lnTo>
                <a:lnTo>
                  <a:pt x="1102969" y="257175"/>
                </a:lnTo>
                <a:lnTo>
                  <a:pt x="1102728" y="255905"/>
                </a:lnTo>
                <a:lnTo>
                  <a:pt x="1111669" y="255905"/>
                </a:lnTo>
                <a:lnTo>
                  <a:pt x="1111669" y="86995"/>
                </a:lnTo>
                <a:lnTo>
                  <a:pt x="1104163" y="86995"/>
                </a:lnTo>
                <a:lnTo>
                  <a:pt x="1104163" y="192405"/>
                </a:lnTo>
                <a:lnTo>
                  <a:pt x="1103312" y="193675"/>
                </a:lnTo>
                <a:lnTo>
                  <a:pt x="1102817" y="192405"/>
                </a:lnTo>
                <a:lnTo>
                  <a:pt x="1104163" y="192405"/>
                </a:lnTo>
                <a:lnTo>
                  <a:pt x="1104163" y="86995"/>
                </a:lnTo>
                <a:lnTo>
                  <a:pt x="1097305" y="86995"/>
                </a:lnTo>
                <a:lnTo>
                  <a:pt x="1097305" y="268605"/>
                </a:lnTo>
                <a:lnTo>
                  <a:pt x="1094968" y="268605"/>
                </a:lnTo>
                <a:lnTo>
                  <a:pt x="1094409" y="267335"/>
                </a:lnTo>
                <a:lnTo>
                  <a:pt x="1094625" y="267335"/>
                </a:lnTo>
                <a:lnTo>
                  <a:pt x="1094879" y="266065"/>
                </a:lnTo>
                <a:lnTo>
                  <a:pt x="1096086" y="266065"/>
                </a:lnTo>
                <a:lnTo>
                  <a:pt x="1096810" y="267335"/>
                </a:lnTo>
                <a:lnTo>
                  <a:pt x="1097305" y="268605"/>
                </a:lnTo>
                <a:lnTo>
                  <a:pt x="1097305" y="86995"/>
                </a:lnTo>
                <a:lnTo>
                  <a:pt x="1092288" y="86995"/>
                </a:lnTo>
                <a:lnTo>
                  <a:pt x="1092288" y="266065"/>
                </a:lnTo>
                <a:lnTo>
                  <a:pt x="1091476" y="267335"/>
                </a:lnTo>
                <a:lnTo>
                  <a:pt x="1077328" y="267335"/>
                </a:lnTo>
                <a:lnTo>
                  <a:pt x="1076515" y="266065"/>
                </a:lnTo>
                <a:lnTo>
                  <a:pt x="1076185" y="266065"/>
                </a:lnTo>
                <a:lnTo>
                  <a:pt x="1076426" y="264795"/>
                </a:lnTo>
                <a:lnTo>
                  <a:pt x="1076947" y="264795"/>
                </a:lnTo>
                <a:lnTo>
                  <a:pt x="1078979" y="266065"/>
                </a:lnTo>
                <a:lnTo>
                  <a:pt x="1080325" y="266065"/>
                </a:lnTo>
                <a:lnTo>
                  <a:pt x="1082509" y="264795"/>
                </a:lnTo>
                <a:lnTo>
                  <a:pt x="1091768" y="264795"/>
                </a:lnTo>
                <a:lnTo>
                  <a:pt x="1092288" y="266065"/>
                </a:lnTo>
                <a:lnTo>
                  <a:pt x="1092288" y="86995"/>
                </a:lnTo>
                <a:lnTo>
                  <a:pt x="1087602" y="86995"/>
                </a:lnTo>
                <a:lnTo>
                  <a:pt x="1087602" y="206375"/>
                </a:lnTo>
                <a:lnTo>
                  <a:pt x="1085291" y="207645"/>
                </a:lnTo>
                <a:lnTo>
                  <a:pt x="1083246" y="207645"/>
                </a:lnTo>
                <a:lnTo>
                  <a:pt x="1080947" y="206375"/>
                </a:lnTo>
                <a:lnTo>
                  <a:pt x="1087602" y="206375"/>
                </a:lnTo>
                <a:lnTo>
                  <a:pt x="1087602" y="86995"/>
                </a:lnTo>
                <a:lnTo>
                  <a:pt x="1086243" y="86995"/>
                </a:lnTo>
                <a:lnTo>
                  <a:pt x="1086243" y="192405"/>
                </a:lnTo>
                <a:lnTo>
                  <a:pt x="1086091" y="193675"/>
                </a:lnTo>
                <a:lnTo>
                  <a:pt x="1082649" y="193675"/>
                </a:lnTo>
                <a:lnTo>
                  <a:pt x="1082446" y="192405"/>
                </a:lnTo>
                <a:lnTo>
                  <a:pt x="1086243" y="192405"/>
                </a:lnTo>
                <a:lnTo>
                  <a:pt x="1086243" y="86995"/>
                </a:lnTo>
                <a:lnTo>
                  <a:pt x="1084745" y="85725"/>
                </a:lnTo>
                <a:lnTo>
                  <a:pt x="1082522" y="85725"/>
                </a:lnTo>
                <a:lnTo>
                  <a:pt x="1077849" y="86893"/>
                </a:lnTo>
                <a:lnTo>
                  <a:pt x="1077849" y="207645"/>
                </a:lnTo>
                <a:lnTo>
                  <a:pt x="1077125" y="208915"/>
                </a:lnTo>
                <a:lnTo>
                  <a:pt x="1075436" y="208915"/>
                </a:lnTo>
                <a:lnTo>
                  <a:pt x="1074813" y="207645"/>
                </a:lnTo>
                <a:lnTo>
                  <a:pt x="1076464" y="206375"/>
                </a:lnTo>
                <a:lnTo>
                  <a:pt x="1077607" y="206375"/>
                </a:lnTo>
                <a:lnTo>
                  <a:pt x="1077849" y="207645"/>
                </a:lnTo>
                <a:lnTo>
                  <a:pt x="1077849" y="86893"/>
                </a:lnTo>
                <a:lnTo>
                  <a:pt x="1077391" y="86995"/>
                </a:lnTo>
                <a:lnTo>
                  <a:pt x="1077163" y="86995"/>
                </a:lnTo>
                <a:lnTo>
                  <a:pt x="1077163" y="192405"/>
                </a:lnTo>
                <a:lnTo>
                  <a:pt x="1076718" y="193675"/>
                </a:lnTo>
                <a:lnTo>
                  <a:pt x="1076185" y="193675"/>
                </a:lnTo>
                <a:lnTo>
                  <a:pt x="1075296" y="192405"/>
                </a:lnTo>
                <a:lnTo>
                  <a:pt x="1077163" y="192405"/>
                </a:lnTo>
                <a:lnTo>
                  <a:pt x="1077163" y="86995"/>
                </a:lnTo>
                <a:lnTo>
                  <a:pt x="1067701" y="86995"/>
                </a:lnTo>
                <a:lnTo>
                  <a:pt x="1067117" y="85725"/>
                </a:lnTo>
                <a:lnTo>
                  <a:pt x="1067066" y="187325"/>
                </a:lnTo>
                <a:lnTo>
                  <a:pt x="1066736" y="188595"/>
                </a:lnTo>
                <a:lnTo>
                  <a:pt x="1066215" y="187325"/>
                </a:lnTo>
                <a:lnTo>
                  <a:pt x="1067066" y="187325"/>
                </a:lnTo>
                <a:lnTo>
                  <a:pt x="1067066" y="85699"/>
                </a:lnTo>
                <a:lnTo>
                  <a:pt x="1064882" y="84455"/>
                </a:lnTo>
                <a:lnTo>
                  <a:pt x="1063244" y="84455"/>
                </a:lnTo>
                <a:lnTo>
                  <a:pt x="1059535" y="86995"/>
                </a:lnTo>
                <a:lnTo>
                  <a:pt x="1057440" y="86995"/>
                </a:lnTo>
                <a:lnTo>
                  <a:pt x="1054684" y="85725"/>
                </a:lnTo>
                <a:lnTo>
                  <a:pt x="1054404" y="85725"/>
                </a:lnTo>
                <a:lnTo>
                  <a:pt x="1054595" y="84455"/>
                </a:lnTo>
                <a:lnTo>
                  <a:pt x="1054976" y="84455"/>
                </a:lnTo>
                <a:lnTo>
                  <a:pt x="1056259" y="83185"/>
                </a:lnTo>
                <a:lnTo>
                  <a:pt x="1056855" y="83185"/>
                </a:lnTo>
                <a:lnTo>
                  <a:pt x="1057986" y="84455"/>
                </a:lnTo>
                <a:lnTo>
                  <a:pt x="1058608" y="84455"/>
                </a:lnTo>
                <a:lnTo>
                  <a:pt x="1060259" y="83185"/>
                </a:lnTo>
                <a:lnTo>
                  <a:pt x="1109268" y="83185"/>
                </a:lnTo>
                <a:lnTo>
                  <a:pt x="1110119" y="84455"/>
                </a:lnTo>
                <a:lnTo>
                  <a:pt x="1111999" y="84455"/>
                </a:lnTo>
                <a:lnTo>
                  <a:pt x="1114590" y="83185"/>
                </a:lnTo>
                <a:lnTo>
                  <a:pt x="1116723" y="83185"/>
                </a:lnTo>
                <a:lnTo>
                  <a:pt x="1119974" y="84455"/>
                </a:lnTo>
                <a:lnTo>
                  <a:pt x="1122235" y="84455"/>
                </a:lnTo>
                <a:lnTo>
                  <a:pt x="1124635" y="83185"/>
                </a:lnTo>
                <a:lnTo>
                  <a:pt x="1127048" y="83185"/>
                </a:lnTo>
                <a:lnTo>
                  <a:pt x="1130236" y="84455"/>
                </a:lnTo>
                <a:lnTo>
                  <a:pt x="1133081" y="84455"/>
                </a:lnTo>
                <a:lnTo>
                  <a:pt x="1134173" y="83185"/>
                </a:lnTo>
                <a:lnTo>
                  <a:pt x="1153680" y="83185"/>
                </a:lnTo>
                <a:lnTo>
                  <a:pt x="1154544" y="84455"/>
                </a:lnTo>
                <a:lnTo>
                  <a:pt x="1156004" y="85725"/>
                </a:lnTo>
                <a:lnTo>
                  <a:pt x="1156004" y="19685"/>
                </a:lnTo>
                <a:lnTo>
                  <a:pt x="1152359" y="19685"/>
                </a:lnTo>
                <a:lnTo>
                  <a:pt x="1151470" y="18415"/>
                </a:lnTo>
                <a:lnTo>
                  <a:pt x="1146644" y="18415"/>
                </a:lnTo>
                <a:lnTo>
                  <a:pt x="1145209" y="19685"/>
                </a:lnTo>
                <a:lnTo>
                  <a:pt x="1136002" y="19685"/>
                </a:lnTo>
                <a:lnTo>
                  <a:pt x="1132967" y="17145"/>
                </a:lnTo>
                <a:lnTo>
                  <a:pt x="1130236" y="18415"/>
                </a:lnTo>
                <a:lnTo>
                  <a:pt x="1115415" y="18415"/>
                </a:lnTo>
                <a:lnTo>
                  <a:pt x="1076731" y="17145"/>
                </a:lnTo>
                <a:lnTo>
                  <a:pt x="1074293" y="18415"/>
                </a:lnTo>
                <a:lnTo>
                  <a:pt x="1071714" y="17145"/>
                </a:lnTo>
                <a:lnTo>
                  <a:pt x="1071867" y="15875"/>
                </a:lnTo>
                <a:lnTo>
                  <a:pt x="1080858" y="15875"/>
                </a:lnTo>
                <a:lnTo>
                  <a:pt x="1082814" y="14605"/>
                </a:lnTo>
                <a:lnTo>
                  <a:pt x="1083754" y="14605"/>
                </a:lnTo>
                <a:lnTo>
                  <a:pt x="1086243" y="15875"/>
                </a:lnTo>
                <a:lnTo>
                  <a:pt x="1130922" y="15875"/>
                </a:lnTo>
                <a:lnTo>
                  <a:pt x="1132890" y="14605"/>
                </a:lnTo>
                <a:lnTo>
                  <a:pt x="1133983" y="14605"/>
                </a:lnTo>
                <a:lnTo>
                  <a:pt x="1135684" y="15875"/>
                </a:lnTo>
                <a:lnTo>
                  <a:pt x="1175816" y="15875"/>
                </a:lnTo>
                <a:lnTo>
                  <a:pt x="1177709" y="17145"/>
                </a:lnTo>
                <a:lnTo>
                  <a:pt x="1177975" y="17145"/>
                </a:lnTo>
                <a:lnTo>
                  <a:pt x="1178217" y="18415"/>
                </a:lnTo>
                <a:lnTo>
                  <a:pt x="1178217" y="6985"/>
                </a:lnTo>
                <a:lnTo>
                  <a:pt x="1162558" y="6985"/>
                </a:lnTo>
                <a:lnTo>
                  <a:pt x="1160703" y="5715"/>
                </a:lnTo>
                <a:lnTo>
                  <a:pt x="1159979" y="5715"/>
                </a:lnTo>
                <a:lnTo>
                  <a:pt x="1157236" y="6985"/>
                </a:lnTo>
                <a:lnTo>
                  <a:pt x="1155115" y="5715"/>
                </a:lnTo>
                <a:lnTo>
                  <a:pt x="1154239" y="5715"/>
                </a:lnTo>
                <a:lnTo>
                  <a:pt x="1152664" y="6985"/>
                </a:lnTo>
                <a:lnTo>
                  <a:pt x="1152004" y="6985"/>
                </a:lnTo>
                <a:lnTo>
                  <a:pt x="1150416" y="8255"/>
                </a:lnTo>
                <a:lnTo>
                  <a:pt x="1149883" y="8255"/>
                </a:lnTo>
                <a:lnTo>
                  <a:pt x="1148753" y="6985"/>
                </a:lnTo>
                <a:lnTo>
                  <a:pt x="1148130" y="5715"/>
                </a:lnTo>
                <a:lnTo>
                  <a:pt x="1141768" y="5715"/>
                </a:lnTo>
                <a:lnTo>
                  <a:pt x="1138478" y="6985"/>
                </a:lnTo>
                <a:lnTo>
                  <a:pt x="1137513" y="6985"/>
                </a:lnTo>
                <a:lnTo>
                  <a:pt x="1135875" y="5715"/>
                </a:lnTo>
                <a:lnTo>
                  <a:pt x="1126515" y="5715"/>
                </a:lnTo>
                <a:lnTo>
                  <a:pt x="1124623" y="6985"/>
                </a:lnTo>
                <a:lnTo>
                  <a:pt x="1124115" y="6985"/>
                </a:lnTo>
                <a:lnTo>
                  <a:pt x="1122451" y="5715"/>
                </a:lnTo>
                <a:lnTo>
                  <a:pt x="1067600" y="5715"/>
                </a:lnTo>
                <a:lnTo>
                  <a:pt x="1067600" y="17145"/>
                </a:lnTo>
                <a:lnTo>
                  <a:pt x="1052004" y="17145"/>
                </a:lnTo>
                <a:lnTo>
                  <a:pt x="1049337" y="18415"/>
                </a:lnTo>
                <a:lnTo>
                  <a:pt x="1047711" y="18415"/>
                </a:lnTo>
                <a:lnTo>
                  <a:pt x="1047711" y="84455"/>
                </a:lnTo>
                <a:lnTo>
                  <a:pt x="1045260" y="84455"/>
                </a:lnTo>
                <a:lnTo>
                  <a:pt x="1045260" y="187325"/>
                </a:lnTo>
                <a:lnTo>
                  <a:pt x="1044079" y="188277"/>
                </a:lnTo>
                <a:lnTo>
                  <a:pt x="1044079" y="266065"/>
                </a:lnTo>
                <a:lnTo>
                  <a:pt x="1043635" y="267335"/>
                </a:lnTo>
                <a:lnTo>
                  <a:pt x="1021664" y="267335"/>
                </a:lnTo>
                <a:lnTo>
                  <a:pt x="1020889" y="268605"/>
                </a:lnTo>
                <a:lnTo>
                  <a:pt x="1019136" y="268605"/>
                </a:lnTo>
                <a:lnTo>
                  <a:pt x="1018336" y="267335"/>
                </a:lnTo>
                <a:lnTo>
                  <a:pt x="1016444" y="267335"/>
                </a:lnTo>
                <a:lnTo>
                  <a:pt x="1016546" y="266065"/>
                </a:lnTo>
                <a:lnTo>
                  <a:pt x="1044079" y="266065"/>
                </a:lnTo>
                <a:lnTo>
                  <a:pt x="1044079" y="188277"/>
                </a:lnTo>
                <a:lnTo>
                  <a:pt x="1043686" y="188595"/>
                </a:lnTo>
                <a:lnTo>
                  <a:pt x="1042797" y="187325"/>
                </a:lnTo>
                <a:lnTo>
                  <a:pt x="1041285" y="188595"/>
                </a:lnTo>
                <a:lnTo>
                  <a:pt x="1040688" y="188595"/>
                </a:lnTo>
                <a:lnTo>
                  <a:pt x="1040218" y="187325"/>
                </a:lnTo>
                <a:lnTo>
                  <a:pt x="1042797" y="187325"/>
                </a:lnTo>
                <a:lnTo>
                  <a:pt x="1045260" y="187325"/>
                </a:lnTo>
                <a:lnTo>
                  <a:pt x="1045260" y="84455"/>
                </a:lnTo>
                <a:lnTo>
                  <a:pt x="1041425" y="84455"/>
                </a:lnTo>
                <a:lnTo>
                  <a:pt x="1040574" y="85725"/>
                </a:lnTo>
                <a:lnTo>
                  <a:pt x="1038974" y="85725"/>
                </a:lnTo>
                <a:lnTo>
                  <a:pt x="1038148" y="86995"/>
                </a:lnTo>
                <a:lnTo>
                  <a:pt x="1031227" y="86995"/>
                </a:lnTo>
                <a:lnTo>
                  <a:pt x="1028979" y="86131"/>
                </a:lnTo>
                <a:lnTo>
                  <a:pt x="1028979" y="206375"/>
                </a:lnTo>
                <a:lnTo>
                  <a:pt x="1028852" y="206375"/>
                </a:lnTo>
                <a:lnTo>
                  <a:pt x="1028331" y="207645"/>
                </a:lnTo>
                <a:lnTo>
                  <a:pt x="1022794" y="207645"/>
                </a:lnTo>
                <a:lnTo>
                  <a:pt x="1022299" y="206375"/>
                </a:lnTo>
                <a:lnTo>
                  <a:pt x="1022908" y="206375"/>
                </a:lnTo>
                <a:lnTo>
                  <a:pt x="1025245" y="205105"/>
                </a:lnTo>
                <a:lnTo>
                  <a:pt x="1028471" y="205105"/>
                </a:lnTo>
                <a:lnTo>
                  <a:pt x="1028979" y="206375"/>
                </a:lnTo>
                <a:lnTo>
                  <a:pt x="1028979" y="86131"/>
                </a:lnTo>
                <a:lnTo>
                  <a:pt x="1027963" y="85725"/>
                </a:lnTo>
                <a:lnTo>
                  <a:pt x="1027315" y="85725"/>
                </a:lnTo>
                <a:lnTo>
                  <a:pt x="1027595" y="84455"/>
                </a:lnTo>
                <a:lnTo>
                  <a:pt x="1028928" y="84455"/>
                </a:lnTo>
                <a:lnTo>
                  <a:pt x="1029830" y="83185"/>
                </a:lnTo>
                <a:lnTo>
                  <a:pt x="1047330" y="83185"/>
                </a:lnTo>
                <a:lnTo>
                  <a:pt x="1047711" y="84455"/>
                </a:lnTo>
                <a:lnTo>
                  <a:pt x="1047711" y="18415"/>
                </a:lnTo>
                <a:lnTo>
                  <a:pt x="1030909" y="18415"/>
                </a:lnTo>
                <a:lnTo>
                  <a:pt x="1029246" y="17145"/>
                </a:lnTo>
                <a:lnTo>
                  <a:pt x="1026769" y="15875"/>
                </a:lnTo>
                <a:lnTo>
                  <a:pt x="1025829" y="15875"/>
                </a:lnTo>
                <a:lnTo>
                  <a:pt x="1024242" y="17145"/>
                </a:lnTo>
                <a:lnTo>
                  <a:pt x="1022299" y="17145"/>
                </a:lnTo>
                <a:lnTo>
                  <a:pt x="1022299" y="84455"/>
                </a:lnTo>
                <a:lnTo>
                  <a:pt x="1020254" y="84455"/>
                </a:lnTo>
                <a:lnTo>
                  <a:pt x="1020483" y="83185"/>
                </a:lnTo>
                <a:lnTo>
                  <a:pt x="1021588" y="83185"/>
                </a:lnTo>
                <a:lnTo>
                  <a:pt x="1022299" y="84455"/>
                </a:lnTo>
                <a:lnTo>
                  <a:pt x="1022299" y="17145"/>
                </a:lnTo>
                <a:lnTo>
                  <a:pt x="1020927" y="17145"/>
                </a:lnTo>
                <a:lnTo>
                  <a:pt x="1019403" y="18415"/>
                </a:lnTo>
                <a:lnTo>
                  <a:pt x="1018082" y="18415"/>
                </a:lnTo>
                <a:lnTo>
                  <a:pt x="1018082" y="206375"/>
                </a:lnTo>
                <a:lnTo>
                  <a:pt x="1015390" y="207645"/>
                </a:lnTo>
                <a:lnTo>
                  <a:pt x="1013015" y="206375"/>
                </a:lnTo>
                <a:lnTo>
                  <a:pt x="1014933" y="206375"/>
                </a:lnTo>
                <a:lnTo>
                  <a:pt x="1016431" y="205105"/>
                </a:lnTo>
                <a:lnTo>
                  <a:pt x="1018082" y="206375"/>
                </a:lnTo>
                <a:lnTo>
                  <a:pt x="1018082" y="18415"/>
                </a:lnTo>
                <a:lnTo>
                  <a:pt x="1016711" y="18415"/>
                </a:lnTo>
                <a:lnTo>
                  <a:pt x="1013548" y="19685"/>
                </a:lnTo>
                <a:lnTo>
                  <a:pt x="1012647" y="19685"/>
                </a:lnTo>
                <a:lnTo>
                  <a:pt x="1012647" y="85725"/>
                </a:lnTo>
                <a:lnTo>
                  <a:pt x="1012342" y="85826"/>
                </a:lnTo>
                <a:lnTo>
                  <a:pt x="1012342" y="187325"/>
                </a:lnTo>
                <a:lnTo>
                  <a:pt x="1011402" y="188595"/>
                </a:lnTo>
                <a:lnTo>
                  <a:pt x="1010208" y="188595"/>
                </a:lnTo>
                <a:lnTo>
                  <a:pt x="1009662" y="187325"/>
                </a:lnTo>
                <a:lnTo>
                  <a:pt x="1012342" y="187325"/>
                </a:lnTo>
                <a:lnTo>
                  <a:pt x="1012342" y="85826"/>
                </a:lnTo>
                <a:lnTo>
                  <a:pt x="1009916" y="86995"/>
                </a:lnTo>
                <a:lnTo>
                  <a:pt x="1007503" y="85725"/>
                </a:lnTo>
                <a:lnTo>
                  <a:pt x="1005103" y="86995"/>
                </a:lnTo>
                <a:lnTo>
                  <a:pt x="999680" y="86995"/>
                </a:lnTo>
                <a:lnTo>
                  <a:pt x="996746" y="85725"/>
                </a:lnTo>
                <a:lnTo>
                  <a:pt x="996429" y="85725"/>
                </a:lnTo>
                <a:lnTo>
                  <a:pt x="997127" y="84455"/>
                </a:lnTo>
                <a:lnTo>
                  <a:pt x="997877" y="84455"/>
                </a:lnTo>
                <a:lnTo>
                  <a:pt x="1000277" y="83185"/>
                </a:lnTo>
                <a:lnTo>
                  <a:pt x="1001801" y="83185"/>
                </a:lnTo>
                <a:lnTo>
                  <a:pt x="1003998" y="84455"/>
                </a:lnTo>
                <a:lnTo>
                  <a:pt x="1004900" y="84455"/>
                </a:lnTo>
                <a:lnTo>
                  <a:pt x="1007440" y="83185"/>
                </a:lnTo>
                <a:lnTo>
                  <a:pt x="1009065" y="83185"/>
                </a:lnTo>
                <a:lnTo>
                  <a:pt x="1011262" y="84455"/>
                </a:lnTo>
                <a:lnTo>
                  <a:pt x="1011885" y="84455"/>
                </a:lnTo>
                <a:lnTo>
                  <a:pt x="1012647" y="85725"/>
                </a:lnTo>
                <a:lnTo>
                  <a:pt x="1012647" y="19685"/>
                </a:lnTo>
                <a:lnTo>
                  <a:pt x="1010856" y="19685"/>
                </a:lnTo>
                <a:lnTo>
                  <a:pt x="1007071" y="18415"/>
                </a:lnTo>
                <a:lnTo>
                  <a:pt x="1004697" y="18415"/>
                </a:lnTo>
                <a:lnTo>
                  <a:pt x="996073" y="17805"/>
                </a:lnTo>
                <a:lnTo>
                  <a:pt x="996073" y="206375"/>
                </a:lnTo>
                <a:lnTo>
                  <a:pt x="993698" y="207645"/>
                </a:lnTo>
                <a:lnTo>
                  <a:pt x="991654" y="207645"/>
                </a:lnTo>
                <a:lnTo>
                  <a:pt x="989380" y="206375"/>
                </a:lnTo>
                <a:lnTo>
                  <a:pt x="993533" y="206375"/>
                </a:lnTo>
                <a:lnTo>
                  <a:pt x="994727" y="205105"/>
                </a:lnTo>
                <a:lnTo>
                  <a:pt x="996073" y="206375"/>
                </a:lnTo>
                <a:lnTo>
                  <a:pt x="996073" y="17805"/>
                </a:lnTo>
                <a:lnTo>
                  <a:pt x="988390" y="17259"/>
                </a:lnTo>
                <a:lnTo>
                  <a:pt x="988390" y="85725"/>
                </a:lnTo>
                <a:lnTo>
                  <a:pt x="979893" y="86995"/>
                </a:lnTo>
                <a:lnTo>
                  <a:pt x="945311" y="86995"/>
                </a:lnTo>
                <a:lnTo>
                  <a:pt x="945311" y="207645"/>
                </a:lnTo>
                <a:lnTo>
                  <a:pt x="944689" y="208915"/>
                </a:lnTo>
                <a:lnTo>
                  <a:pt x="941959" y="208915"/>
                </a:lnTo>
                <a:lnTo>
                  <a:pt x="941489" y="207645"/>
                </a:lnTo>
                <a:lnTo>
                  <a:pt x="945311" y="207645"/>
                </a:lnTo>
                <a:lnTo>
                  <a:pt x="945311" y="86995"/>
                </a:lnTo>
                <a:lnTo>
                  <a:pt x="925728" y="86995"/>
                </a:lnTo>
                <a:lnTo>
                  <a:pt x="925423" y="85725"/>
                </a:lnTo>
                <a:lnTo>
                  <a:pt x="925258" y="85725"/>
                </a:lnTo>
                <a:lnTo>
                  <a:pt x="930617" y="84455"/>
                </a:lnTo>
                <a:lnTo>
                  <a:pt x="935177" y="84455"/>
                </a:lnTo>
                <a:lnTo>
                  <a:pt x="942797" y="85725"/>
                </a:lnTo>
                <a:lnTo>
                  <a:pt x="945832" y="84455"/>
                </a:lnTo>
                <a:lnTo>
                  <a:pt x="952461" y="84455"/>
                </a:lnTo>
                <a:lnTo>
                  <a:pt x="955624" y="83185"/>
                </a:lnTo>
                <a:lnTo>
                  <a:pt x="957173" y="83185"/>
                </a:lnTo>
                <a:lnTo>
                  <a:pt x="959713" y="84455"/>
                </a:lnTo>
                <a:lnTo>
                  <a:pt x="968743" y="84455"/>
                </a:lnTo>
                <a:lnTo>
                  <a:pt x="970661" y="83185"/>
                </a:lnTo>
                <a:lnTo>
                  <a:pt x="972083" y="83185"/>
                </a:lnTo>
                <a:lnTo>
                  <a:pt x="973594" y="84455"/>
                </a:lnTo>
                <a:lnTo>
                  <a:pt x="974255" y="84455"/>
                </a:lnTo>
                <a:lnTo>
                  <a:pt x="976312" y="83185"/>
                </a:lnTo>
                <a:lnTo>
                  <a:pt x="977900" y="84455"/>
                </a:lnTo>
                <a:lnTo>
                  <a:pt x="980859" y="84455"/>
                </a:lnTo>
                <a:lnTo>
                  <a:pt x="983602" y="85725"/>
                </a:lnTo>
                <a:lnTo>
                  <a:pt x="988390" y="85725"/>
                </a:lnTo>
                <a:lnTo>
                  <a:pt x="988390" y="17259"/>
                </a:lnTo>
                <a:lnTo>
                  <a:pt x="986866" y="17145"/>
                </a:lnTo>
                <a:lnTo>
                  <a:pt x="969048" y="17145"/>
                </a:lnTo>
                <a:lnTo>
                  <a:pt x="964171" y="18415"/>
                </a:lnTo>
                <a:lnTo>
                  <a:pt x="959294" y="17145"/>
                </a:lnTo>
                <a:lnTo>
                  <a:pt x="937056" y="17145"/>
                </a:lnTo>
                <a:lnTo>
                  <a:pt x="933399" y="18415"/>
                </a:lnTo>
                <a:lnTo>
                  <a:pt x="928522" y="17145"/>
                </a:lnTo>
                <a:lnTo>
                  <a:pt x="927290" y="17145"/>
                </a:lnTo>
                <a:lnTo>
                  <a:pt x="921207" y="18415"/>
                </a:lnTo>
                <a:lnTo>
                  <a:pt x="917752" y="17513"/>
                </a:lnTo>
                <a:lnTo>
                  <a:pt x="917752" y="207645"/>
                </a:lnTo>
                <a:lnTo>
                  <a:pt x="917460" y="208915"/>
                </a:lnTo>
                <a:lnTo>
                  <a:pt x="886802" y="208915"/>
                </a:lnTo>
                <a:lnTo>
                  <a:pt x="886498" y="207645"/>
                </a:lnTo>
                <a:lnTo>
                  <a:pt x="917752" y="207645"/>
                </a:lnTo>
                <a:lnTo>
                  <a:pt x="917752" y="17513"/>
                </a:lnTo>
                <a:lnTo>
                  <a:pt x="916343" y="17145"/>
                </a:lnTo>
                <a:lnTo>
                  <a:pt x="914514" y="17145"/>
                </a:lnTo>
                <a:lnTo>
                  <a:pt x="914514" y="85725"/>
                </a:lnTo>
                <a:lnTo>
                  <a:pt x="913142" y="86995"/>
                </a:lnTo>
                <a:lnTo>
                  <a:pt x="912647" y="86995"/>
                </a:lnTo>
                <a:lnTo>
                  <a:pt x="912266" y="85725"/>
                </a:lnTo>
                <a:lnTo>
                  <a:pt x="914514" y="85725"/>
                </a:lnTo>
                <a:lnTo>
                  <a:pt x="914514" y="17145"/>
                </a:lnTo>
                <a:lnTo>
                  <a:pt x="910640" y="17145"/>
                </a:lnTo>
                <a:lnTo>
                  <a:pt x="910996" y="15875"/>
                </a:lnTo>
                <a:lnTo>
                  <a:pt x="966952" y="15875"/>
                </a:lnTo>
                <a:lnTo>
                  <a:pt x="970102" y="14605"/>
                </a:lnTo>
                <a:lnTo>
                  <a:pt x="973099" y="14605"/>
                </a:lnTo>
                <a:lnTo>
                  <a:pt x="973645" y="15875"/>
                </a:lnTo>
                <a:lnTo>
                  <a:pt x="976922" y="15875"/>
                </a:lnTo>
                <a:lnTo>
                  <a:pt x="980020" y="14605"/>
                </a:lnTo>
                <a:lnTo>
                  <a:pt x="1045476" y="14605"/>
                </a:lnTo>
                <a:lnTo>
                  <a:pt x="1047191" y="15875"/>
                </a:lnTo>
                <a:lnTo>
                  <a:pt x="1047724" y="15875"/>
                </a:lnTo>
                <a:lnTo>
                  <a:pt x="1049718" y="14605"/>
                </a:lnTo>
                <a:lnTo>
                  <a:pt x="1063244" y="14605"/>
                </a:lnTo>
                <a:lnTo>
                  <a:pt x="1065110" y="15875"/>
                </a:lnTo>
                <a:lnTo>
                  <a:pt x="1067333" y="15875"/>
                </a:lnTo>
                <a:lnTo>
                  <a:pt x="1067600" y="17145"/>
                </a:lnTo>
                <a:lnTo>
                  <a:pt x="1067600" y="5715"/>
                </a:lnTo>
                <a:lnTo>
                  <a:pt x="1027658" y="5715"/>
                </a:lnTo>
                <a:lnTo>
                  <a:pt x="1026261" y="6985"/>
                </a:lnTo>
                <a:lnTo>
                  <a:pt x="1025690" y="6985"/>
                </a:lnTo>
                <a:lnTo>
                  <a:pt x="1023454" y="5715"/>
                </a:lnTo>
                <a:lnTo>
                  <a:pt x="983551" y="5715"/>
                </a:lnTo>
                <a:lnTo>
                  <a:pt x="981951" y="6985"/>
                </a:lnTo>
                <a:lnTo>
                  <a:pt x="981430" y="6985"/>
                </a:lnTo>
                <a:lnTo>
                  <a:pt x="979678" y="5715"/>
                </a:lnTo>
                <a:lnTo>
                  <a:pt x="978585" y="5715"/>
                </a:lnTo>
                <a:lnTo>
                  <a:pt x="975550" y="6985"/>
                </a:lnTo>
                <a:lnTo>
                  <a:pt x="973162" y="6985"/>
                </a:lnTo>
                <a:lnTo>
                  <a:pt x="972019" y="5715"/>
                </a:lnTo>
                <a:lnTo>
                  <a:pt x="961720" y="5715"/>
                </a:lnTo>
                <a:lnTo>
                  <a:pt x="960018" y="6985"/>
                </a:lnTo>
                <a:lnTo>
                  <a:pt x="959472" y="6985"/>
                </a:lnTo>
                <a:lnTo>
                  <a:pt x="957173" y="5715"/>
                </a:lnTo>
                <a:lnTo>
                  <a:pt x="955421" y="5715"/>
                </a:lnTo>
                <a:lnTo>
                  <a:pt x="952804" y="6985"/>
                </a:lnTo>
                <a:lnTo>
                  <a:pt x="951979" y="6985"/>
                </a:lnTo>
                <a:lnTo>
                  <a:pt x="950556" y="5715"/>
                </a:lnTo>
                <a:lnTo>
                  <a:pt x="939723" y="5715"/>
                </a:lnTo>
                <a:lnTo>
                  <a:pt x="936269" y="8255"/>
                </a:lnTo>
                <a:lnTo>
                  <a:pt x="933856" y="6985"/>
                </a:lnTo>
                <a:lnTo>
                  <a:pt x="930871" y="6985"/>
                </a:lnTo>
                <a:lnTo>
                  <a:pt x="930402" y="5715"/>
                </a:lnTo>
                <a:lnTo>
                  <a:pt x="926807" y="8255"/>
                </a:lnTo>
                <a:lnTo>
                  <a:pt x="923886" y="8255"/>
                </a:lnTo>
                <a:lnTo>
                  <a:pt x="922464" y="6985"/>
                </a:lnTo>
                <a:lnTo>
                  <a:pt x="921054" y="5715"/>
                </a:lnTo>
                <a:lnTo>
                  <a:pt x="917219" y="5715"/>
                </a:lnTo>
                <a:lnTo>
                  <a:pt x="916927" y="6985"/>
                </a:lnTo>
                <a:lnTo>
                  <a:pt x="912672" y="6985"/>
                </a:lnTo>
                <a:lnTo>
                  <a:pt x="911491" y="5715"/>
                </a:lnTo>
                <a:lnTo>
                  <a:pt x="910640" y="5715"/>
                </a:lnTo>
                <a:lnTo>
                  <a:pt x="908100" y="6985"/>
                </a:lnTo>
                <a:lnTo>
                  <a:pt x="906284" y="8255"/>
                </a:lnTo>
                <a:lnTo>
                  <a:pt x="904646" y="7048"/>
                </a:lnTo>
                <a:lnTo>
                  <a:pt x="904646" y="17145"/>
                </a:lnTo>
                <a:lnTo>
                  <a:pt x="903274" y="17145"/>
                </a:lnTo>
                <a:lnTo>
                  <a:pt x="903808" y="15875"/>
                </a:lnTo>
                <a:lnTo>
                  <a:pt x="904646" y="17145"/>
                </a:lnTo>
                <a:lnTo>
                  <a:pt x="904646" y="7048"/>
                </a:lnTo>
                <a:lnTo>
                  <a:pt x="902855" y="5715"/>
                </a:lnTo>
                <a:lnTo>
                  <a:pt x="901090" y="5715"/>
                </a:lnTo>
                <a:lnTo>
                  <a:pt x="901090" y="85725"/>
                </a:lnTo>
                <a:lnTo>
                  <a:pt x="900684" y="86995"/>
                </a:lnTo>
                <a:lnTo>
                  <a:pt x="897991" y="86995"/>
                </a:lnTo>
                <a:lnTo>
                  <a:pt x="897559" y="85725"/>
                </a:lnTo>
                <a:lnTo>
                  <a:pt x="901090" y="85725"/>
                </a:lnTo>
                <a:lnTo>
                  <a:pt x="901090" y="5715"/>
                </a:lnTo>
                <a:lnTo>
                  <a:pt x="899147" y="5715"/>
                </a:lnTo>
                <a:lnTo>
                  <a:pt x="899147" y="17145"/>
                </a:lnTo>
                <a:lnTo>
                  <a:pt x="888619" y="17145"/>
                </a:lnTo>
                <a:lnTo>
                  <a:pt x="888619" y="86995"/>
                </a:lnTo>
                <a:lnTo>
                  <a:pt x="888174" y="88265"/>
                </a:lnTo>
                <a:lnTo>
                  <a:pt x="886739" y="88265"/>
                </a:lnTo>
                <a:lnTo>
                  <a:pt x="886548" y="86995"/>
                </a:lnTo>
                <a:lnTo>
                  <a:pt x="888619" y="86995"/>
                </a:lnTo>
                <a:lnTo>
                  <a:pt x="888619" y="17145"/>
                </a:lnTo>
                <a:lnTo>
                  <a:pt x="886688" y="17145"/>
                </a:lnTo>
                <a:lnTo>
                  <a:pt x="887145" y="15875"/>
                </a:lnTo>
                <a:lnTo>
                  <a:pt x="898779" y="15875"/>
                </a:lnTo>
                <a:lnTo>
                  <a:pt x="899147" y="17145"/>
                </a:lnTo>
                <a:lnTo>
                  <a:pt x="899147" y="5715"/>
                </a:lnTo>
                <a:lnTo>
                  <a:pt x="897458" y="5715"/>
                </a:lnTo>
                <a:lnTo>
                  <a:pt x="895743" y="4445"/>
                </a:lnTo>
                <a:lnTo>
                  <a:pt x="894981" y="3175"/>
                </a:lnTo>
                <a:lnTo>
                  <a:pt x="891247" y="3175"/>
                </a:lnTo>
                <a:lnTo>
                  <a:pt x="891311" y="4445"/>
                </a:lnTo>
                <a:lnTo>
                  <a:pt x="889558" y="5715"/>
                </a:lnTo>
                <a:lnTo>
                  <a:pt x="888403" y="4445"/>
                </a:lnTo>
                <a:lnTo>
                  <a:pt x="886244" y="5715"/>
                </a:lnTo>
                <a:lnTo>
                  <a:pt x="879678" y="5715"/>
                </a:lnTo>
                <a:lnTo>
                  <a:pt x="879678" y="255905"/>
                </a:lnTo>
                <a:lnTo>
                  <a:pt x="878243" y="257175"/>
                </a:lnTo>
                <a:lnTo>
                  <a:pt x="877760" y="257175"/>
                </a:lnTo>
                <a:lnTo>
                  <a:pt x="877366" y="255905"/>
                </a:lnTo>
                <a:lnTo>
                  <a:pt x="879678" y="255905"/>
                </a:lnTo>
                <a:lnTo>
                  <a:pt x="879678" y="5715"/>
                </a:lnTo>
                <a:lnTo>
                  <a:pt x="879309" y="5715"/>
                </a:lnTo>
                <a:lnTo>
                  <a:pt x="879309" y="85725"/>
                </a:lnTo>
                <a:lnTo>
                  <a:pt x="879195" y="86995"/>
                </a:lnTo>
                <a:lnTo>
                  <a:pt x="877100" y="88265"/>
                </a:lnTo>
                <a:lnTo>
                  <a:pt x="875499" y="88265"/>
                </a:lnTo>
                <a:lnTo>
                  <a:pt x="875499" y="207645"/>
                </a:lnTo>
                <a:lnTo>
                  <a:pt x="875271" y="208915"/>
                </a:lnTo>
                <a:lnTo>
                  <a:pt x="873925" y="208915"/>
                </a:lnTo>
                <a:lnTo>
                  <a:pt x="873569" y="207645"/>
                </a:lnTo>
                <a:lnTo>
                  <a:pt x="875499" y="207645"/>
                </a:lnTo>
                <a:lnTo>
                  <a:pt x="875499" y="88265"/>
                </a:lnTo>
                <a:lnTo>
                  <a:pt x="871867" y="88265"/>
                </a:lnTo>
                <a:lnTo>
                  <a:pt x="871867" y="86995"/>
                </a:lnTo>
                <a:lnTo>
                  <a:pt x="871994" y="86995"/>
                </a:lnTo>
                <a:lnTo>
                  <a:pt x="872998" y="85725"/>
                </a:lnTo>
                <a:lnTo>
                  <a:pt x="879309" y="85725"/>
                </a:lnTo>
                <a:lnTo>
                  <a:pt x="879309" y="5715"/>
                </a:lnTo>
                <a:lnTo>
                  <a:pt x="878954" y="5715"/>
                </a:lnTo>
                <a:lnTo>
                  <a:pt x="878954" y="17145"/>
                </a:lnTo>
                <a:lnTo>
                  <a:pt x="853617" y="17145"/>
                </a:lnTo>
                <a:lnTo>
                  <a:pt x="854024" y="15875"/>
                </a:lnTo>
                <a:lnTo>
                  <a:pt x="878522" y="15875"/>
                </a:lnTo>
                <a:lnTo>
                  <a:pt x="878954" y="17145"/>
                </a:lnTo>
                <a:lnTo>
                  <a:pt x="878954" y="5715"/>
                </a:lnTo>
                <a:lnTo>
                  <a:pt x="873747" y="5715"/>
                </a:lnTo>
                <a:lnTo>
                  <a:pt x="872693" y="4445"/>
                </a:lnTo>
                <a:lnTo>
                  <a:pt x="870432" y="4445"/>
                </a:lnTo>
                <a:lnTo>
                  <a:pt x="866521" y="6985"/>
                </a:lnTo>
                <a:lnTo>
                  <a:pt x="849655" y="6985"/>
                </a:lnTo>
                <a:lnTo>
                  <a:pt x="849655" y="17145"/>
                </a:lnTo>
                <a:lnTo>
                  <a:pt x="848474" y="18415"/>
                </a:lnTo>
                <a:lnTo>
                  <a:pt x="847610" y="18415"/>
                </a:lnTo>
                <a:lnTo>
                  <a:pt x="846518" y="17170"/>
                </a:lnTo>
                <a:lnTo>
                  <a:pt x="846518" y="207645"/>
                </a:lnTo>
                <a:lnTo>
                  <a:pt x="846086" y="208915"/>
                </a:lnTo>
                <a:lnTo>
                  <a:pt x="844626" y="208915"/>
                </a:lnTo>
                <a:lnTo>
                  <a:pt x="844435" y="207645"/>
                </a:lnTo>
                <a:lnTo>
                  <a:pt x="846518" y="207645"/>
                </a:lnTo>
                <a:lnTo>
                  <a:pt x="846518" y="17170"/>
                </a:lnTo>
                <a:lnTo>
                  <a:pt x="846086" y="17145"/>
                </a:lnTo>
                <a:lnTo>
                  <a:pt x="847102" y="15875"/>
                </a:lnTo>
                <a:lnTo>
                  <a:pt x="848233" y="15875"/>
                </a:lnTo>
                <a:lnTo>
                  <a:pt x="849655" y="17145"/>
                </a:lnTo>
                <a:lnTo>
                  <a:pt x="849655" y="6985"/>
                </a:lnTo>
                <a:lnTo>
                  <a:pt x="831989" y="6985"/>
                </a:lnTo>
                <a:lnTo>
                  <a:pt x="831989" y="18415"/>
                </a:lnTo>
                <a:lnTo>
                  <a:pt x="830999" y="19685"/>
                </a:lnTo>
                <a:lnTo>
                  <a:pt x="829208" y="19685"/>
                </a:lnTo>
                <a:lnTo>
                  <a:pt x="828116" y="18415"/>
                </a:lnTo>
                <a:lnTo>
                  <a:pt x="831989" y="18415"/>
                </a:lnTo>
                <a:lnTo>
                  <a:pt x="831989" y="6985"/>
                </a:lnTo>
                <a:lnTo>
                  <a:pt x="816800" y="6985"/>
                </a:lnTo>
                <a:lnTo>
                  <a:pt x="816800" y="268605"/>
                </a:lnTo>
                <a:lnTo>
                  <a:pt x="814933" y="268605"/>
                </a:lnTo>
                <a:lnTo>
                  <a:pt x="815657" y="267335"/>
                </a:lnTo>
                <a:lnTo>
                  <a:pt x="816305" y="267335"/>
                </a:lnTo>
                <a:lnTo>
                  <a:pt x="816800" y="268605"/>
                </a:lnTo>
                <a:lnTo>
                  <a:pt x="816800" y="6985"/>
                </a:lnTo>
                <a:lnTo>
                  <a:pt x="809879" y="6985"/>
                </a:lnTo>
                <a:lnTo>
                  <a:pt x="809879" y="86995"/>
                </a:lnTo>
                <a:lnTo>
                  <a:pt x="809637" y="88265"/>
                </a:lnTo>
                <a:lnTo>
                  <a:pt x="807999" y="88265"/>
                </a:lnTo>
                <a:lnTo>
                  <a:pt x="807618" y="86995"/>
                </a:lnTo>
                <a:lnTo>
                  <a:pt x="809879" y="86995"/>
                </a:lnTo>
                <a:lnTo>
                  <a:pt x="809879" y="6985"/>
                </a:lnTo>
                <a:lnTo>
                  <a:pt x="794562" y="6985"/>
                </a:lnTo>
                <a:lnTo>
                  <a:pt x="793597" y="4445"/>
                </a:lnTo>
                <a:lnTo>
                  <a:pt x="789000" y="4445"/>
                </a:lnTo>
                <a:lnTo>
                  <a:pt x="788390" y="5715"/>
                </a:lnTo>
                <a:lnTo>
                  <a:pt x="788123" y="6985"/>
                </a:lnTo>
                <a:lnTo>
                  <a:pt x="785990" y="6985"/>
                </a:lnTo>
                <a:lnTo>
                  <a:pt x="784948" y="5715"/>
                </a:lnTo>
                <a:lnTo>
                  <a:pt x="784720" y="4445"/>
                </a:lnTo>
                <a:lnTo>
                  <a:pt x="780275" y="4445"/>
                </a:lnTo>
                <a:lnTo>
                  <a:pt x="779691" y="5715"/>
                </a:lnTo>
                <a:lnTo>
                  <a:pt x="778637" y="6985"/>
                </a:lnTo>
                <a:lnTo>
                  <a:pt x="775474" y="6985"/>
                </a:lnTo>
                <a:lnTo>
                  <a:pt x="774725" y="5715"/>
                </a:lnTo>
                <a:lnTo>
                  <a:pt x="771715" y="8255"/>
                </a:lnTo>
                <a:lnTo>
                  <a:pt x="769721" y="8255"/>
                </a:lnTo>
                <a:lnTo>
                  <a:pt x="767943" y="5715"/>
                </a:lnTo>
                <a:lnTo>
                  <a:pt x="767041" y="5715"/>
                </a:lnTo>
                <a:lnTo>
                  <a:pt x="766064" y="4445"/>
                </a:lnTo>
                <a:lnTo>
                  <a:pt x="764006" y="4445"/>
                </a:lnTo>
                <a:lnTo>
                  <a:pt x="761961" y="5715"/>
                </a:lnTo>
                <a:lnTo>
                  <a:pt x="759231" y="5715"/>
                </a:lnTo>
                <a:lnTo>
                  <a:pt x="756627" y="6985"/>
                </a:lnTo>
                <a:lnTo>
                  <a:pt x="756145" y="6985"/>
                </a:lnTo>
                <a:lnTo>
                  <a:pt x="754799" y="5715"/>
                </a:lnTo>
                <a:lnTo>
                  <a:pt x="745832" y="5715"/>
                </a:lnTo>
                <a:lnTo>
                  <a:pt x="745502" y="6985"/>
                </a:lnTo>
                <a:lnTo>
                  <a:pt x="747560" y="6985"/>
                </a:lnTo>
                <a:lnTo>
                  <a:pt x="748868" y="8255"/>
                </a:lnTo>
                <a:lnTo>
                  <a:pt x="748588" y="8255"/>
                </a:lnTo>
                <a:lnTo>
                  <a:pt x="740981" y="9525"/>
                </a:lnTo>
                <a:lnTo>
                  <a:pt x="733666" y="9525"/>
                </a:lnTo>
                <a:lnTo>
                  <a:pt x="725512" y="8255"/>
                </a:lnTo>
                <a:lnTo>
                  <a:pt x="725347" y="8255"/>
                </a:lnTo>
                <a:lnTo>
                  <a:pt x="725512" y="5715"/>
                </a:lnTo>
                <a:lnTo>
                  <a:pt x="707567" y="5715"/>
                </a:lnTo>
                <a:lnTo>
                  <a:pt x="707059" y="6985"/>
                </a:lnTo>
                <a:lnTo>
                  <a:pt x="706310" y="6985"/>
                </a:lnTo>
                <a:lnTo>
                  <a:pt x="705599" y="8255"/>
                </a:lnTo>
                <a:lnTo>
                  <a:pt x="704850" y="8255"/>
                </a:lnTo>
                <a:lnTo>
                  <a:pt x="696861" y="9525"/>
                </a:lnTo>
                <a:lnTo>
                  <a:pt x="681863" y="9525"/>
                </a:lnTo>
                <a:lnTo>
                  <a:pt x="681075" y="8255"/>
                </a:lnTo>
                <a:lnTo>
                  <a:pt x="680021" y="5715"/>
                </a:lnTo>
                <a:lnTo>
                  <a:pt x="676402" y="5715"/>
                </a:lnTo>
                <a:lnTo>
                  <a:pt x="675881" y="6985"/>
                </a:lnTo>
                <a:lnTo>
                  <a:pt x="676084" y="6985"/>
                </a:lnTo>
                <a:lnTo>
                  <a:pt x="677418" y="8255"/>
                </a:lnTo>
                <a:lnTo>
                  <a:pt x="677875" y="8255"/>
                </a:lnTo>
                <a:lnTo>
                  <a:pt x="676783" y="9525"/>
                </a:lnTo>
                <a:lnTo>
                  <a:pt x="630961" y="9525"/>
                </a:lnTo>
                <a:lnTo>
                  <a:pt x="629945" y="8255"/>
                </a:lnTo>
                <a:lnTo>
                  <a:pt x="628992" y="6985"/>
                </a:lnTo>
                <a:lnTo>
                  <a:pt x="628294" y="5715"/>
                </a:lnTo>
                <a:lnTo>
                  <a:pt x="622769" y="5715"/>
                </a:lnTo>
                <a:lnTo>
                  <a:pt x="620953" y="6985"/>
                </a:lnTo>
                <a:lnTo>
                  <a:pt x="619912" y="8255"/>
                </a:lnTo>
                <a:lnTo>
                  <a:pt x="618134" y="10795"/>
                </a:lnTo>
                <a:lnTo>
                  <a:pt x="613333" y="10795"/>
                </a:lnTo>
                <a:lnTo>
                  <a:pt x="612533" y="8255"/>
                </a:lnTo>
                <a:lnTo>
                  <a:pt x="608660" y="8255"/>
                </a:lnTo>
                <a:lnTo>
                  <a:pt x="607910" y="6985"/>
                </a:lnTo>
                <a:lnTo>
                  <a:pt x="602107" y="6985"/>
                </a:lnTo>
                <a:lnTo>
                  <a:pt x="599452" y="8255"/>
                </a:lnTo>
                <a:lnTo>
                  <a:pt x="600075" y="9525"/>
                </a:lnTo>
                <a:lnTo>
                  <a:pt x="606577" y="9525"/>
                </a:lnTo>
                <a:lnTo>
                  <a:pt x="606323" y="10795"/>
                </a:lnTo>
                <a:lnTo>
                  <a:pt x="597598" y="10795"/>
                </a:lnTo>
                <a:lnTo>
                  <a:pt x="596798" y="9525"/>
                </a:lnTo>
                <a:lnTo>
                  <a:pt x="595884" y="8255"/>
                </a:lnTo>
                <a:lnTo>
                  <a:pt x="594766" y="6985"/>
                </a:lnTo>
                <a:lnTo>
                  <a:pt x="590461" y="6985"/>
                </a:lnTo>
                <a:lnTo>
                  <a:pt x="587336" y="8255"/>
                </a:lnTo>
                <a:lnTo>
                  <a:pt x="586041" y="8255"/>
                </a:lnTo>
                <a:lnTo>
                  <a:pt x="584835" y="10795"/>
                </a:lnTo>
                <a:lnTo>
                  <a:pt x="580605" y="10795"/>
                </a:lnTo>
                <a:lnTo>
                  <a:pt x="579132" y="8255"/>
                </a:lnTo>
                <a:lnTo>
                  <a:pt x="576719" y="8255"/>
                </a:lnTo>
                <a:lnTo>
                  <a:pt x="575818" y="10795"/>
                </a:lnTo>
                <a:lnTo>
                  <a:pt x="569556" y="10795"/>
                </a:lnTo>
                <a:lnTo>
                  <a:pt x="568121" y="9525"/>
                </a:lnTo>
                <a:lnTo>
                  <a:pt x="567677" y="9525"/>
                </a:lnTo>
                <a:lnTo>
                  <a:pt x="565531" y="6985"/>
                </a:lnTo>
                <a:lnTo>
                  <a:pt x="564286" y="8255"/>
                </a:lnTo>
                <a:lnTo>
                  <a:pt x="563206" y="9525"/>
                </a:lnTo>
                <a:lnTo>
                  <a:pt x="562940" y="10795"/>
                </a:lnTo>
                <a:lnTo>
                  <a:pt x="559130" y="10795"/>
                </a:lnTo>
                <a:lnTo>
                  <a:pt x="555675" y="9525"/>
                </a:lnTo>
                <a:lnTo>
                  <a:pt x="548182" y="9525"/>
                </a:lnTo>
                <a:lnTo>
                  <a:pt x="546442" y="10795"/>
                </a:lnTo>
                <a:lnTo>
                  <a:pt x="545541" y="10795"/>
                </a:lnTo>
                <a:lnTo>
                  <a:pt x="543090" y="13335"/>
                </a:lnTo>
                <a:lnTo>
                  <a:pt x="541553" y="12065"/>
                </a:lnTo>
                <a:lnTo>
                  <a:pt x="539343" y="12065"/>
                </a:lnTo>
                <a:lnTo>
                  <a:pt x="537006" y="9525"/>
                </a:lnTo>
                <a:lnTo>
                  <a:pt x="523621" y="9525"/>
                </a:lnTo>
                <a:lnTo>
                  <a:pt x="524421" y="10795"/>
                </a:lnTo>
                <a:lnTo>
                  <a:pt x="524383" y="12065"/>
                </a:lnTo>
                <a:lnTo>
                  <a:pt x="521881" y="12065"/>
                </a:lnTo>
                <a:lnTo>
                  <a:pt x="520331" y="9525"/>
                </a:lnTo>
                <a:lnTo>
                  <a:pt x="518401" y="12065"/>
                </a:lnTo>
                <a:lnTo>
                  <a:pt x="516966" y="12065"/>
                </a:lnTo>
                <a:lnTo>
                  <a:pt x="515264" y="9525"/>
                </a:lnTo>
                <a:lnTo>
                  <a:pt x="510692" y="9525"/>
                </a:lnTo>
                <a:lnTo>
                  <a:pt x="507301" y="10795"/>
                </a:lnTo>
                <a:lnTo>
                  <a:pt x="505256" y="9525"/>
                </a:lnTo>
                <a:lnTo>
                  <a:pt x="504367" y="9525"/>
                </a:lnTo>
                <a:lnTo>
                  <a:pt x="502259" y="10795"/>
                </a:lnTo>
                <a:lnTo>
                  <a:pt x="500761" y="10795"/>
                </a:lnTo>
                <a:lnTo>
                  <a:pt x="498500" y="12065"/>
                </a:lnTo>
                <a:lnTo>
                  <a:pt x="497725" y="12065"/>
                </a:lnTo>
                <a:lnTo>
                  <a:pt x="495655" y="10795"/>
                </a:lnTo>
                <a:lnTo>
                  <a:pt x="492912" y="12065"/>
                </a:lnTo>
                <a:lnTo>
                  <a:pt x="489102" y="10795"/>
                </a:lnTo>
                <a:lnTo>
                  <a:pt x="486371" y="9525"/>
                </a:lnTo>
                <a:lnTo>
                  <a:pt x="483044" y="9525"/>
                </a:lnTo>
                <a:lnTo>
                  <a:pt x="481634" y="10795"/>
                </a:lnTo>
                <a:lnTo>
                  <a:pt x="480707" y="10795"/>
                </a:lnTo>
                <a:lnTo>
                  <a:pt x="478663" y="9525"/>
                </a:lnTo>
                <a:lnTo>
                  <a:pt x="477596" y="9525"/>
                </a:lnTo>
                <a:lnTo>
                  <a:pt x="475932" y="10795"/>
                </a:lnTo>
                <a:lnTo>
                  <a:pt x="469417" y="10795"/>
                </a:lnTo>
                <a:lnTo>
                  <a:pt x="469099" y="12065"/>
                </a:lnTo>
                <a:lnTo>
                  <a:pt x="469684" y="12065"/>
                </a:lnTo>
                <a:lnTo>
                  <a:pt x="471754" y="13335"/>
                </a:lnTo>
                <a:lnTo>
                  <a:pt x="473595" y="12065"/>
                </a:lnTo>
                <a:lnTo>
                  <a:pt x="476186" y="13335"/>
                </a:lnTo>
                <a:lnTo>
                  <a:pt x="475742" y="14605"/>
                </a:lnTo>
                <a:lnTo>
                  <a:pt x="465899" y="14605"/>
                </a:lnTo>
                <a:lnTo>
                  <a:pt x="465048" y="13335"/>
                </a:lnTo>
                <a:lnTo>
                  <a:pt x="464070" y="12065"/>
                </a:lnTo>
                <a:lnTo>
                  <a:pt x="461962" y="12065"/>
                </a:lnTo>
                <a:lnTo>
                  <a:pt x="460286" y="13335"/>
                </a:lnTo>
                <a:lnTo>
                  <a:pt x="459701" y="13335"/>
                </a:lnTo>
                <a:lnTo>
                  <a:pt x="455942" y="10795"/>
                </a:lnTo>
                <a:lnTo>
                  <a:pt x="390080" y="10795"/>
                </a:lnTo>
                <a:lnTo>
                  <a:pt x="388277" y="12065"/>
                </a:lnTo>
                <a:lnTo>
                  <a:pt x="383438" y="12065"/>
                </a:lnTo>
                <a:lnTo>
                  <a:pt x="381038" y="10795"/>
                </a:lnTo>
                <a:lnTo>
                  <a:pt x="361276" y="10795"/>
                </a:lnTo>
                <a:lnTo>
                  <a:pt x="360426" y="9525"/>
                </a:lnTo>
                <a:lnTo>
                  <a:pt x="358711" y="9525"/>
                </a:lnTo>
                <a:lnTo>
                  <a:pt x="357860" y="10795"/>
                </a:lnTo>
                <a:lnTo>
                  <a:pt x="354558" y="10795"/>
                </a:lnTo>
                <a:lnTo>
                  <a:pt x="352018" y="9525"/>
                </a:lnTo>
                <a:lnTo>
                  <a:pt x="299580" y="9525"/>
                </a:lnTo>
                <a:lnTo>
                  <a:pt x="298742" y="8255"/>
                </a:lnTo>
                <a:lnTo>
                  <a:pt x="296824" y="8255"/>
                </a:lnTo>
                <a:lnTo>
                  <a:pt x="294843" y="9525"/>
                </a:lnTo>
                <a:lnTo>
                  <a:pt x="293585" y="10795"/>
                </a:lnTo>
                <a:lnTo>
                  <a:pt x="293014" y="10795"/>
                </a:lnTo>
                <a:lnTo>
                  <a:pt x="291909" y="9525"/>
                </a:lnTo>
                <a:lnTo>
                  <a:pt x="290817" y="8255"/>
                </a:lnTo>
                <a:lnTo>
                  <a:pt x="288734" y="6985"/>
                </a:lnTo>
                <a:lnTo>
                  <a:pt x="283578" y="6985"/>
                </a:lnTo>
                <a:lnTo>
                  <a:pt x="282143" y="8255"/>
                </a:lnTo>
                <a:lnTo>
                  <a:pt x="280060" y="9525"/>
                </a:lnTo>
                <a:lnTo>
                  <a:pt x="277647" y="9525"/>
                </a:lnTo>
                <a:lnTo>
                  <a:pt x="277025" y="8255"/>
                </a:lnTo>
                <a:lnTo>
                  <a:pt x="274853" y="8255"/>
                </a:lnTo>
                <a:lnTo>
                  <a:pt x="273100" y="6985"/>
                </a:lnTo>
                <a:lnTo>
                  <a:pt x="258457" y="6985"/>
                </a:lnTo>
                <a:lnTo>
                  <a:pt x="256768" y="5715"/>
                </a:lnTo>
                <a:lnTo>
                  <a:pt x="247015" y="5715"/>
                </a:lnTo>
                <a:lnTo>
                  <a:pt x="243332" y="6985"/>
                </a:lnTo>
                <a:lnTo>
                  <a:pt x="242417" y="6985"/>
                </a:lnTo>
                <a:lnTo>
                  <a:pt x="240461" y="5715"/>
                </a:lnTo>
                <a:lnTo>
                  <a:pt x="185521" y="5715"/>
                </a:lnTo>
                <a:lnTo>
                  <a:pt x="183540" y="8255"/>
                </a:lnTo>
                <a:lnTo>
                  <a:pt x="181914" y="6985"/>
                </a:lnTo>
                <a:lnTo>
                  <a:pt x="179616" y="5715"/>
                </a:lnTo>
                <a:lnTo>
                  <a:pt x="178714" y="5715"/>
                </a:lnTo>
                <a:lnTo>
                  <a:pt x="176733" y="6985"/>
                </a:lnTo>
                <a:lnTo>
                  <a:pt x="173189" y="6985"/>
                </a:lnTo>
                <a:lnTo>
                  <a:pt x="172097" y="5715"/>
                </a:lnTo>
                <a:lnTo>
                  <a:pt x="170065" y="6985"/>
                </a:lnTo>
                <a:lnTo>
                  <a:pt x="60566" y="6985"/>
                </a:lnTo>
                <a:lnTo>
                  <a:pt x="58585" y="5715"/>
                </a:lnTo>
                <a:lnTo>
                  <a:pt x="57683" y="5715"/>
                </a:lnTo>
                <a:lnTo>
                  <a:pt x="55397" y="6985"/>
                </a:lnTo>
                <a:lnTo>
                  <a:pt x="53936" y="6985"/>
                </a:lnTo>
                <a:lnTo>
                  <a:pt x="51650" y="5715"/>
                </a:lnTo>
                <a:lnTo>
                  <a:pt x="39255" y="5715"/>
                </a:lnTo>
                <a:lnTo>
                  <a:pt x="38328" y="6985"/>
                </a:lnTo>
                <a:lnTo>
                  <a:pt x="38011" y="8255"/>
                </a:lnTo>
                <a:lnTo>
                  <a:pt x="37934" y="9525"/>
                </a:lnTo>
                <a:lnTo>
                  <a:pt x="37579" y="12065"/>
                </a:lnTo>
                <a:lnTo>
                  <a:pt x="37287" y="12065"/>
                </a:lnTo>
                <a:lnTo>
                  <a:pt x="36423" y="13335"/>
                </a:lnTo>
                <a:lnTo>
                  <a:pt x="35788" y="13335"/>
                </a:lnTo>
                <a:lnTo>
                  <a:pt x="34747" y="14605"/>
                </a:lnTo>
                <a:lnTo>
                  <a:pt x="34709" y="17145"/>
                </a:lnTo>
                <a:lnTo>
                  <a:pt x="37299" y="18415"/>
                </a:lnTo>
                <a:lnTo>
                  <a:pt x="34709" y="19685"/>
                </a:lnTo>
                <a:lnTo>
                  <a:pt x="33337" y="20955"/>
                </a:lnTo>
                <a:lnTo>
                  <a:pt x="30848" y="22225"/>
                </a:lnTo>
                <a:lnTo>
                  <a:pt x="30226" y="24765"/>
                </a:lnTo>
                <a:lnTo>
                  <a:pt x="30772" y="24765"/>
                </a:lnTo>
                <a:lnTo>
                  <a:pt x="31038" y="26035"/>
                </a:lnTo>
                <a:lnTo>
                  <a:pt x="32042" y="27305"/>
                </a:lnTo>
                <a:lnTo>
                  <a:pt x="32550" y="28575"/>
                </a:lnTo>
                <a:lnTo>
                  <a:pt x="32321" y="31115"/>
                </a:lnTo>
                <a:lnTo>
                  <a:pt x="32804" y="32385"/>
                </a:lnTo>
                <a:lnTo>
                  <a:pt x="34175" y="34925"/>
                </a:lnTo>
                <a:lnTo>
                  <a:pt x="32994" y="37465"/>
                </a:lnTo>
                <a:lnTo>
                  <a:pt x="32512" y="38735"/>
                </a:lnTo>
                <a:lnTo>
                  <a:pt x="32296" y="40005"/>
                </a:lnTo>
                <a:lnTo>
                  <a:pt x="32016" y="41275"/>
                </a:lnTo>
                <a:lnTo>
                  <a:pt x="31267" y="42545"/>
                </a:lnTo>
                <a:lnTo>
                  <a:pt x="31432" y="43815"/>
                </a:lnTo>
                <a:lnTo>
                  <a:pt x="32397" y="45085"/>
                </a:lnTo>
                <a:lnTo>
                  <a:pt x="34175" y="46355"/>
                </a:lnTo>
                <a:lnTo>
                  <a:pt x="34226" y="47625"/>
                </a:lnTo>
                <a:lnTo>
                  <a:pt x="33515" y="48895"/>
                </a:lnTo>
                <a:lnTo>
                  <a:pt x="33350" y="48895"/>
                </a:lnTo>
                <a:lnTo>
                  <a:pt x="32258" y="50165"/>
                </a:lnTo>
                <a:lnTo>
                  <a:pt x="29984" y="50165"/>
                </a:lnTo>
                <a:lnTo>
                  <a:pt x="28841" y="52705"/>
                </a:lnTo>
                <a:lnTo>
                  <a:pt x="28359" y="53975"/>
                </a:lnTo>
                <a:lnTo>
                  <a:pt x="27609" y="55245"/>
                </a:lnTo>
                <a:lnTo>
                  <a:pt x="27800" y="55245"/>
                </a:lnTo>
                <a:lnTo>
                  <a:pt x="28638" y="56515"/>
                </a:lnTo>
                <a:lnTo>
                  <a:pt x="28562" y="57785"/>
                </a:lnTo>
                <a:lnTo>
                  <a:pt x="27787" y="59055"/>
                </a:lnTo>
                <a:lnTo>
                  <a:pt x="27127" y="60325"/>
                </a:lnTo>
                <a:lnTo>
                  <a:pt x="26987" y="61595"/>
                </a:lnTo>
                <a:lnTo>
                  <a:pt x="26949" y="64135"/>
                </a:lnTo>
                <a:lnTo>
                  <a:pt x="27051" y="65405"/>
                </a:lnTo>
                <a:lnTo>
                  <a:pt x="28257" y="66675"/>
                </a:lnTo>
                <a:lnTo>
                  <a:pt x="28130" y="66675"/>
                </a:lnTo>
                <a:lnTo>
                  <a:pt x="27063" y="69215"/>
                </a:lnTo>
                <a:lnTo>
                  <a:pt x="25527" y="69215"/>
                </a:lnTo>
                <a:lnTo>
                  <a:pt x="23558" y="71755"/>
                </a:lnTo>
                <a:lnTo>
                  <a:pt x="23596" y="73025"/>
                </a:lnTo>
                <a:lnTo>
                  <a:pt x="24765" y="74295"/>
                </a:lnTo>
                <a:lnTo>
                  <a:pt x="25222" y="74295"/>
                </a:lnTo>
                <a:lnTo>
                  <a:pt x="26238" y="75565"/>
                </a:lnTo>
                <a:lnTo>
                  <a:pt x="26720" y="75565"/>
                </a:lnTo>
                <a:lnTo>
                  <a:pt x="26835" y="78105"/>
                </a:lnTo>
                <a:lnTo>
                  <a:pt x="27813" y="79375"/>
                </a:lnTo>
                <a:lnTo>
                  <a:pt x="28524" y="80645"/>
                </a:lnTo>
                <a:lnTo>
                  <a:pt x="27444" y="81915"/>
                </a:lnTo>
                <a:lnTo>
                  <a:pt x="28422" y="83185"/>
                </a:lnTo>
                <a:lnTo>
                  <a:pt x="27927" y="84455"/>
                </a:lnTo>
                <a:lnTo>
                  <a:pt x="27127" y="86995"/>
                </a:lnTo>
                <a:lnTo>
                  <a:pt x="27419" y="86995"/>
                </a:lnTo>
                <a:lnTo>
                  <a:pt x="28524" y="88265"/>
                </a:lnTo>
                <a:lnTo>
                  <a:pt x="29425" y="88265"/>
                </a:lnTo>
                <a:lnTo>
                  <a:pt x="29908" y="89535"/>
                </a:lnTo>
                <a:lnTo>
                  <a:pt x="28270" y="89535"/>
                </a:lnTo>
                <a:lnTo>
                  <a:pt x="27076" y="90805"/>
                </a:lnTo>
                <a:lnTo>
                  <a:pt x="25120" y="93345"/>
                </a:lnTo>
                <a:lnTo>
                  <a:pt x="24815" y="94615"/>
                </a:lnTo>
                <a:lnTo>
                  <a:pt x="25946" y="97155"/>
                </a:lnTo>
                <a:lnTo>
                  <a:pt x="26695" y="98425"/>
                </a:lnTo>
                <a:lnTo>
                  <a:pt x="26098" y="100965"/>
                </a:lnTo>
                <a:lnTo>
                  <a:pt x="25222" y="102235"/>
                </a:lnTo>
                <a:lnTo>
                  <a:pt x="25349" y="102235"/>
                </a:lnTo>
                <a:lnTo>
                  <a:pt x="27114" y="106045"/>
                </a:lnTo>
                <a:lnTo>
                  <a:pt x="27139" y="107315"/>
                </a:lnTo>
                <a:lnTo>
                  <a:pt x="24942" y="109855"/>
                </a:lnTo>
                <a:lnTo>
                  <a:pt x="24955" y="111125"/>
                </a:lnTo>
                <a:lnTo>
                  <a:pt x="25349" y="113665"/>
                </a:lnTo>
                <a:lnTo>
                  <a:pt x="25692" y="113665"/>
                </a:lnTo>
                <a:lnTo>
                  <a:pt x="26314" y="114935"/>
                </a:lnTo>
                <a:lnTo>
                  <a:pt x="23990" y="116205"/>
                </a:lnTo>
                <a:lnTo>
                  <a:pt x="23266" y="117475"/>
                </a:lnTo>
                <a:lnTo>
                  <a:pt x="21996" y="117475"/>
                </a:lnTo>
                <a:lnTo>
                  <a:pt x="21996" y="118745"/>
                </a:lnTo>
                <a:lnTo>
                  <a:pt x="22758" y="120015"/>
                </a:lnTo>
                <a:lnTo>
                  <a:pt x="22440" y="121285"/>
                </a:lnTo>
                <a:lnTo>
                  <a:pt x="21056" y="123825"/>
                </a:lnTo>
                <a:lnTo>
                  <a:pt x="21043" y="125095"/>
                </a:lnTo>
                <a:lnTo>
                  <a:pt x="22809" y="126365"/>
                </a:lnTo>
                <a:lnTo>
                  <a:pt x="22948" y="127635"/>
                </a:lnTo>
                <a:lnTo>
                  <a:pt x="21348" y="128905"/>
                </a:lnTo>
                <a:lnTo>
                  <a:pt x="20218" y="130175"/>
                </a:lnTo>
                <a:lnTo>
                  <a:pt x="18719" y="131445"/>
                </a:lnTo>
                <a:lnTo>
                  <a:pt x="18249" y="132715"/>
                </a:lnTo>
                <a:lnTo>
                  <a:pt x="19685" y="135255"/>
                </a:lnTo>
                <a:lnTo>
                  <a:pt x="19469" y="136525"/>
                </a:lnTo>
                <a:lnTo>
                  <a:pt x="19532" y="139065"/>
                </a:lnTo>
                <a:lnTo>
                  <a:pt x="19875" y="140335"/>
                </a:lnTo>
                <a:lnTo>
                  <a:pt x="20586" y="141605"/>
                </a:lnTo>
                <a:lnTo>
                  <a:pt x="20853" y="141605"/>
                </a:lnTo>
                <a:lnTo>
                  <a:pt x="20574" y="142875"/>
                </a:lnTo>
                <a:lnTo>
                  <a:pt x="20243" y="142875"/>
                </a:lnTo>
                <a:lnTo>
                  <a:pt x="19304" y="144145"/>
                </a:lnTo>
                <a:lnTo>
                  <a:pt x="18503" y="145415"/>
                </a:lnTo>
                <a:lnTo>
                  <a:pt x="16421" y="145415"/>
                </a:lnTo>
                <a:lnTo>
                  <a:pt x="16179" y="146685"/>
                </a:lnTo>
                <a:lnTo>
                  <a:pt x="15925" y="149225"/>
                </a:lnTo>
                <a:lnTo>
                  <a:pt x="16256" y="150495"/>
                </a:lnTo>
                <a:lnTo>
                  <a:pt x="17640" y="153035"/>
                </a:lnTo>
                <a:lnTo>
                  <a:pt x="17640" y="154305"/>
                </a:lnTo>
                <a:lnTo>
                  <a:pt x="16802" y="155575"/>
                </a:lnTo>
                <a:lnTo>
                  <a:pt x="16662" y="156845"/>
                </a:lnTo>
                <a:lnTo>
                  <a:pt x="17754" y="159385"/>
                </a:lnTo>
                <a:lnTo>
                  <a:pt x="17640" y="160655"/>
                </a:lnTo>
                <a:lnTo>
                  <a:pt x="17449" y="161925"/>
                </a:lnTo>
                <a:lnTo>
                  <a:pt x="14897" y="163195"/>
                </a:lnTo>
                <a:lnTo>
                  <a:pt x="13995" y="164465"/>
                </a:lnTo>
                <a:lnTo>
                  <a:pt x="14033" y="167005"/>
                </a:lnTo>
                <a:lnTo>
                  <a:pt x="13627" y="167005"/>
                </a:lnTo>
                <a:lnTo>
                  <a:pt x="12153" y="169545"/>
                </a:lnTo>
                <a:lnTo>
                  <a:pt x="13881" y="172085"/>
                </a:lnTo>
                <a:lnTo>
                  <a:pt x="14033" y="173355"/>
                </a:lnTo>
                <a:lnTo>
                  <a:pt x="13589" y="174625"/>
                </a:lnTo>
                <a:lnTo>
                  <a:pt x="13208" y="174625"/>
                </a:lnTo>
                <a:lnTo>
                  <a:pt x="11976" y="177165"/>
                </a:lnTo>
                <a:lnTo>
                  <a:pt x="12407" y="178435"/>
                </a:lnTo>
                <a:lnTo>
                  <a:pt x="14185" y="180975"/>
                </a:lnTo>
                <a:lnTo>
                  <a:pt x="14833" y="180975"/>
                </a:lnTo>
                <a:lnTo>
                  <a:pt x="16700" y="182245"/>
                </a:lnTo>
                <a:lnTo>
                  <a:pt x="19392" y="186055"/>
                </a:lnTo>
                <a:lnTo>
                  <a:pt x="19494" y="187325"/>
                </a:lnTo>
                <a:lnTo>
                  <a:pt x="18186" y="188595"/>
                </a:lnTo>
                <a:lnTo>
                  <a:pt x="17551" y="189865"/>
                </a:lnTo>
                <a:lnTo>
                  <a:pt x="16243" y="191135"/>
                </a:lnTo>
                <a:lnTo>
                  <a:pt x="16027" y="192405"/>
                </a:lnTo>
                <a:lnTo>
                  <a:pt x="16484" y="194945"/>
                </a:lnTo>
                <a:lnTo>
                  <a:pt x="17056" y="194945"/>
                </a:lnTo>
                <a:lnTo>
                  <a:pt x="16992" y="196215"/>
                </a:lnTo>
                <a:lnTo>
                  <a:pt x="16573" y="196215"/>
                </a:lnTo>
                <a:lnTo>
                  <a:pt x="14655" y="197485"/>
                </a:lnTo>
                <a:lnTo>
                  <a:pt x="14147" y="198755"/>
                </a:lnTo>
                <a:lnTo>
                  <a:pt x="14046" y="201295"/>
                </a:lnTo>
                <a:lnTo>
                  <a:pt x="14224" y="202565"/>
                </a:lnTo>
                <a:lnTo>
                  <a:pt x="14363" y="205105"/>
                </a:lnTo>
                <a:lnTo>
                  <a:pt x="17767" y="205105"/>
                </a:lnTo>
                <a:lnTo>
                  <a:pt x="18300" y="206375"/>
                </a:lnTo>
                <a:lnTo>
                  <a:pt x="18059" y="206375"/>
                </a:lnTo>
                <a:lnTo>
                  <a:pt x="16751" y="207645"/>
                </a:lnTo>
                <a:lnTo>
                  <a:pt x="16141" y="206375"/>
                </a:lnTo>
                <a:lnTo>
                  <a:pt x="14262" y="207645"/>
                </a:lnTo>
                <a:lnTo>
                  <a:pt x="13182" y="207645"/>
                </a:lnTo>
                <a:lnTo>
                  <a:pt x="11938" y="210185"/>
                </a:lnTo>
                <a:lnTo>
                  <a:pt x="11252" y="210185"/>
                </a:lnTo>
                <a:lnTo>
                  <a:pt x="10337" y="212725"/>
                </a:lnTo>
                <a:lnTo>
                  <a:pt x="10896" y="215265"/>
                </a:lnTo>
                <a:lnTo>
                  <a:pt x="11506" y="215265"/>
                </a:lnTo>
                <a:lnTo>
                  <a:pt x="13576" y="216535"/>
                </a:lnTo>
                <a:lnTo>
                  <a:pt x="11976" y="217805"/>
                </a:lnTo>
                <a:lnTo>
                  <a:pt x="11671" y="217805"/>
                </a:lnTo>
                <a:lnTo>
                  <a:pt x="7340" y="220345"/>
                </a:lnTo>
                <a:lnTo>
                  <a:pt x="10033" y="222885"/>
                </a:lnTo>
                <a:lnTo>
                  <a:pt x="10744" y="224155"/>
                </a:lnTo>
                <a:lnTo>
                  <a:pt x="10325" y="226695"/>
                </a:lnTo>
                <a:lnTo>
                  <a:pt x="10325" y="227965"/>
                </a:lnTo>
                <a:lnTo>
                  <a:pt x="10198" y="227965"/>
                </a:lnTo>
                <a:lnTo>
                  <a:pt x="9880" y="229235"/>
                </a:lnTo>
                <a:lnTo>
                  <a:pt x="8813" y="230505"/>
                </a:lnTo>
                <a:lnTo>
                  <a:pt x="8356" y="230505"/>
                </a:lnTo>
                <a:lnTo>
                  <a:pt x="7061" y="231775"/>
                </a:lnTo>
                <a:lnTo>
                  <a:pt x="6807" y="233045"/>
                </a:lnTo>
                <a:lnTo>
                  <a:pt x="8191" y="235585"/>
                </a:lnTo>
                <a:lnTo>
                  <a:pt x="8597" y="236855"/>
                </a:lnTo>
                <a:lnTo>
                  <a:pt x="8420" y="239395"/>
                </a:lnTo>
                <a:lnTo>
                  <a:pt x="8763" y="240665"/>
                </a:lnTo>
                <a:lnTo>
                  <a:pt x="10668" y="243205"/>
                </a:lnTo>
                <a:lnTo>
                  <a:pt x="9893" y="244475"/>
                </a:lnTo>
                <a:lnTo>
                  <a:pt x="6019" y="244475"/>
                </a:lnTo>
                <a:lnTo>
                  <a:pt x="4203" y="245745"/>
                </a:lnTo>
                <a:lnTo>
                  <a:pt x="3860" y="245745"/>
                </a:lnTo>
                <a:lnTo>
                  <a:pt x="3416" y="247015"/>
                </a:lnTo>
                <a:lnTo>
                  <a:pt x="4267" y="248285"/>
                </a:lnTo>
                <a:lnTo>
                  <a:pt x="4521" y="248285"/>
                </a:lnTo>
                <a:lnTo>
                  <a:pt x="6184" y="249555"/>
                </a:lnTo>
                <a:lnTo>
                  <a:pt x="5321" y="249555"/>
                </a:lnTo>
                <a:lnTo>
                  <a:pt x="3606" y="250825"/>
                </a:lnTo>
                <a:lnTo>
                  <a:pt x="2527" y="250825"/>
                </a:lnTo>
                <a:lnTo>
                  <a:pt x="50" y="252095"/>
                </a:lnTo>
                <a:lnTo>
                  <a:pt x="0" y="253365"/>
                </a:lnTo>
                <a:lnTo>
                  <a:pt x="2082" y="254635"/>
                </a:lnTo>
                <a:lnTo>
                  <a:pt x="2908" y="255905"/>
                </a:lnTo>
                <a:lnTo>
                  <a:pt x="4419" y="255905"/>
                </a:lnTo>
                <a:lnTo>
                  <a:pt x="4927" y="257175"/>
                </a:lnTo>
                <a:lnTo>
                  <a:pt x="5029" y="263525"/>
                </a:lnTo>
                <a:lnTo>
                  <a:pt x="5219" y="264795"/>
                </a:lnTo>
                <a:lnTo>
                  <a:pt x="5664" y="266065"/>
                </a:lnTo>
                <a:lnTo>
                  <a:pt x="6870" y="267335"/>
                </a:lnTo>
                <a:lnTo>
                  <a:pt x="7378" y="267335"/>
                </a:lnTo>
                <a:lnTo>
                  <a:pt x="7912" y="268605"/>
                </a:lnTo>
                <a:lnTo>
                  <a:pt x="7505" y="268605"/>
                </a:lnTo>
                <a:lnTo>
                  <a:pt x="7086" y="269875"/>
                </a:lnTo>
                <a:lnTo>
                  <a:pt x="5715" y="272415"/>
                </a:lnTo>
                <a:lnTo>
                  <a:pt x="5118" y="274955"/>
                </a:lnTo>
                <a:lnTo>
                  <a:pt x="5334" y="274955"/>
                </a:lnTo>
                <a:lnTo>
                  <a:pt x="6769" y="277495"/>
                </a:lnTo>
                <a:lnTo>
                  <a:pt x="10820" y="277495"/>
                </a:lnTo>
                <a:lnTo>
                  <a:pt x="13335" y="278765"/>
                </a:lnTo>
                <a:lnTo>
                  <a:pt x="15049" y="280035"/>
                </a:lnTo>
                <a:lnTo>
                  <a:pt x="29984" y="280035"/>
                </a:lnTo>
                <a:lnTo>
                  <a:pt x="31902" y="281305"/>
                </a:lnTo>
                <a:lnTo>
                  <a:pt x="135890" y="281305"/>
                </a:lnTo>
                <a:lnTo>
                  <a:pt x="137858" y="280035"/>
                </a:lnTo>
                <a:lnTo>
                  <a:pt x="139306" y="280035"/>
                </a:lnTo>
                <a:lnTo>
                  <a:pt x="141605" y="281305"/>
                </a:lnTo>
                <a:lnTo>
                  <a:pt x="142532" y="281305"/>
                </a:lnTo>
                <a:lnTo>
                  <a:pt x="144741" y="280035"/>
                </a:lnTo>
                <a:lnTo>
                  <a:pt x="150152" y="280035"/>
                </a:lnTo>
                <a:lnTo>
                  <a:pt x="151942" y="278765"/>
                </a:lnTo>
                <a:lnTo>
                  <a:pt x="153771" y="278765"/>
                </a:lnTo>
                <a:lnTo>
                  <a:pt x="154432" y="277495"/>
                </a:lnTo>
                <a:lnTo>
                  <a:pt x="156337" y="276225"/>
                </a:lnTo>
                <a:lnTo>
                  <a:pt x="163334" y="276225"/>
                </a:lnTo>
                <a:lnTo>
                  <a:pt x="164947" y="274955"/>
                </a:lnTo>
                <a:lnTo>
                  <a:pt x="166395" y="274955"/>
                </a:lnTo>
                <a:lnTo>
                  <a:pt x="167322" y="273685"/>
                </a:lnTo>
                <a:lnTo>
                  <a:pt x="169316" y="274955"/>
                </a:lnTo>
                <a:lnTo>
                  <a:pt x="170345" y="276225"/>
                </a:lnTo>
                <a:lnTo>
                  <a:pt x="185496" y="276225"/>
                </a:lnTo>
                <a:lnTo>
                  <a:pt x="187667" y="277495"/>
                </a:lnTo>
                <a:lnTo>
                  <a:pt x="204724" y="277495"/>
                </a:lnTo>
                <a:lnTo>
                  <a:pt x="210185" y="278765"/>
                </a:lnTo>
                <a:lnTo>
                  <a:pt x="212775" y="278765"/>
                </a:lnTo>
                <a:lnTo>
                  <a:pt x="214210" y="280035"/>
                </a:lnTo>
                <a:lnTo>
                  <a:pt x="231533" y="280035"/>
                </a:lnTo>
                <a:lnTo>
                  <a:pt x="234416" y="281305"/>
                </a:lnTo>
                <a:lnTo>
                  <a:pt x="235927" y="281305"/>
                </a:lnTo>
                <a:lnTo>
                  <a:pt x="237934" y="280035"/>
                </a:lnTo>
                <a:lnTo>
                  <a:pt x="239928" y="280035"/>
                </a:lnTo>
                <a:lnTo>
                  <a:pt x="240804" y="281305"/>
                </a:lnTo>
                <a:lnTo>
                  <a:pt x="261226" y="281305"/>
                </a:lnTo>
                <a:lnTo>
                  <a:pt x="264033" y="280035"/>
                </a:lnTo>
                <a:lnTo>
                  <a:pt x="264541" y="280035"/>
                </a:lnTo>
                <a:lnTo>
                  <a:pt x="265938" y="281305"/>
                </a:lnTo>
                <a:lnTo>
                  <a:pt x="289928" y="281305"/>
                </a:lnTo>
                <a:lnTo>
                  <a:pt x="291846" y="282575"/>
                </a:lnTo>
                <a:lnTo>
                  <a:pt x="304584" y="282575"/>
                </a:lnTo>
                <a:lnTo>
                  <a:pt x="306527" y="281305"/>
                </a:lnTo>
                <a:lnTo>
                  <a:pt x="307454" y="281305"/>
                </a:lnTo>
                <a:lnTo>
                  <a:pt x="309956" y="282575"/>
                </a:lnTo>
                <a:lnTo>
                  <a:pt x="318452" y="282575"/>
                </a:lnTo>
                <a:lnTo>
                  <a:pt x="326974" y="283845"/>
                </a:lnTo>
                <a:lnTo>
                  <a:pt x="333070" y="282575"/>
                </a:lnTo>
                <a:lnTo>
                  <a:pt x="341630" y="282575"/>
                </a:lnTo>
                <a:lnTo>
                  <a:pt x="343725" y="283845"/>
                </a:lnTo>
                <a:lnTo>
                  <a:pt x="346887" y="283845"/>
                </a:lnTo>
                <a:lnTo>
                  <a:pt x="348335" y="285115"/>
                </a:lnTo>
                <a:lnTo>
                  <a:pt x="380415" y="285115"/>
                </a:lnTo>
                <a:lnTo>
                  <a:pt x="381546" y="283845"/>
                </a:lnTo>
                <a:lnTo>
                  <a:pt x="386676" y="283845"/>
                </a:lnTo>
                <a:lnTo>
                  <a:pt x="388048" y="285115"/>
                </a:lnTo>
                <a:lnTo>
                  <a:pt x="429920" y="285115"/>
                </a:lnTo>
                <a:lnTo>
                  <a:pt x="430758" y="283845"/>
                </a:lnTo>
                <a:lnTo>
                  <a:pt x="438188" y="283845"/>
                </a:lnTo>
                <a:lnTo>
                  <a:pt x="442163" y="282575"/>
                </a:lnTo>
                <a:lnTo>
                  <a:pt x="506361" y="282575"/>
                </a:lnTo>
                <a:lnTo>
                  <a:pt x="508088" y="281305"/>
                </a:lnTo>
                <a:lnTo>
                  <a:pt x="509003" y="282575"/>
                </a:lnTo>
                <a:lnTo>
                  <a:pt x="509879" y="282575"/>
                </a:lnTo>
                <a:lnTo>
                  <a:pt x="511263" y="281305"/>
                </a:lnTo>
                <a:lnTo>
                  <a:pt x="545973" y="281305"/>
                </a:lnTo>
                <a:lnTo>
                  <a:pt x="547865" y="280035"/>
                </a:lnTo>
                <a:lnTo>
                  <a:pt x="562724" y="280035"/>
                </a:lnTo>
                <a:lnTo>
                  <a:pt x="566229" y="281305"/>
                </a:lnTo>
                <a:lnTo>
                  <a:pt x="568337" y="281305"/>
                </a:lnTo>
                <a:lnTo>
                  <a:pt x="573049" y="280035"/>
                </a:lnTo>
                <a:lnTo>
                  <a:pt x="575716" y="278765"/>
                </a:lnTo>
                <a:lnTo>
                  <a:pt x="579831" y="281305"/>
                </a:lnTo>
                <a:lnTo>
                  <a:pt x="581291" y="281305"/>
                </a:lnTo>
                <a:lnTo>
                  <a:pt x="584174" y="280035"/>
                </a:lnTo>
                <a:lnTo>
                  <a:pt x="606323" y="280035"/>
                </a:lnTo>
                <a:lnTo>
                  <a:pt x="609371" y="277495"/>
                </a:lnTo>
                <a:lnTo>
                  <a:pt x="610870" y="277495"/>
                </a:lnTo>
                <a:lnTo>
                  <a:pt x="613181" y="278765"/>
                </a:lnTo>
                <a:lnTo>
                  <a:pt x="613968" y="278765"/>
                </a:lnTo>
                <a:lnTo>
                  <a:pt x="618858" y="280035"/>
                </a:lnTo>
                <a:lnTo>
                  <a:pt x="631355" y="280035"/>
                </a:lnTo>
                <a:lnTo>
                  <a:pt x="635939" y="278765"/>
                </a:lnTo>
                <a:lnTo>
                  <a:pt x="645401" y="280035"/>
                </a:lnTo>
                <a:lnTo>
                  <a:pt x="704583" y="280035"/>
                </a:lnTo>
                <a:lnTo>
                  <a:pt x="706564" y="278765"/>
                </a:lnTo>
                <a:lnTo>
                  <a:pt x="713714" y="278765"/>
                </a:lnTo>
                <a:lnTo>
                  <a:pt x="716800" y="280035"/>
                </a:lnTo>
                <a:lnTo>
                  <a:pt x="718235" y="278765"/>
                </a:lnTo>
                <a:lnTo>
                  <a:pt x="720178" y="278765"/>
                </a:lnTo>
                <a:lnTo>
                  <a:pt x="722299" y="277495"/>
                </a:lnTo>
                <a:lnTo>
                  <a:pt x="724154" y="277495"/>
                </a:lnTo>
                <a:lnTo>
                  <a:pt x="727316" y="278765"/>
                </a:lnTo>
                <a:lnTo>
                  <a:pt x="728751" y="278765"/>
                </a:lnTo>
                <a:lnTo>
                  <a:pt x="732485" y="280035"/>
                </a:lnTo>
                <a:lnTo>
                  <a:pt x="734555" y="278765"/>
                </a:lnTo>
                <a:lnTo>
                  <a:pt x="737095" y="278765"/>
                </a:lnTo>
                <a:lnTo>
                  <a:pt x="740740" y="277495"/>
                </a:lnTo>
                <a:lnTo>
                  <a:pt x="744080" y="277495"/>
                </a:lnTo>
                <a:lnTo>
                  <a:pt x="747699" y="278765"/>
                </a:lnTo>
                <a:lnTo>
                  <a:pt x="752792" y="278765"/>
                </a:lnTo>
                <a:lnTo>
                  <a:pt x="754011" y="277495"/>
                </a:lnTo>
                <a:lnTo>
                  <a:pt x="838796" y="277495"/>
                </a:lnTo>
                <a:lnTo>
                  <a:pt x="840778" y="276225"/>
                </a:lnTo>
                <a:lnTo>
                  <a:pt x="842175" y="276225"/>
                </a:lnTo>
                <a:lnTo>
                  <a:pt x="846023" y="277495"/>
                </a:lnTo>
                <a:lnTo>
                  <a:pt x="848398" y="277495"/>
                </a:lnTo>
                <a:lnTo>
                  <a:pt x="851598" y="276225"/>
                </a:lnTo>
                <a:lnTo>
                  <a:pt x="852500" y="276225"/>
                </a:lnTo>
                <a:lnTo>
                  <a:pt x="854557" y="277495"/>
                </a:lnTo>
                <a:lnTo>
                  <a:pt x="855637" y="277495"/>
                </a:lnTo>
                <a:lnTo>
                  <a:pt x="857427" y="276225"/>
                </a:lnTo>
                <a:lnTo>
                  <a:pt x="858024" y="277495"/>
                </a:lnTo>
                <a:lnTo>
                  <a:pt x="861542" y="277495"/>
                </a:lnTo>
                <a:lnTo>
                  <a:pt x="864146" y="276225"/>
                </a:lnTo>
                <a:lnTo>
                  <a:pt x="913739" y="276225"/>
                </a:lnTo>
                <a:lnTo>
                  <a:pt x="916089" y="274955"/>
                </a:lnTo>
                <a:lnTo>
                  <a:pt x="919480" y="276225"/>
                </a:lnTo>
                <a:lnTo>
                  <a:pt x="921550" y="276225"/>
                </a:lnTo>
                <a:lnTo>
                  <a:pt x="923620" y="274955"/>
                </a:lnTo>
                <a:lnTo>
                  <a:pt x="925258" y="274955"/>
                </a:lnTo>
                <a:lnTo>
                  <a:pt x="926693" y="276225"/>
                </a:lnTo>
                <a:lnTo>
                  <a:pt x="940003" y="276225"/>
                </a:lnTo>
                <a:lnTo>
                  <a:pt x="941438" y="274955"/>
                </a:lnTo>
                <a:lnTo>
                  <a:pt x="942860" y="273685"/>
                </a:lnTo>
                <a:lnTo>
                  <a:pt x="944372" y="274955"/>
                </a:lnTo>
                <a:lnTo>
                  <a:pt x="949223" y="274955"/>
                </a:lnTo>
                <a:lnTo>
                  <a:pt x="952487" y="276225"/>
                </a:lnTo>
                <a:lnTo>
                  <a:pt x="954849" y="276225"/>
                </a:lnTo>
                <a:lnTo>
                  <a:pt x="958329" y="274955"/>
                </a:lnTo>
                <a:lnTo>
                  <a:pt x="959510" y="274955"/>
                </a:lnTo>
                <a:lnTo>
                  <a:pt x="961771" y="276225"/>
                </a:lnTo>
                <a:lnTo>
                  <a:pt x="970013" y="276225"/>
                </a:lnTo>
                <a:lnTo>
                  <a:pt x="971092" y="274955"/>
                </a:lnTo>
                <a:lnTo>
                  <a:pt x="988923" y="274955"/>
                </a:lnTo>
                <a:lnTo>
                  <a:pt x="991806" y="276225"/>
                </a:lnTo>
                <a:lnTo>
                  <a:pt x="993546" y="276225"/>
                </a:lnTo>
                <a:lnTo>
                  <a:pt x="995832" y="274955"/>
                </a:lnTo>
                <a:lnTo>
                  <a:pt x="999363" y="274955"/>
                </a:lnTo>
                <a:lnTo>
                  <a:pt x="999998" y="276225"/>
                </a:lnTo>
                <a:lnTo>
                  <a:pt x="1002207" y="274955"/>
                </a:lnTo>
                <a:lnTo>
                  <a:pt x="1040955" y="274955"/>
                </a:lnTo>
                <a:lnTo>
                  <a:pt x="1042111" y="273685"/>
                </a:lnTo>
                <a:lnTo>
                  <a:pt x="1045159" y="272415"/>
                </a:lnTo>
                <a:lnTo>
                  <a:pt x="1047267" y="272415"/>
                </a:lnTo>
                <a:lnTo>
                  <a:pt x="1049401" y="273685"/>
                </a:lnTo>
                <a:lnTo>
                  <a:pt x="1051293" y="273685"/>
                </a:lnTo>
                <a:lnTo>
                  <a:pt x="1053325" y="274955"/>
                </a:lnTo>
                <a:lnTo>
                  <a:pt x="1056741" y="274955"/>
                </a:lnTo>
                <a:lnTo>
                  <a:pt x="1058926" y="276225"/>
                </a:lnTo>
                <a:lnTo>
                  <a:pt x="1074750" y="276225"/>
                </a:lnTo>
                <a:lnTo>
                  <a:pt x="1076464" y="274955"/>
                </a:lnTo>
                <a:lnTo>
                  <a:pt x="1077595" y="274955"/>
                </a:lnTo>
                <a:lnTo>
                  <a:pt x="1079588" y="276225"/>
                </a:lnTo>
                <a:lnTo>
                  <a:pt x="1168387" y="276225"/>
                </a:lnTo>
                <a:lnTo>
                  <a:pt x="1170609" y="277495"/>
                </a:lnTo>
                <a:lnTo>
                  <a:pt x="1212672" y="277495"/>
                </a:lnTo>
                <a:lnTo>
                  <a:pt x="1214170" y="278765"/>
                </a:lnTo>
                <a:lnTo>
                  <a:pt x="1216139" y="278765"/>
                </a:lnTo>
                <a:lnTo>
                  <a:pt x="1219111" y="277495"/>
                </a:lnTo>
                <a:lnTo>
                  <a:pt x="1220901" y="277495"/>
                </a:lnTo>
                <a:lnTo>
                  <a:pt x="1223441" y="278765"/>
                </a:lnTo>
                <a:lnTo>
                  <a:pt x="1224305" y="278765"/>
                </a:lnTo>
                <a:lnTo>
                  <a:pt x="1225816" y="280035"/>
                </a:lnTo>
                <a:lnTo>
                  <a:pt x="1227328" y="280035"/>
                </a:lnTo>
                <a:lnTo>
                  <a:pt x="1226337" y="282575"/>
                </a:lnTo>
                <a:lnTo>
                  <a:pt x="1225473" y="283845"/>
                </a:lnTo>
                <a:lnTo>
                  <a:pt x="1224064" y="283845"/>
                </a:lnTo>
                <a:lnTo>
                  <a:pt x="1223416" y="282575"/>
                </a:lnTo>
                <a:lnTo>
                  <a:pt x="1221460" y="281305"/>
                </a:lnTo>
                <a:lnTo>
                  <a:pt x="1220431" y="281305"/>
                </a:lnTo>
                <a:lnTo>
                  <a:pt x="1216545" y="282575"/>
                </a:lnTo>
                <a:lnTo>
                  <a:pt x="1213866" y="282575"/>
                </a:lnTo>
                <a:lnTo>
                  <a:pt x="1210945" y="281305"/>
                </a:lnTo>
                <a:lnTo>
                  <a:pt x="1207960" y="281305"/>
                </a:lnTo>
                <a:lnTo>
                  <a:pt x="1205674" y="282575"/>
                </a:lnTo>
                <a:lnTo>
                  <a:pt x="1204633" y="282575"/>
                </a:lnTo>
                <a:lnTo>
                  <a:pt x="1202029" y="281305"/>
                </a:lnTo>
                <a:lnTo>
                  <a:pt x="1200505" y="281305"/>
                </a:lnTo>
                <a:lnTo>
                  <a:pt x="1197470" y="282575"/>
                </a:lnTo>
                <a:lnTo>
                  <a:pt x="1195730" y="282575"/>
                </a:lnTo>
                <a:lnTo>
                  <a:pt x="1191145" y="281305"/>
                </a:lnTo>
                <a:lnTo>
                  <a:pt x="1161249" y="281305"/>
                </a:lnTo>
                <a:lnTo>
                  <a:pt x="1159827" y="282575"/>
                </a:lnTo>
                <a:lnTo>
                  <a:pt x="1159256" y="282575"/>
                </a:lnTo>
                <a:lnTo>
                  <a:pt x="1157008" y="281305"/>
                </a:lnTo>
                <a:lnTo>
                  <a:pt x="1151470" y="281305"/>
                </a:lnTo>
                <a:lnTo>
                  <a:pt x="1149781" y="280035"/>
                </a:lnTo>
                <a:lnTo>
                  <a:pt x="1147013" y="280035"/>
                </a:lnTo>
                <a:lnTo>
                  <a:pt x="1145679" y="278765"/>
                </a:lnTo>
                <a:lnTo>
                  <a:pt x="1143368" y="280035"/>
                </a:lnTo>
                <a:lnTo>
                  <a:pt x="1138110" y="280035"/>
                </a:lnTo>
                <a:lnTo>
                  <a:pt x="1137564" y="281305"/>
                </a:lnTo>
                <a:lnTo>
                  <a:pt x="1136116" y="282575"/>
                </a:lnTo>
                <a:lnTo>
                  <a:pt x="1135100" y="282575"/>
                </a:lnTo>
                <a:lnTo>
                  <a:pt x="1133424" y="281305"/>
                </a:lnTo>
                <a:lnTo>
                  <a:pt x="1127925" y="281305"/>
                </a:lnTo>
                <a:lnTo>
                  <a:pt x="1126045" y="280035"/>
                </a:lnTo>
                <a:lnTo>
                  <a:pt x="1123911" y="278765"/>
                </a:lnTo>
                <a:lnTo>
                  <a:pt x="1121816" y="278765"/>
                </a:lnTo>
                <a:lnTo>
                  <a:pt x="1117866" y="281305"/>
                </a:lnTo>
                <a:lnTo>
                  <a:pt x="1115771" y="281305"/>
                </a:lnTo>
                <a:lnTo>
                  <a:pt x="1113370" y="280035"/>
                </a:lnTo>
                <a:lnTo>
                  <a:pt x="1078230" y="280035"/>
                </a:lnTo>
                <a:lnTo>
                  <a:pt x="1065720" y="278765"/>
                </a:lnTo>
                <a:lnTo>
                  <a:pt x="1058710" y="280035"/>
                </a:lnTo>
                <a:lnTo>
                  <a:pt x="1048956" y="278765"/>
                </a:lnTo>
                <a:lnTo>
                  <a:pt x="1046200" y="280035"/>
                </a:lnTo>
                <a:lnTo>
                  <a:pt x="1034910" y="280035"/>
                </a:lnTo>
                <a:lnTo>
                  <a:pt x="1022184" y="278765"/>
                </a:lnTo>
                <a:lnTo>
                  <a:pt x="990396" y="278765"/>
                </a:lnTo>
                <a:lnTo>
                  <a:pt x="989495" y="280035"/>
                </a:lnTo>
                <a:lnTo>
                  <a:pt x="987374" y="281305"/>
                </a:lnTo>
                <a:lnTo>
                  <a:pt x="985964" y="281305"/>
                </a:lnTo>
                <a:lnTo>
                  <a:pt x="982764" y="280035"/>
                </a:lnTo>
                <a:lnTo>
                  <a:pt x="981062" y="278765"/>
                </a:lnTo>
                <a:lnTo>
                  <a:pt x="978725" y="280035"/>
                </a:lnTo>
                <a:lnTo>
                  <a:pt x="978115" y="281305"/>
                </a:lnTo>
                <a:lnTo>
                  <a:pt x="976020" y="280035"/>
                </a:lnTo>
                <a:lnTo>
                  <a:pt x="974229" y="278765"/>
                </a:lnTo>
                <a:lnTo>
                  <a:pt x="965060" y="278765"/>
                </a:lnTo>
                <a:lnTo>
                  <a:pt x="957745" y="280035"/>
                </a:lnTo>
                <a:lnTo>
                  <a:pt x="948905" y="278765"/>
                </a:lnTo>
                <a:lnTo>
                  <a:pt x="947381" y="278765"/>
                </a:lnTo>
                <a:lnTo>
                  <a:pt x="944613" y="280035"/>
                </a:lnTo>
                <a:lnTo>
                  <a:pt x="943457" y="280035"/>
                </a:lnTo>
                <a:lnTo>
                  <a:pt x="941539" y="281305"/>
                </a:lnTo>
                <a:lnTo>
                  <a:pt x="940600" y="281305"/>
                </a:lnTo>
                <a:lnTo>
                  <a:pt x="938580" y="280035"/>
                </a:lnTo>
                <a:lnTo>
                  <a:pt x="900938" y="280035"/>
                </a:lnTo>
                <a:lnTo>
                  <a:pt x="898410" y="281305"/>
                </a:lnTo>
                <a:lnTo>
                  <a:pt x="896645" y="281305"/>
                </a:lnTo>
                <a:lnTo>
                  <a:pt x="893762" y="280035"/>
                </a:lnTo>
                <a:lnTo>
                  <a:pt x="882650" y="280035"/>
                </a:lnTo>
                <a:lnTo>
                  <a:pt x="881024" y="281305"/>
                </a:lnTo>
                <a:lnTo>
                  <a:pt x="866775" y="281305"/>
                </a:lnTo>
                <a:lnTo>
                  <a:pt x="866470" y="280035"/>
                </a:lnTo>
                <a:lnTo>
                  <a:pt x="839165" y="280035"/>
                </a:lnTo>
                <a:lnTo>
                  <a:pt x="838276" y="281305"/>
                </a:lnTo>
                <a:lnTo>
                  <a:pt x="782193" y="281305"/>
                </a:lnTo>
                <a:lnTo>
                  <a:pt x="780326" y="282575"/>
                </a:lnTo>
                <a:lnTo>
                  <a:pt x="773607" y="282575"/>
                </a:lnTo>
                <a:lnTo>
                  <a:pt x="771105" y="281305"/>
                </a:lnTo>
                <a:lnTo>
                  <a:pt x="741934" y="281305"/>
                </a:lnTo>
                <a:lnTo>
                  <a:pt x="739609" y="282575"/>
                </a:lnTo>
                <a:lnTo>
                  <a:pt x="738149" y="282575"/>
                </a:lnTo>
                <a:lnTo>
                  <a:pt x="735888" y="281305"/>
                </a:lnTo>
                <a:lnTo>
                  <a:pt x="705726" y="281305"/>
                </a:lnTo>
                <a:lnTo>
                  <a:pt x="702919" y="282575"/>
                </a:lnTo>
                <a:lnTo>
                  <a:pt x="700849" y="282575"/>
                </a:lnTo>
                <a:lnTo>
                  <a:pt x="698144" y="281305"/>
                </a:lnTo>
                <a:lnTo>
                  <a:pt x="697649" y="281305"/>
                </a:lnTo>
                <a:lnTo>
                  <a:pt x="696201" y="282575"/>
                </a:lnTo>
                <a:lnTo>
                  <a:pt x="654456" y="282575"/>
                </a:lnTo>
                <a:lnTo>
                  <a:pt x="653859" y="283845"/>
                </a:lnTo>
                <a:lnTo>
                  <a:pt x="652183" y="283845"/>
                </a:lnTo>
                <a:lnTo>
                  <a:pt x="650214" y="282575"/>
                </a:lnTo>
                <a:lnTo>
                  <a:pt x="582510" y="282575"/>
                </a:lnTo>
                <a:lnTo>
                  <a:pt x="581050" y="283845"/>
                </a:lnTo>
                <a:lnTo>
                  <a:pt x="578497" y="283845"/>
                </a:lnTo>
                <a:lnTo>
                  <a:pt x="575233" y="282575"/>
                </a:lnTo>
                <a:lnTo>
                  <a:pt x="572503" y="282575"/>
                </a:lnTo>
                <a:lnTo>
                  <a:pt x="568375" y="283845"/>
                </a:lnTo>
                <a:lnTo>
                  <a:pt x="566978" y="283845"/>
                </a:lnTo>
                <a:lnTo>
                  <a:pt x="557187" y="285115"/>
                </a:lnTo>
                <a:lnTo>
                  <a:pt x="538619" y="285115"/>
                </a:lnTo>
                <a:lnTo>
                  <a:pt x="536765" y="286385"/>
                </a:lnTo>
                <a:lnTo>
                  <a:pt x="531329" y="286385"/>
                </a:lnTo>
                <a:lnTo>
                  <a:pt x="528510" y="283845"/>
                </a:lnTo>
                <a:lnTo>
                  <a:pt x="526783" y="285115"/>
                </a:lnTo>
                <a:lnTo>
                  <a:pt x="515518" y="285115"/>
                </a:lnTo>
                <a:lnTo>
                  <a:pt x="513041" y="286385"/>
                </a:lnTo>
                <a:lnTo>
                  <a:pt x="445376" y="286385"/>
                </a:lnTo>
                <a:lnTo>
                  <a:pt x="443191" y="287655"/>
                </a:lnTo>
                <a:lnTo>
                  <a:pt x="437438" y="287655"/>
                </a:lnTo>
                <a:lnTo>
                  <a:pt x="434086" y="288925"/>
                </a:lnTo>
                <a:lnTo>
                  <a:pt x="429831" y="287655"/>
                </a:lnTo>
                <a:lnTo>
                  <a:pt x="425297" y="287655"/>
                </a:lnTo>
                <a:lnTo>
                  <a:pt x="424903" y="288925"/>
                </a:lnTo>
                <a:lnTo>
                  <a:pt x="425284" y="290195"/>
                </a:lnTo>
                <a:lnTo>
                  <a:pt x="425551" y="290195"/>
                </a:lnTo>
                <a:lnTo>
                  <a:pt x="425043" y="291465"/>
                </a:lnTo>
                <a:lnTo>
                  <a:pt x="421398" y="291465"/>
                </a:lnTo>
                <a:lnTo>
                  <a:pt x="420230" y="288925"/>
                </a:lnTo>
                <a:lnTo>
                  <a:pt x="419303" y="287655"/>
                </a:lnTo>
                <a:lnTo>
                  <a:pt x="389978" y="287655"/>
                </a:lnTo>
                <a:lnTo>
                  <a:pt x="388531" y="288925"/>
                </a:lnTo>
                <a:lnTo>
                  <a:pt x="387756" y="288925"/>
                </a:lnTo>
                <a:lnTo>
                  <a:pt x="387515" y="290195"/>
                </a:lnTo>
                <a:lnTo>
                  <a:pt x="386829" y="291465"/>
                </a:lnTo>
                <a:lnTo>
                  <a:pt x="385483" y="291465"/>
                </a:lnTo>
                <a:lnTo>
                  <a:pt x="383870" y="290195"/>
                </a:lnTo>
                <a:lnTo>
                  <a:pt x="382917" y="288925"/>
                </a:lnTo>
                <a:lnTo>
                  <a:pt x="381152" y="288925"/>
                </a:lnTo>
                <a:lnTo>
                  <a:pt x="380263" y="287655"/>
                </a:lnTo>
                <a:lnTo>
                  <a:pt x="374484" y="287655"/>
                </a:lnTo>
                <a:lnTo>
                  <a:pt x="371449" y="290195"/>
                </a:lnTo>
                <a:lnTo>
                  <a:pt x="370459" y="288925"/>
                </a:lnTo>
                <a:lnTo>
                  <a:pt x="368554" y="288925"/>
                </a:lnTo>
                <a:lnTo>
                  <a:pt x="367398" y="287655"/>
                </a:lnTo>
                <a:lnTo>
                  <a:pt x="361238" y="287655"/>
                </a:lnTo>
                <a:lnTo>
                  <a:pt x="359054" y="286385"/>
                </a:lnTo>
                <a:lnTo>
                  <a:pt x="355447" y="286385"/>
                </a:lnTo>
                <a:lnTo>
                  <a:pt x="352818" y="287655"/>
                </a:lnTo>
                <a:lnTo>
                  <a:pt x="345617" y="287655"/>
                </a:lnTo>
                <a:lnTo>
                  <a:pt x="342506" y="286385"/>
                </a:lnTo>
                <a:lnTo>
                  <a:pt x="315595" y="286385"/>
                </a:lnTo>
                <a:lnTo>
                  <a:pt x="314896" y="287655"/>
                </a:lnTo>
                <a:lnTo>
                  <a:pt x="314236" y="288925"/>
                </a:lnTo>
                <a:lnTo>
                  <a:pt x="313537" y="288925"/>
                </a:lnTo>
                <a:lnTo>
                  <a:pt x="311785" y="290195"/>
                </a:lnTo>
                <a:lnTo>
                  <a:pt x="309397" y="290195"/>
                </a:lnTo>
                <a:lnTo>
                  <a:pt x="309130" y="291465"/>
                </a:lnTo>
                <a:lnTo>
                  <a:pt x="309308" y="292735"/>
                </a:lnTo>
                <a:lnTo>
                  <a:pt x="311213" y="292735"/>
                </a:lnTo>
                <a:lnTo>
                  <a:pt x="312026" y="291465"/>
                </a:lnTo>
                <a:lnTo>
                  <a:pt x="313639" y="292735"/>
                </a:lnTo>
                <a:lnTo>
                  <a:pt x="314553" y="292735"/>
                </a:lnTo>
                <a:lnTo>
                  <a:pt x="327406" y="294005"/>
                </a:lnTo>
                <a:lnTo>
                  <a:pt x="328282" y="294005"/>
                </a:lnTo>
                <a:lnTo>
                  <a:pt x="330200" y="295275"/>
                </a:lnTo>
                <a:lnTo>
                  <a:pt x="345528" y="295275"/>
                </a:lnTo>
                <a:lnTo>
                  <a:pt x="350901" y="294005"/>
                </a:lnTo>
                <a:lnTo>
                  <a:pt x="352132" y="294005"/>
                </a:lnTo>
                <a:lnTo>
                  <a:pt x="353809" y="295275"/>
                </a:lnTo>
                <a:lnTo>
                  <a:pt x="355180" y="295275"/>
                </a:lnTo>
                <a:lnTo>
                  <a:pt x="357809" y="294005"/>
                </a:lnTo>
                <a:lnTo>
                  <a:pt x="361022" y="294005"/>
                </a:lnTo>
                <a:lnTo>
                  <a:pt x="361823" y="295275"/>
                </a:lnTo>
                <a:lnTo>
                  <a:pt x="399326" y="295275"/>
                </a:lnTo>
                <a:lnTo>
                  <a:pt x="401002" y="294005"/>
                </a:lnTo>
                <a:lnTo>
                  <a:pt x="412496" y="294005"/>
                </a:lnTo>
                <a:lnTo>
                  <a:pt x="415975" y="295275"/>
                </a:lnTo>
                <a:lnTo>
                  <a:pt x="418299" y="295275"/>
                </a:lnTo>
                <a:lnTo>
                  <a:pt x="421411" y="294005"/>
                </a:lnTo>
                <a:lnTo>
                  <a:pt x="424738" y="294005"/>
                </a:lnTo>
                <a:lnTo>
                  <a:pt x="426250" y="292735"/>
                </a:lnTo>
                <a:lnTo>
                  <a:pt x="429323" y="292735"/>
                </a:lnTo>
                <a:lnTo>
                  <a:pt x="430796" y="294005"/>
                </a:lnTo>
                <a:lnTo>
                  <a:pt x="432396" y="294005"/>
                </a:lnTo>
                <a:lnTo>
                  <a:pt x="432663" y="295275"/>
                </a:lnTo>
                <a:lnTo>
                  <a:pt x="437807" y="295275"/>
                </a:lnTo>
                <a:lnTo>
                  <a:pt x="441553" y="294005"/>
                </a:lnTo>
                <a:lnTo>
                  <a:pt x="443001" y="294005"/>
                </a:lnTo>
                <a:lnTo>
                  <a:pt x="456755" y="292735"/>
                </a:lnTo>
                <a:lnTo>
                  <a:pt x="457898" y="292735"/>
                </a:lnTo>
                <a:lnTo>
                  <a:pt x="460133" y="291465"/>
                </a:lnTo>
                <a:lnTo>
                  <a:pt x="461314" y="291465"/>
                </a:lnTo>
                <a:lnTo>
                  <a:pt x="463613" y="292735"/>
                </a:lnTo>
                <a:lnTo>
                  <a:pt x="487159" y="292735"/>
                </a:lnTo>
                <a:lnTo>
                  <a:pt x="488302" y="291465"/>
                </a:lnTo>
                <a:lnTo>
                  <a:pt x="497814" y="291465"/>
                </a:lnTo>
                <a:lnTo>
                  <a:pt x="498665" y="292735"/>
                </a:lnTo>
                <a:lnTo>
                  <a:pt x="500595" y="292735"/>
                </a:lnTo>
                <a:lnTo>
                  <a:pt x="502031" y="291465"/>
                </a:lnTo>
                <a:lnTo>
                  <a:pt x="549541" y="291465"/>
                </a:lnTo>
                <a:lnTo>
                  <a:pt x="552704" y="290195"/>
                </a:lnTo>
                <a:lnTo>
                  <a:pt x="554240" y="290195"/>
                </a:lnTo>
                <a:lnTo>
                  <a:pt x="556577" y="291465"/>
                </a:lnTo>
                <a:lnTo>
                  <a:pt x="557403" y="291465"/>
                </a:lnTo>
                <a:lnTo>
                  <a:pt x="559435" y="290195"/>
                </a:lnTo>
                <a:lnTo>
                  <a:pt x="610692" y="290195"/>
                </a:lnTo>
                <a:lnTo>
                  <a:pt x="611847" y="288925"/>
                </a:lnTo>
                <a:lnTo>
                  <a:pt x="615340" y="287655"/>
                </a:lnTo>
                <a:lnTo>
                  <a:pt x="617740" y="287655"/>
                </a:lnTo>
                <a:lnTo>
                  <a:pt x="621220" y="288925"/>
                </a:lnTo>
                <a:lnTo>
                  <a:pt x="622350" y="290195"/>
                </a:lnTo>
                <a:lnTo>
                  <a:pt x="766953" y="290195"/>
                </a:lnTo>
                <a:lnTo>
                  <a:pt x="769454" y="288925"/>
                </a:lnTo>
                <a:lnTo>
                  <a:pt x="770089" y="288925"/>
                </a:lnTo>
                <a:lnTo>
                  <a:pt x="772452" y="290195"/>
                </a:lnTo>
                <a:lnTo>
                  <a:pt x="774204" y="290195"/>
                </a:lnTo>
                <a:lnTo>
                  <a:pt x="776528" y="288925"/>
                </a:lnTo>
                <a:lnTo>
                  <a:pt x="777074" y="288925"/>
                </a:lnTo>
                <a:lnTo>
                  <a:pt x="779360" y="290195"/>
                </a:lnTo>
                <a:lnTo>
                  <a:pt x="786726" y="290195"/>
                </a:lnTo>
                <a:lnTo>
                  <a:pt x="787565" y="288925"/>
                </a:lnTo>
                <a:lnTo>
                  <a:pt x="792873" y="288925"/>
                </a:lnTo>
                <a:lnTo>
                  <a:pt x="794715" y="287655"/>
                </a:lnTo>
                <a:lnTo>
                  <a:pt x="902931" y="287655"/>
                </a:lnTo>
                <a:lnTo>
                  <a:pt x="905205" y="286385"/>
                </a:lnTo>
                <a:lnTo>
                  <a:pt x="906373" y="286385"/>
                </a:lnTo>
                <a:lnTo>
                  <a:pt x="907834" y="287655"/>
                </a:lnTo>
                <a:lnTo>
                  <a:pt x="908189" y="287655"/>
                </a:lnTo>
                <a:lnTo>
                  <a:pt x="911059" y="286385"/>
                </a:lnTo>
                <a:lnTo>
                  <a:pt x="1063815" y="286385"/>
                </a:lnTo>
                <a:lnTo>
                  <a:pt x="1065212" y="285115"/>
                </a:lnTo>
                <a:lnTo>
                  <a:pt x="1065860" y="285115"/>
                </a:lnTo>
                <a:lnTo>
                  <a:pt x="1068311" y="286385"/>
                </a:lnTo>
                <a:lnTo>
                  <a:pt x="1159484" y="286385"/>
                </a:lnTo>
                <a:lnTo>
                  <a:pt x="1160932" y="287655"/>
                </a:lnTo>
                <a:lnTo>
                  <a:pt x="1161440" y="287655"/>
                </a:lnTo>
                <a:lnTo>
                  <a:pt x="1163561" y="286385"/>
                </a:lnTo>
                <a:lnTo>
                  <a:pt x="1165009" y="286385"/>
                </a:lnTo>
                <a:lnTo>
                  <a:pt x="1166926" y="287655"/>
                </a:lnTo>
                <a:lnTo>
                  <a:pt x="1168120" y="287655"/>
                </a:lnTo>
                <a:lnTo>
                  <a:pt x="1216609" y="288925"/>
                </a:lnTo>
                <a:lnTo>
                  <a:pt x="1227074" y="288925"/>
                </a:lnTo>
                <a:lnTo>
                  <a:pt x="1228547" y="290195"/>
                </a:lnTo>
                <a:lnTo>
                  <a:pt x="1285862" y="290195"/>
                </a:lnTo>
                <a:lnTo>
                  <a:pt x="1287297" y="291465"/>
                </a:lnTo>
                <a:lnTo>
                  <a:pt x="1298168" y="291465"/>
                </a:lnTo>
                <a:lnTo>
                  <a:pt x="1300784" y="290195"/>
                </a:lnTo>
                <a:lnTo>
                  <a:pt x="1302207" y="290195"/>
                </a:lnTo>
                <a:lnTo>
                  <a:pt x="1304721" y="291465"/>
                </a:lnTo>
                <a:lnTo>
                  <a:pt x="1307706" y="291465"/>
                </a:lnTo>
                <a:lnTo>
                  <a:pt x="1308823" y="290195"/>
                </a:lnTo>
                <a:lnTo>
                  <a:pt x="1309649" y="290195"/>
                </a:lnTo>
                <a:lnTo>
                  <a:pt x="1311389" y="291465"/>
                </a:lnTo>
                <a:lnTo>
                  <a:pt x="1399844" y="291465"/>
                </a:lnTo>
                <a:lnTo>
                  <a:pt x="1401267" y="292735"/>
                </a:lnTo>
                <a:lnTo>
                  <a:pt x="1404429" y="292735"/>
                </a:lnTo>
                <a:lnTo>
                  <a:pt x="1406372" y="291465"/>
                </a:lnTo>
                <a:lnTo>
                  <a:pt x="1439557" y="291465"/>
                </a:lnTo>
                <a:lnTo>
                  <a:pt x="1442110" y="292735"/>
                </a:lnTo>
                <a:lnTo>
                  <a:pt x="1443609" y="294005"/>
                </a:lnTo>
                <a:lnTo>
                  <a:pt x="1446479" y="292735"/>
                </a:lnTo>
                <a:lnTo>
                  <a:pt x="1447939" y="291465"/>
                </a:lnTo>
                <a:lnTo>
                  <a:pt x="1454708" y="291465"/>
                </a:lnTo>
                <a:lnTo>
                  <a:pt x="1456131" y="292735"/>
                </a:lnTo>
                <a:lnTo>
                  <a:pt x="1459280" y="292735"/>
                </a:lnTo>
                <a:lnTo>
                  <a:pt x="1462189" y="291465"/>
                </a:lnTo>
                <a:lnTo>
                  <a:pt x="1464259" y="291465"/>
                </a:lnTo>
                <a:lnTo>
                  <a:pt x="1467129" y="292735"/>
                </a:lnTo>
                <a:lnTo>
                  <a:pt x="1473822" y="292735"/>
                </a:lnTo>
                <a:lnTo>
                  <a:pt x="1476298" y="291465"/>
                </a:lnTo>
                <a:lnTo>
                  <a:pt x="1486649" y="291465"/>
                </a:lnTo>
                <a:lnTo>
                  <a:pt x="1487246" y="292735"/>
                </a:lnTo>
                <a:lnTo>
                  <a:pt x="1492821" y="292735"/>
                </a:lnTo>
                <a:lnTo>
                  <a:pt x="1494345" y="294005"/>
                </a:lnTo>
                <a:lnTo>
                  <a:pt x="1502968" y="292735"/>
                </a:lnTo>
                <a:lnTo>
                  <a:pt x="1539405" y="292735"/>
                </a:lnTo>
                <a:lnTo>
                  <a:pt x="1543989" y="294005"/>
                </a:lnTo>
                <a:lnTo>
                  <a:pt x="1550085" y="294005"/>
                </a:lnTo>
                <a:lnTo>
                  <a:pt x="1554340" y="292735"/>
                </a:lnTo>
                <a:lnTo>
                  <a:pt x="1567764" y="292735"/>
                </a:lnTo>
                <a:lnTo>
                  <a:pt x="1589278" y="294005"/>
                </a:lnTo>
                <a:lnTo>
                  <a:pt x="1662899" y="294005"/>
                </a:lnTo>
                <a:lnTo>
                  <a:pt x="1665046" y="295275"/>
                </a:lnTo>
                <a:lnTo>
                  <a:pt x="1665833" y="295275"/>
                </a:lnTo>
                <a:lnTo>
                  <a:pt x="1667497" y="294005"/>
                </a:lnTo>
                <a:lnTo>
                  <a:pt x="1668614" y="294005"/>
                </a:lnTo>
                <a:lnTo>
                  <a:pt x="1670608" y="295275"/>
                </a:lnTo>
                <a:lnTo>
                  <a:pt x="1691894" y="295275"/>
                </a:lnTo>
                <a:lnTo>
                  <a:pt x="1693875" y="294005"/>
                </a:lnTo>
                <a:lnTo>
                  <a:pt x="1694459" y="294005"/>
                </a:lnTo>
                <a:lnTo>
                  <a:pt x="1695881" y="295275"/>
                </a:lnTo>
                <a:lnTo>
                  <a:pt x="1787639" y="295275"/>
                </a:lnTo>
                <a:lnTo>
                  <a:pt x="1788782" y="296545"/>
                </a:lnTo>
                <a:lnTo>
                  <a:pt x="1789252" y="296545"/>
                </a:lnTo>
                <a:lnTo>
                  <a:pt x="1792541" y="295275"/>
                </a:lnTo>
                <a:lnTo>
                  <a:pt x="1795183" y="295275"/>
                </a:lnTo>
                <a:lnTo>
                  <a:pt x="1798586" y="296545"/>
                </a:lnTo>
                <a:lnTo>
                  <a:pt x="1920519" y="296545"/>
                </a:lnTo>
                <a:lnTo>
                  <a:pt x="1922195" y="295275"/>
                </a:lnTo>
                <a:lnTo>
                  <a:pt x="1923338" y="295275"/>
                </a:lnTo>
                <a:lnTo>
                  <a:pt x="1924977" y="296545"/>
                </a:lnTo>
                <a:lnTo>
                  <a:pt x="1937804" y="296545"/>
                </a:lnTo>
                <a:lnTo>
                  <a:pt x="1939264" y="297815"/>
                </a:lnTo>
                <a:lnTo>
                  <a:pt x="1944293" y="297815"/>
                </a:lnTo>
                <a:lnTo>
                  <a:pt x="1945373" y="296545"/>
                </a:lnTo>
                <a:lnTo>
                  <a:pt x="1954618" y="296545"/>
                </a:lnTo>
                <a:lnTo>
                  <a:pt x="1956028" y="297815"/>
                </a:lnTo>
                <a:lnTo>
                  <a:pt x="1960816" y="297815"/>
                </a:lnTo>
                <a:lnTo>
                  <a:pt x="1961680" y="296545"/>
                </a:lnTo>
                <a:lnTo>
                  <a:pt x="1970913" y="296545"/>
                </a:lnTo>
                <a:lnTo>
                  <a:pt x="1972640" y="297815"/>
                </a:lnTo>
                <a:lnTo>
                  <a:pt x="1979942" y="297815"/>
                </a:lnTo>
                <a:lnTo>
                  <a:pt x="1980514" y="299085"/>
                </a:lnTo>
                <a:lnTo>
                  <a:pt x="2002485" y="299085"/>
                </a:lnTo>
                <a:lnTo>
                  <a:pt x="2006460" y="297815"/>
                </a:lnTo>
                <a:lnTo>
                  <a:pt x="2014232" y="297815"/>
                </a:lnTo>
                <a:lnTo>
                  <a:pt x="2016950" y="299085"/>
                </a:lnTo>
                <a:lnTo>
                  <a:pt x="2019566" y="297815"/>
                </a:lnTo>
                <a:lnTo>
                  <a:pt x="2021611" y="300355"/>
                </a:lnTo>
                <a:lnTo>
                  <a:pt x="2022881" y="300355"/>
                </a:lnTo>
                <a:lnTo>
                  <a:pt x="2024532" y="299085"/>
                </a:lnTo>
                <a:lnTo>
                  <a:pt x="2029993" y="299085"/>
                </a:lnTo>
                <a:lnTo>
                  <a:pt x="2031466" y="297815"/>
                </a:lnTo>
                <a:lnTo>
                  <a:pt x="2033473" y="299085"/>
                </a:lnTo>
                <a:lnTo>
                  <a:pt x="2036114" y="300355"/>
                </a:lnTo>
                <a:lnTo>
                  <a:pt x="2038477" y="300355"/>
                </a:lnTo>
                <a:lnTo>
                  <a:pt x="2041880" y="299085"/>
                </a:lnTo>
                <a:lnTo>
                  <a:pt x="2068969" y="299085"/>
                </a:lnTo>
                <a:lnTo>
                  <a:pt x="2071433" y="300355"/>
                </a:lnTo>
                <a:lnTo>
                  <a:pt x="2096668" y="300355"/>
                </a:lnTo>
                <a:lnTo>
                  <a:pt x="2098357" y="299085"/>
                </a:lnTo>
                <a:lnTo>
                  <a:pt x="2098954" y="299085"/>
                </a:lnTo>
                <a:lnTo>
                  <a:pt x="2100364" y="300355"/>
                </a:lnTo>
                <a:lnTo>
                  <a:pt x="2101240" y="300355"/>
                </a:lnTo>
                <a:lnTo>
                  <a:pt x="2104263" y="299085"/>
                </a:lnTo>
                <a:lnTo>
                  <a:pt x="2106930" y="300355"/>
                </a:lnTo>
                <a:lnTo>
                  <a:pt x="2110067" y="301625"/>
                </a:lnTo>
                <a:lnTo>
                  <a:pt x="2112226" y="301625"/>
                </a:lnTo>
                <a:lnTo>
                  <a:pt x="2113026" y="300355"/>
                </a:lnTo>
                <a:lnTo>
                  <a:pt x="2126030" y="300355"/>
                </a:lnTo>
                <a:lnTo>
                  <a:pt x="2127923" y="301625"/>
                </a:lnTo>
                <a:lnTo>
                  <a:pt x="2140356" y="301625"/>
                </a:lnTo>
                <a:lnTo>
                  <a:pt x="2142032" y="302895"/>
                </a:lnTo>
                <a:lnTo>
                  <a:pt x="2143099" y="302895"/>
                </a:lnTo>
                <a:lnTo>
                  <a:pt x="2146008" y="301625"/>
                </a:lnTo>
                <a:lnTo>
                  <a:pt x="2147849" y="301625"/>
                </a:lnTo>
                <a:lnTo>
                  <a:pt x="2150186" y="302895"/>
                </a:lnTo>
                <a:lnTo>
                  <a:pt x="2150707" y="302895"/>
                </a:lnTo>
                <a:lnTo>
                  <a:pt x="2153666" y="304165"/>
                </a:lnTo>
                <a:lnTo>
                  <a:pt x="2156041" y="304165"/>
                </a:lnTo>
                <a:lnTo>
                  <a:pt x="2159114" y="301625"/>
                </a:lnTo>
                <a:lnTo>
                  <a:pt x="2159952" y="301625"/>
                </a:lnTo>
                <a:lnTo>
                  <a:pt x="2161413" y="302895"/>
                </a:lnTo>
                <a:lnTo>
                  <a:pt x="2163622" y="302895"/>
                </a:lnTo>
                <a:lnTo>
                  <a:pt x="2165083" y="301625"/>
                </a:lnTo>
                <a:lnTo>
                  <a:pt x="2165934" y="301625"/>
                </a:lnTo>
                <a:lnTo>
                  <a:pt x="2167813" y="302895"/>
                </a:lnTo>
                <a:lnTo>
                  <a:pt x="2168944" y="304165"/>
                </a:lnTo>
                <a:lnTo>
                  <a:pt x="2202789" y="304165"/>
                </a:lnTo>
                <a:lnTo>
                  <a:pt x="2205012" y="305435"/>
                </a:lnTo>
                <a:lnTo>
                  <a:pt x="2211628" y="305435"/>
                </a:lnTo>
                <a:lnTo>
                  <a:pt x="2212187" y="304165"/>
                </a:lnTo>
                <a:lnTo>
                  <a:pt x="2214334" y="304165"/>
                </a:lnTo>
                <a:lnTo>
                  <a:pt x="2218042" y="302895"/>
                </a:lnTo>
                <a:lnTo>
                  <a:pt x="2220785" y="304165"/>
                </a:lnTo>
                <a:lnTo>
                  <a:pt x="2226056" y="304165"/>
                </a:lnTo>
                <a:lnTo>
                  <a:pt x="2226843" y="305435"/>
                </a:lnTo>
                <a:lnTo>
                  <a:pt x="2245080" y="305435"/>
                </a:lnTo>
                <a:lnTo>
                  <a:pt x="2247049" y="304165"/>
                </a:lnTo>
                <a:lnTo>
                  <a:pt x="2248154" y="304165"/>
                </a:lnTo>
                <a:lnTo>
                  <a:pt x="2250960" y="305435"/>
                </a:lnTo>
                <a:lnTo>
                  <a:pt x="2252713" y="305435"/>
                </a:lnTo>
                <a:lnTo>
                  <a:pt x="2255291" y="304165"/>
                </a:lnTo>
                <a:lnTo>
                  <a:pt x="2256066" y="304165"/>
                </a:lnTo>
                <a:lnTo>
                  <a:pt x="2257742" y="305435"/>
                </a:lnTo>
                <a:lnTo>
                  <a:pt x="2277783" y="305435"/>
                </a:lnTo>
                <a:lnTo>
                  <a:pt x="2280882" y="306705"/>
                </a:lnTo>
                <a:lnTo>
                  <a:pt x="2284412" y="306705"/>
                </a:lnTo>
                <a:lnTo>
                  <a:pt x="2285530" y="305435"/>
                </a:lnTo>
                <a:lnTo>
                  <a:pt x="2286444" y="305435"/>
                </a:lnTo>
                <a:lnTo>
                  <a:pt x="2288692" y="306705"/>
                </a:lnTo>
                <a:lnTo>
                  <a:pt x="2306612" y="306705"/>
                </a:lnTo>
                <a:lnTo>
                  <a:pt x="2308263" y="305435"/>
                </a:lnTo>
                <a:lnTo>
                  <a:pt x="2309304" y="305435"/>
                </a:lnTo>
                <a:lnTo>
                  <a:pt x="2310955" y="306705"/>
                </a:lnTo>
                <a:lnTo>
                  <a:pt x="2343874" y="306705"/>
                </a:lnTo>
                <a:lnTo>
                  <a:pt x="2345537" y="305435"/>
                </a:lnTo>
                <a:lnTo>
                  <a:pt x="2346020" y="305435"/>
                </a:lnTo>
                <a:lnTo>
                  <a:pt x="2347099" y="306705"/>
                </a:lnTo>
                <a:lnTo>
                  <a:pt x="2356789" y="306705"/>
                </a:lnTo>
                <a:lnTo>
                  <a:pt x="2358440" y="305435"/>
                </a:lnTo>
                <a:lnTo>
                  <a:pt x="2359990" y="305435"/>
                </a:lnTo>
                <a:lnTo>
                  <a:pt x="2361895" y="304165"/>
                </a:lnTo>
                <a:lnTo>
                  <a:pt x="2362365" y="304165"/>
                </a:lnTo>
                <a:lnTo>
                  <a:pt x="2364282" y="305435"/>
                </a:lnTo>
                <a:lnTo>
                  <a:pt x="2365870" y="305435"/>
                </a:lnTo>
                <a:lnTo>
                  <a:pt x="2367927" y="306705"/>
                </a:lnTo>
                <a:lnTo>
                  <a:pt x="2370544" y="306705"/>
                </a:lnTo>
                <a:lnTo>
                  <a:pt x="2371356" y="305435"/>
                </a:lnTo>
                <a:lnTo>
                  <a:pt x="2381935" y="305435"/>
                </a:lnTo>
                <a:lnTo>
                  <a:pt x="2383752" y="306705"/>
                </a:lnTo>
                <a:lnTo>
                  <a:pt x="2433409" y="306705"/>
                </a:lnTo>
                <a:lnTo>
                  <a:pt x="2435479" y="305435"/>
                </a:lnTo>
                <a:lnTo>
                  <a:pt x="2442197" y="305435"/>
                </a:lnTo>
                <a:lnTo>
                  <a:pt x="2444153" y="306705"/>
                </a:lnTo>
                <a:lnTo>
                  <a:pt x="2444648" y="306705"/>
                </a:lnTo>
                <a:lnTo>
                  <a:pt x="2446312" y="305435"/>
                </a:lnTo>
                <a:lnTo>
                  <a:pt x="2459037" y="305435"/>
                </a:lnTo>
                <a:lnTo>
                  <a:pt x="2460942" y="306705"/>
                </a:lnTo>
                <a:lnTo>
                  <a:pt x="2461552" y="306705"/>
                </a:lnTo>
                <a:lnTo>
                  <a:pt x="2463304" y="305435"/>
                </a:lnTo>
                <a:lnTo>
                  <a:pt x="2464409" y="305435"/>
                </a:lnTo>
                <a:lnTo>
                  <a:pt x="2466962" y="306705"/>
                </a:lnTo>
                <a:lnTo>
                  <a:pt x="2468372" y="306705"/>
                </a:lnTo>
                <a:lnTo>
                  <a:pt x="2470251" y="305435"/>
                </a:lnTo>
                <a:lnTo>
                  <a:pt x="2475966" y="305435"/>
                </a:lnTo>
                <a:lnTo>
                  <a:pt x="2479510" y="306705"/>
                </a:lnTo>
                <a:lnTo>
                  <a:pt x="2479916" y="306705"/>
                </a:lnTo>
                <a:lnTo>
                  <a:pt x="2480360" y="304165"/>
                </a:lnTo>
                <a:lnTo>
                  <a:pt x="2480614" y="302895"/>
                </a:lnTo>
                <a:lnTo>
                  <a:pt x="2481694" y="301625"/>
                </a:lnTo>
                <a:lnTo>
                  <a:pt x="2488984" y="301625"/>
                </a:lnTo>
                <a:lnTo>
                  <a:pt x="2488349" y="300355"/>
                </a:lnTo>
                <a:lnTo>
                  <a:pt x="2483116" y="300355"/>
                </a:lnTo>
                <a:lnTo>
                  <a:pt x="2480830" y="299085"/>
                </a:lnTo>
                <a:lnTo>
                  <a:pt x="2480233" y="297815"/>
                </a:lnTo>
                <a:lnTo>
                  <a:pt x="2472575" y="297815"/>
                </a:lnTo>
                <a:lnTo>
                  <a:pt x="2472017" y="299085"/>
                </a:lnTo>
                <a:lnTo>
                  <a:pt x="2470150" y="299085"/>
                </a:lnTo>
                <a:lnTo>
                  <a:pt x="2468740" y="300355"/>
                </a:lnTo>
                <a:lnTo>
                  <a:pt x="2452967" y="300355"/>
                </a:lnTo>
                <a:lnTo>
                  <a:pt x="2452395" y="301625"/>
                </a:lnTo>
                <a:lnTo>
                  <a:pt x="2451265" y="301625"/>
                </a:lnTo>
                <a:lnTo>
                  <a:pt x="2450706" y="300355"/>
                </a:lnTo>
                <a:lnTo>
                  <a:pt x="2444750" y="300355"/>
                </a:lnTo>
                <a:lnTo>
                  <a:pt x="2442921" y="299085"/>
                </a:lnTo>
                <a:lnTo>
                  <a:pt x="2439974" y="299085"/>
                </a:lnTo>
                <a:lnTo>
                  <a:pt x="2437676" y="297815"/>
                </a:lnTo>
                <a:lnTo>
                  <a:pt x="2436406" y="297815"/>
                </a:lnTo>
                <a:lnTo>
                  <a:pt x="2433637" y="300355"/>
                </a:lnTo>
                <a:lnTo>
                  <a:pt x="2390114" y="300355"/>
                </a:lnTo>
                <a:lnTo>
                  <a:pt x="2389505" y="299085"/>
                </a:lnTo>
                <a:lnTo>
                  <a:pt x="2387752" y="299085"/>
                </a:lnTo>
                <a:lnTo>
                  <a:pt x="2384717" y="300355"/>
                </a:lnTo>
                <a:lnTo>
                  <a:pt x="2381770" y="300355"/>
                </a:lnTo>
                <a:lnTo>
                  <a:pt x="2378697" y="301625"/>
                </a:lnTo>
                <a:lnTo>
                  <a:pt x="2378125" y="301625"/>
                </a:lnTo>
                <a:lnTo>
                  <a:pt x="2376436" y="300355"/>
                </a:lnTo>
                <a:lnTo>
                  <a:pt x="2371560" y="300355"/>
                </a:lnTo>
                <a:lnTo>
                  <a:pt x="2369845" y="299085"/>
                </a:lnTo>
                <a:lnTo>
                  <a:pt x="2367648" y="299085"/>
                </a:lnTo>
                <a:lnTo>
                  <a:pt x="2366505" y="300355"/>
                </a:lnTo>
                <a:lnTo>
                  <a:pt x="2333853" y="300355"/>
                </a:lnTo>
                <a:lnTo>
                  <a:pt x="2332672" y="299085"/>
                </a:lnTo>
                <a:lnTo>
                  <a:pt x="2330437" y="299085"/>
                </a:lnTo>
                <a:lnTo>
                  <a:pt x="2328659" y="300355"/>
                </a:lnTo>
                <a:lnTo>
                  <a:pt x="2327478" y="300355"/>
                </a:lnTo>
                <a:lnTo>
                  <a:pt x="2325509" y="299085"/>
                </a:lnTo>
                <a:lnTo>
                  <a:pt x="2322068" y="299085"/>
                </a:lnTo>
                <a:lnTo>
                  <a:pt x="2320366" y="300355"/>
                </a:lnTo>
                <a:lnTo>
                  <a:pt x="2312441" y="300355"/>
                </a:lnTo>
                <a:lnTo>
                  <a:pt x="2310841" y="301625"/>
                </a:lnTo>
                <a:lnTo>
                  <a:pt x="2310295" y="301625"/>
                </a:lnTo>
                <a:lnTo>
                  <a:pt x="2308872" y="300355"/>
                </a:lnTo>
                <a:lnTo>
                  <a:pt x="2295461" y="300355"/>
                </a:lnTo>
                <a:lnTo>
                  <a:pt x="2294039" y="299085"/>
                </a:lnTo>
                <a:lnTo>
                  <a:pt x="2291194" y="297815"/>
                </a:lnTo>
                <a:lnTo>
                  <a:pt x="2289708" y="297815"/>
                </a:lnTo>
                <a:lnTo>
                  <a:pt x="2287740" y="299085"/>
                </a:lnTo>
                <a:lnTo>
                  <a:pt x="2287155" y="299085"/>
                </a:lnTo>
                <a:lnTo>
                  <a:pt x="2283866" y="300355"/>
                </a:lnTo>
                <a:lnTo>
                  <a:pt x="2281110" y="300355"/>
                </a:lnTo>
                <a:lnTo>
                  <a:pt x="2277922" y="299085"/>
                </a:lnTo>
                <a:lnTo>
                  <a:pt x="2277389" y="299085"/>
                </a:lnTo>
                <a:lnTo>
                  <a:pt x="2275357" y="300355"/>
                </a:lnTo>
                <a:lnTo>
                  <a:pt x="2273808" y="300355"/>
                </a:lnTo>
                <a:lnTo>
                  <a:pt x="2270645" y="299085"/>
                </a:lnTo>
                <a:lnTo>
                  <a:pt x="2268944" y="299085"/>
                </a:lnTo>
                <a:lnTo>
                  <a:pt x="2262505" y="297815"/>
                </a:lnTo>
                <a:lnTo>
                  <a:pt x="2257933" y="297815"/>
                </a:lnTo>
                <a:lnTo>
                  <a:pt x="2250922" y="299085"/>
                </a:lnTo>
                <a:lnTo>
                  <a:pt x="2248484" y="297815"/>
                </a:lnTo>
                <a:lnTo>
                  <a:pt x="2233955" y="297815"/>
                </a:lnTo>
                <a:lnTo>
                  <a:pt x="2232075" y="296545"/>
                </a:lnTo>
                <a:lnTo>
                  <a:pt x="2226653" y="296545"/>
                </a:lnTo>
                <a:lnTo>
                  <a:pt x="2224265" y="297815"/>
                </a:lnTo>
                <a:lnTo>
                  <a:pt x="2221890" y="297815"/>
                </a:lnTo>
                <a:lnTo>
                  <a:pt x="2220823" y="296545"/>
                </a:lnTo>
                <a:lnTo>
                  <a:pt x="2219858" y="296545"/>
                </a:lnTo>
                <a:lnTo>
                  <a:pt x="2217102" y="297815"/>
                </a:lnTo>
                <a:lnTo>
                  <a:pt x="2215108" y="299085"/>
                </a:lnTo>
                <a:lnTo>
                  <a:pt x="2212403" y="297815"/>
                </a:lnTo>
                <a:lnTo>
                  <a:pt x="2208428" y="297815"/>
                </a:lnTo>
                <a:lnTo>
                  <a:pt x="2206472" y="296545"/>
                </a:lnTo>
                <a:lnTo>
                  <a:pt x="2194776" y="296545"/>
                </a:lnTo>
                <a:lnTo>
                  <a:pt x="2194204" y="295275"/>
                </a:lnTo>
                <a:lnTo>
                  <a:pt x="2193086" y="295275"/>
                </a:lnTo>
                <a:lnTo>
                  <a:pt x="2192528" y="296545"/>
                </a:lnTo>
                <a:lnTo>
                  <a:pt x="2188387" y="296545"/>
                </a:lnTo>
                <a:lnTo>
                  <a:pt x="2186470" y="297815"/>
                </a:lnTo>
                <a:lnTo>
                  <a:pt x="2186089" y="297815"/>
                </a:lnTo>
                <a:lnTo>
                  <a:pt x="2183879" y="296545"/>
                </a:lnTo>
                <a:lnTo>
                  <a:pt x="2175065" y="296545"/>
                </a:lnTo>
                <a:lnTo>
                  <a:pt x="2173440" y="295275"/>
                </a:lnTo>
                <a:lnTo>
                  <a:pt x="2172500" y="295275"/>
                </a:lnTo>
                <a:lnTo>
                  <a:pt x="2170315" y="296545"/>
                </a:lnTo>
                <a:lnTo>
                  <a:pt x="2140267" y="296545"/>
                </a:lnTo>
                <a:lnTo>
                  <a:pt x="2138616" y="295275"/>
                </a:lnTo>
                <a:lnTo>
                  <a:pt x="2124633" y="295275"/>
                </a:lnTo>
                <a:lnTo>
                  <a:pt x="2123783" y="294005"/>
                </a:lnTo>
                <a:lnTo>
                  <a:pt x="2121852" y="294005"/>
                </a:lnTo>
                <a:lnTo>
                  <a:pt x="2120468" y="295275"/>
                </a:lnTo>
                <a:lnTo>
                  <a:pt x="2092401" y="295275"/>
                </a:lnTo>
                <a:lnTo>
                  <a:pt x="2090978" y="294005"/>
                </a:lnTo>
                <a:lnTo>
                  <a:pt x="2087854" y="294005"/>
                </a:lnTo>
                <a:lnTo>
                  <a:pt x="2084717" y="295275"/>
                </a:lnTo>
                <a:lnTo>
                  <a:pt x="2082317" y="295275"/>
                </a:lnTo>
                <a:lnTo>
                  <a:pt x="2078532" y="294005"/>
                </a:lnTo>
                <a:lnTo>
                  <a:pt x="2077148" y="292735"/>
                </a:lnTo>
                <a:lnTo>
                  <a:pt x="2051786" y="292735"/>
                </a:lnTo>
                <a:lnTo>
                  <a:pt x="2050961" y="294005"/>
                </a:lnTo>
                <a:lnTo>
                  <a:pt x="2048687" y="295275"/>
                </a:lnTo>
                <a:lnTo>
                  <a:pt x="2047290" y="295275"/>
                </a:lnTo>
                <a:lnTo>
                  <a:pt x="2045131" y="292735"/>
                </a:lnTo>
                <a:lnTo>
                  <a:pt x="2034222" y="292735"/>
                </a:lnTo>
                <a:lnTo>
                  <a:pt x="2032165" y="291465"/>
                </a:lnTo>
                <a:lnTo>
                  <a:pt x="2031352" y="291465"/>
                </a:lnTo>
                <a:lnTo>
                  <a:pt x="2029701" y="292735"/>
                </a:lnTo>
                <a:lnTo>
                  <a:pt x="2028621" y="292735"/>
                </a:lnTo>
                <a:lnTo>
                  <a:pt x="2026627" y="291465"/>
                </a:lnTo>
                <a:lnTo>
                  <a:pt x="2021763" y="291465"/>
                </a:lnTo>
                <a:lnTo>
                  <a:pt x="2019808" y="292735"/>
                </a:lnTo>
                <a:lnTo>
                  <a:pt x="2019223" y="292735"/>
                </a:lnTo>
                <a:lnTo>
                  <a:pt x="2017496" y="291465"/>
                </a:lnTo>
                <a:lnTo>
                  <a:pt x="2016379" y="291465"/>
                </a:lnTo>
                <a:lnTo>
                  <a:pt x="2012911" y="292735"/>
                </a:lnTo>
                <a:lnTo>
                  <a:pt x="2007298" y="292735"/>
                </a:lnTo>
                <a:lnTo>
                  <a:pt x="2006523" y="291465"/>
                </a:lnTo>
                <a:lnTo>
                  <a:pt x="1983346" y="291465"/>
                </a:lnTo>
                <a:lnTo>
                  <a:pt x="1981390" y="290195"/>
                </a:lnTo>
                <a:lnTo>
                  <a:pt x="1980869" y="290195"/>
                </a:lnTo>
                <a:lnTo>
                  <a:pt x="1979142" y="291465"/>
                </a:lnTo>
                <a:lnTo>
                  <a:pt x="1970316" y="291465"/>
                </a:lnTo>
                <a:lnTo>
                  <a:pt x="1968906" y="292735"/>
                </a:lnTo>
                <a:lnTo>
                  <a:pt x="1968385" y="292735"/>
                </a:lnTo>
                <a:lnTo>
                  <a:pt x="1966683" y="291465"/>
                </a:lnTo>
                <a:lnTo>
                  <a:pt x="1955761" y="291465"/>
                </a:lnTo>
                <a:lnTo>
                  <a:pt x="1953552" y="290195"/>
                </a:lnTo>
                <a:lnTo>
                  <a:pt x="1950948" y="290195"/>
                </a:lnTo>
                <a:lnTo>
                  <a:pt x="1950135" y="291465"/>
                </a:lnTo>
                <a:lnTo>
                  <a:pt x="1943849" y="291465"/>
                </a:lnTo>
                <a:lnTo>
                  <a:pt x="1939226" y="290195"/>
                </a:lnTo>
                <a:lnTo>
                  <a:pt x="1934476" y="290195"/>
                </a:lnTo>
                <a:lnTo>
                  <a:pt x="1933930" y="291465"/>
                </a:lnTo>
                <a:lnTo>
                  <a:pt x="1929739" y="291465"/>
                </a:lnTo>
                <a:lnTo>
                  <a:pt x="1926082" y="292735"/>
                </a:lnTo>
                <a:lnTo>
                  <a:pt x="1922132" y="290195"/>
                </a:lnTo>
                <a:lnTo>
                  <a:pt x="1907743" y="290195"/>
                </a:lnTo>
                <a:lnTo>
                  <a:pt x="1905876" y="292735"/>
                </a:lnTo>
                <a:lnTo>
                  <a:pt x="1904720" y="292735"/>
                </a:lnTo>
                <a:lnTo>
                  <a:pt x="1902701" y="291465"/>
                </a:lnTo>
                <a:lnTo>
                  <a:pt x="1902307" y="291465"/>
                </a:lnTo>
                <a:lnTo>
                  <a:pt x="1900567" y="290195"/>
                </a:lnTo>
                <a:lnTo>
                  <a:pt x="1896491" y="290195"/>
                </a:lnTo>
                <a:lnTo>
                  <a:pt x="1894789" y="291465"/>
                </a:lnTo>
                <a:lnTo>
                  <a:pt x="1891093" y="291465"/>
                </a:lnTo>
                <a:lnTo>
                  <a:pt x="1887931" y="290195"/>
                </a:lnTo>
                <a:lnTo>
                  <a:pt x="1886331" y="290195"/>
                </a:lnTo>
                <a:lnTo>
                  <a:pt x="1883778" y="291465"/>
                </a:lnTo>
                <a:lnTo>
                  <a:pt x="1882800" y="291465"/>
                </a:lnTo>
                <a:lnTo>
                  <a:pt x="1880552" y="290195"/>
                </a:lnTo>
                <a:lnTo>
                  <a:pt x="1870862" y="290195"/>
                </a:lnTo>
                <a:lnTo>
                  <a:pt x="1864779" y="288925"/>
                </a:lnTo>
                <a:lnTo>
                  <a:pt x="1858429" y="290195"/>
                </a:lnTo>
                <a:lnTo>
                  <a:pt x="1792236" y="290195"/>
                </a:lnTo>
                <a:lnTo>
                  <a:pt x="1790865" y="288925"/>
                </a:lnTo>
                <a:lnTo>
                  <a:pt x="1788693" y="287655"/>
                </a:lnTo>
                <a:lnTo>
                  <a:pt x="1787817" y="288925"/>
                </a:lnTo>
                <a:lnTo>
                  <a:pt x="1785289" y="288925"/>
                </a:lnTo>
                <a:lnTo>
                  <a:pt x="1780781" y="290195"/>
                </a:lnTo>
                <a:lnTo>
                  <a:pt x="1771904" y="290195"/>
                </a:lnTo>
                <a:lnTo>
                  <a:pt x="1770507" y="288925"/>
                </a:lnTo>
                <a:lnTo>
                  <a:pt x="1768322" y="287655"/>
                </a:lnTo>
                <a:lnTo>
                  <a:pt x="1767420" y="287655"/>
                </a:lnTo>
                <a:lnTo>
                  <a:pt x="1764601" y="290195"/>
                </a:lnTo>
                <a:lnTo>
                  <a:pt x="1762467" y="290195"/>
                </a:lnTo>
                <a:lnTo>
                  <a:pt x="1760042" y="288925"/>
                </a:lnTo>
                <a:lnTo>
                  <a:pt x="1758124" y="288925"/>
                </a:lnTo>
                <a:lnTo>
                  <a:pt x="1756778" y="287655"/>
                </a:lnTo>
                <a:lnTo>
                  <a:pt x="1753920" y="290195"/>
                </a:lnTo>
                <a:lnTo>
                  <a:pt x="1752371" y="290195"/>
                </a:lnTo>
                <a:lnTo>
                  <a:pt x="1749729" y="288925"/>
                </a:lnTo>
                <a:lnTo>
                  <a:pt x="1746783" y="288925"/>
                </a:lnTo>
                <a:lnTo>
                  <a:pt x="1744357" y="287655"/>
                </a:lnTo>
                <a:lnTo>
                  <a:pt x="1736458" y="287655"/>
                </a:lnTo>
                <a:lnTo>
                  <a:pt x="1734312" y="288925"/>
                </a:lnTo>
                <a:lnTo>
                  <a:pt x="1733423" y="290195"/>
                </a:lnTo>
                <a:lnTo>
                  <a:pt x="1727276" y="290195"/>
                </a:lnTo>
                <a:lnTo>
                  <a:pt x="1725168" y="288925"/>
                </a:lnTo>
                <a:lnTo>
                  <a:pt x="1722793" y="288925"/>
                </a:lnTo>
                <a:lnTo>
                  <a:pt x="1721154" y="287655"/>
                </a:lnTo>
                <a:lnTo>
                  <a:pt x="1653781" y="287655"/>
                </a:lnTo>
                <a:lnTo>
                  <a:pt x="1652054" y="286385"/>
                </a:lnTo>
                <a:lnTo>
                  <a:pt x="1651584" y="286385"/>
                </a:lnTo>
                <a:lnTo>
                  <a:pt x="1650174" y="287655"/>
                </a:lnTo>
                <a:lnTo>
                  <a:pt x="1614881" y="287655"/>
                </a:lnTo>
                <a:lnTo>
                  <a:pt x="1612607" y="286385"/>
                </a:lnTo>
                <a:lnTo>
                  <a:pt x="1611477" y="286385"/>
                </a:lnTo>
                <a:lnTo>
                  <a:pt x="1609775" y="287655"/>
                </a:lnTo>
                <a:lnTo>
                  <a:pt x="1609229" y="287655"/>
                </a:lnTo>
                <a:lnTo>
                  <a:pt x="1607477" y="286385"/>
                </a:lnTo>
                <a:lnTo>
                  <a:pt x="1606359" y="286385"/>
                </a:lnTo>
                <a:lnTo>
                  <a:pt x="1604454" y="287655"/>
                </a:lnTo>
                <a:lnTo>
                  <a:pt x="1594802" y="287655"/>
                </a:lnTo>
                <a:lnTo>
                  <a:pt x="1592580" y="286385"/>
                </a:lnTo>
                <a:lnTo>
                  <a:pt x="1585315" y="286385"/>
                </a:lnTo>
                <a:lnTo>
                  <a:pt x="1581696" y="287655"/>
                </a:lnTo>
                <a:lnTo>
                  <a:pt x="1579803" y="287655"/>
                </a:lnTo>
                <a:lnTo>
                  <a:pt x="1579270" y="286385"/>
                </a:lnTo>
                <a:lnTo>
                  <a:pt x="1578127" y="286385"/>
                </a:lnTo>
                <a:lnTo>
                  <a:pt x="1577530" y="287655"/>
                </a:lnTo>
                <a:lnTo>
                  <a:pt x="1575803" y="287655"/>
                </a:lnTo>
                <a:lnTo>
                  <a:pt x="1573784" y="286385"/>
                </a:lnTo>
                <a:lnTo>
                  <a:pt x="1570875" y="286385"/>
                </a:lnTo>
                <a:lnTo>
                  <a:pt x="1569758" y="287655"/>
                </a:lnTo>
                <a:lnTo>
                  <a:pt x="1568335" y="287655"/>
                </a:lnTo>
                <a:lnTo>
                  <a:pt x="1567548" y="286385"/>
                </a:lnTo>
                <a:lnTo>
                  <a:pt x="1566062" y="287655"/>
                </a:lnTo>
                <a:lnTo>
                  <a:pt x="1565452" y="287655"/>
                </a:lnTo>
                <a:lnTo>
                  <a:pt x="1564347" y="286385"/>
                </a:lnTo>
                <a:lnTo>
                  <a:pt x="1557782" y="286385"/>
                </a:lnTo>
                <a:lnTo>
                  <a:pt x="1554391" y="287655"/>
                </a:lnTo>
                <a:lnTo>
                  <a:pt x="1552003" y="287655"/>
                </a:lnTo>
                <a:lnTo>
                  <a:pt x="1549971" y="286385"/>
                </a:lnTo>
                <a:lnTo>
                  <a:pt x="1548244" y="286385"/>
                </a:lnTo>
                <a:lnTo>
                  <a:pt x="1544789" y="287655"/>
                </a:lnTo>
                <a:lnTo>
                  <a:pt x="1542999" y="287655"/>
                </a:lnTo>
                <a:lnTo>
                  <a:pt x="1539036" y="286385"/>
                </a:lnTo>
                <a:lnTo>
                  <a:pt x="1529003" y="286385"/>
                </a:lnTo>
                <a:lnTo>
                  <a:pt x="1527302" y="287655"/>
                </a:lnTo>
                <a:lnTo>
                  <a:pt x="1526755" y="287655"/>
                </a:lnTo>
                <a:lnTo>
                  <a:pt x="1525079" y="286385"/>
                </a:lnTo>
                <a:lnTo>
                  <a:pt x="1518424" y="286385"/>
                </a:lnTo>
                <a:lnTo>
                  <a:pt x="1516227" y="287655"/>
                </a:lnTo>
                <a:lnTo>
                  <a:pt x="1515833" y="287655"/>
                </a:lnTo>
                <a:lnTo>
                  <a:pt x="1514970" y="286385"/>
                </a:lnTo>
                <a:lnTo>
                  <a:pt x="1514424" y="286385"/>
                </a:lnTo>
                <a:lnTo>
                  <a:pt x="1512989" y="287655"/>
                </a:lnTo>
                <a:lnTo>
                  <a:pt x="1512150" y="287655"/>
                </a:lnTo>
                <a:lnTo>
                  <a:pt x="1509229" y="286385"/>
                </a:lnTo>
                <a:lnTo>
                  <a:pt x="1507134" y="286385"/>
                </a:lnTo>
                <a:lnTo>
                  <a:pt x="1503845" y="287655"/>
                </a:lnTo>
                <a:lnTo>
                  <a:pt x="1500454" y="286385"/>
                </a:lnTo>
                <a:lnTo>
                  <a:pt x="1490776" y="286385"/>
                </a:lnTo>
                <a:lnTo>
                  <a:pt x="1488605" y="287655"/>
                </a:lnTo>
                <a:lnTo>
                  <a:pt x="1483156" y="287655"/>
                </a:lnTo>
                <a:lnTo>
                  <a:pt x="1481188" y="286385"/>
                </a:lnTo>
                <a:lnTo>
                  <a:pt x="1480337" y="286385"/>
                </a:lnTo>
                <a:lnTo>
                  <a:pt x="1478216" y="287655"/>
                </a:lnTo>
                <a:lnTo>
                  <a:pt x="1474978" y="286385"/>
                </a:lnTo>
                <a:lnTo>
                  <a:pt x="1467027" y="286385"/>
                </a:lnTo>
                <a:lnTo>
                  <a:pt x="1466519" y="287655"/>
                </a:lnTo>
                <a:lnTo>
                  <a:pt x="1467142" y="288925"/>
                </a:lnTo>
                <a:lnTo>
                  <a:pt x="1463852" y="288925"/>
                </a:lnTo>
                <a:lnTo>
                  <a:pt x="1462862" y="287655"/>
                </a:lnTo>
                <a:lnTo>
                  <a:pt x="1460461" y="286385"/>
                </a:lnTo>
                <a:lnTo>
                  <a:pt x="1457502" y="286385"/>
                </a:lnTo>
                <a:lnTo>
                  <a:pt x="1456969" y="287655"/>
                </a:lnTo>
                <a:lnTo>
                  <a:pt x="1454696" y="287655"/>
                </a:lnTo>
                <a:lnTo>
                  <a:pt x="1453921" y="286385"/>
                </a:lnTo>
                <a:lnTo>
                  <a:pt x="1452105" y="286385"/>
                </a:lnTo>
                <a:lnTo>
                  <a:pt x="1451292" y="287655"/>
                </a:lnTo>
                <a:lnTo>
                  <a:pt x="1448650" y="287655"/>
                </a:lnTo>
                <a:lnTo>
                  <a:pt x="1446212" y="286385"/>
                </a:lnTo>
                <a:lnTo>
                  <a:pt x="1421231" y="286385"/>
                </a:lnTo>
                <a:lnTo>
                  <a:pt x="1419644" y="287655"/>
                </a:lnTo>
                <a:lnTo>
                  <a:pt x="1414221" y="287655"/>
                </a:lnTo>
                <a:lnTo>
                  <a:pt x="1412278" y="288925"/>
                </a:lnTo>
                <a:lnTo>
                  <a:pt x="1408760" y="288925"/>
                </a:lnTo>
                <a:lnTo>
                  <a:pt x="1406804" y="286385"/>
                </a:lnTo>
                <a:lnTo>
                  <a:pt x="1403438" y="285115"/>
                </a:lnTo>
                <a:lnTo>
                  <a:pt x="1402448" y="285115"/>
                </a:lnTo>
                <a:lnTo>
                  <a:pt x="1398816" y="286385"/>
                </a:lnTo>
                <a:lnTo>
                  <a:pt x="1396390" y="286385"/>
                </a:lnTo>
                <a:lnTo>
                  <a:pt x="1393253" y="285115"/>
                </a:lnTo>
                <a:lnTo>
                  <a:pt x="1390408" y="285115"/>
                </a:lnTo>
                <a:lnTo>
                  <a:pt x="1389329" y="286385"/>
                </a:lnTo>
                <a:lnTo>
                  <a:pt x="1386509" y="286385"/>
                </a:lnTo>
                <a:lnTo>
                  <a:pt x="1385316" y="287655"/>
                </a:lnTo>
                <a:lnTo>
                  <a:pt x="1383169" y="287655"/>
                </a:lnTo>
                <a:lnTo>
                  <a:pt x="1380959" y="286385"/>
                </a:lnTo>
                <a:lnTo>
                  <a:pt x="1378978" y="286385"/>
                </a:lnTo>
                <a:lnTo>
                  <a:pt x="1376337" y="285115"/>
                </a:lnTo>
                <a:lnTo>
                  <a:pt x="1373987" y="285115"/>
                </a:lnTo>
                <a:lnTo>
                  <a:pt x="1373416" y="286385"/>
                </a:lnTo>
                <a:lnTo>
                  <a:pt x="1371244" y="285115"/>
                </a:lnTo>
                <a:lnTo>
                  <a:pt x="1363256" y="285115"/>
                </a:lnTo>
                <a:lnTo>
                  <a:pt x="1362710" y="286385"/>
                </a:lnTo>
                <a:lnTo>
                  <a:pt x="1360043" y="286385"/>
                </a:lnTo>
                <a:lnTo>
                  <a:pt x="1355610" y="285115"/>
                </a:lnTo>
                <a:lnTo>
                  <a:pt x="1340980" y="285115"/>
                </a:lnTo>
                <a:lnTo>
                  <a:pt x="1336903" y="286385"/>
                </a:lnTo>
                <a:lnTo>
                  <a:pt x="1334452" y="286385"/>
                </a:lnTo>
                <a:lnTo>
                  <a:pt x="1331264" y="285115"/>
                </a:lnTo>
                <a:lnTo>
                  <a:pt x="1322971" y="285115"/>
                </a:lnTo>
                <a:lnTo>
                  <a:pt x="1322285" y="286385"/>
                </a:lnTo>
                <a:lnTo>
                  <a:pt x="1320215" y="285115"/>
                </a:lnTo>
                <a:lnTo>
                  <a:pt x="1318437" y="283845"/>
                </a:lnTo>
                <a:lnTo>
                  <a:pt x="1309878" y="285115"/>
                </a:lnTo>
                <a:lnTo>
                  <a:pt x="1303172" y="283845"/>
                </a:lnTo>
                <a:lnTo>
                  <a:pt x="1294612" y="285115"/>
                </a:lnTo>
                <a:lnTo>
                  <a:pt x="1292898" y="283845"/>
                </a:lnTo>
                <a:lnTo>
                  <a:pt x="1289215" y="282575"/>
                </a:lnTo>
                <a:lnTo>
                  <a:pt x="1287094" y="282575"/>
                </a:lnTo>
                <a:lnTo>
                  <a:pt x="1284782" y="283845"/>
                </a:lnTo>
                <a:lnTo>
                  <a:pt x="1282420" y="283845"/>
                </a:lnTo>
                <a:lnTo>
                  <a:pt x="1279664" y="282575"/>
                </a:lnTo>
                <a:lnTo>
                  <a:pt x="1272946" y="282575"/>
                </a:lnTo>
                <a:lnTo>
                  <a:pt x="1271257" y="281305"/>
                </a:lnTo>
                <a:lnTo>
                  <a:pt x="1270787" y="281305"/>
                </a:lnTo>
                <a:lnTo>
                  <a:pt x="1269784" y="282575"/>
                </a:lnTo>
                <a:lnTo>
                  <a:pt x="1269288" y="282575"/>
                </a:lnTo>
                <a:lnTo>
                  <a:pt x="1267917" y="283845"/>
                </a:lnTo>
                <a:lnTo>
                  <a:pt x="1266837" y="285115"/>
                </a:lnTo>
                <a:lnTo>
                  <a:pt x="1265555" y="285115"/>
                </a:lnTo>
                <a:lnTo>
                  <a:pt x="1259446" y="283845"/>
                </a:lnTo>
                <a:lnTo>
                  <a:pt x="1257960" y="283845"/>
                </a:lnTo>
                <a:lnTo>
                  <a:pt x="1256030" y="282575"/>
                </a:lnTo>
                <a:lnTo>
                  <a:pt x="1245146" y="282575"/>
                </a:lnTo>
                <a:lnTo>
                  <a:pt x="1242275" y="281305"/>
                </a:lnTo>
                <a:lnTo>
                  <a:pt x="1239354" y="281305"/>
                </a:lnTo>
                <a:lnTo>
                  <a:pt x="1239088" y="282575"/>
                </a:lnTo>
                <a:lnTo>
                  <a:pt x="1234668" y="282575"/>
                </a:lnTo>
                <a:lnTo>
                  <a:pt x="1232496" y="281305"/>
                </a:lnTo>
                <a:lnTo>
                  <a:pt x="1231353" y="281305"/>
                </a:lnTo>
                <a:lnTo>
                  <a:pt x="1230909" y="280035"/>
                </a:lnTo>
                <a:lnTo>
                  <a:pt x="1283271" y="280035"/>
                </a:lnTo>
                <a:lnTo>
                  <a:pt x="1285557" y="281305"/>
                </a:lnTo>
                <a:lnTo>
                  <a:pt x="1314450" y="281305"/>
                </a:lnTo>
                <a:lnTo>
                  <a:pt x="1316151" y="280035"/>
                </a:lnTo>
                <a:lnTo>
                  <a:pt x="1317256" y="280035"/>
                </a:lnTo>
                <a:lnTo>
                  <a:pt x="1319250" y="281305"/>
                </a:lnTo>
                <a:lnTo>
                  <a:pt x="1322260" y="281305"/>
                </a:lnTo>
                <a:lnTo>
                  <a:pt x="1323695" y="280035"/>
                </a:lnTo>
                <a:lnTo>
                  <a:pt x="1324546" y="280035"/>
                </a:lnTo>
                <a:lnTo>
                  <a:pt x="1327810" y="281305"/>
                </a:lnTo>
                <a:lnTo>
                  <a:pt x="1330172" y="281305"/>
                </a:lnTo>
                <a:lnTo>
                  <a:pt x="1333106" y="280035"/>
                </a:lnTo>
                <a:lnTo>
                  <a:pt x="1334516" y="280035"/>
                </a:lnTo>
                <a:lnTo>
                  <a:pt x="1334808" y="281305"/>
                </a:lnTo>
                <a:lnTo>
                  <a:pt x="1339316" y="281305"/>
                </a:lnTo>
                <a:lnTo>
                  <a:pt x="1342783" y="280035"/>
                </a:lnTo>
                <a:lnTo>
                  <a:pt x="1344180" y="280035"/>
                </a:lnTo>
                <a:lnTo>
                  <a:pt x="1346403" y="281305"/>
                </a:lnTo>
                <a:lnTo>
                  <a:pt x="1424990" y="281305"/>
                </a:lnTo>
                <a:lnTo>
                  <a:pt x="1427670" y="278765"/>
                </a:lnTo>
                <a:lnTo>
                  <a:pt x="1428927" y="280035"/>
                </a:lnTo>
                <a:lnTo>
                  <a:pt x="1430680" y="280035"/>
                </a:lnTo>
                <a:lnTo>
                  <a:pt x="1432255" y="281305"/>
                </a:lnTo>
                <a:lnTo>
                  <a:pt x="1446504" y="281305"/>
                </a:lnTo>
                <a:lnTo>
                  <a:pt x="1447584" y="280035"/>
                </a:lnTo>
                <a:lnTo>
                  <a:pt x="1449793" y="280035"/>
                </a:lnTo>
                <a:lnTo>
                  <a:pt x="1450873" y="281305"/>
                </a:lnTo>
                <a:lnTo>
                  <a:pt x="1483398" y="281305"/>
                </a:lnTo>
                <a:lnTo>
                  <a:pt x="1486217" y="280035"/>
                </a:lnTo>
                <a:lnTo>
                  <a:pt x="1487716" y="280035"/>
                </a:lnTo>
                <a:lnTo>
                  <a:pt x="1490497" y="281305"/>
                </a:lnTo>
                <a:lnTo>
                  <a:pt x="1512671" y="281305"/>
                </a:lnTo>
                <a:lnTo>
                  <a:pt x="1514119" y="282575"/>
                </a:lnTo>
                <a:lnTo>
                  <a:pt x="1514627" y="282575"/>
                </a:lnTo>
                <a:lnTo>
                  <a:pt x="1516621" y="281305"/>
                </a:lnTo>
                <a:lnTo>
                  <a:pt x="1544002" y="281305"/>
                </a:lnTo>
                <a:lnTo>
                  <a:pt x="1545640" y="282575"/>
                </a:lnTo>
                <a:lnTo>
                  <a:pt x="1546250" y="282575"/>
                </a:lnTo>
                <a:lnTo>
                  <a:pt x="1547698" y="281305"/>
                </a:lnTo>
                <a:lnTo>
                  <a:pt x="1548599" y="281305"/>
                </a:lnTo>
                <a:lnTo>
                  <a:pt x="1550352" y="282575"/>
                </a:lnTo>
                <a:lnTo>
                  <a:pt x="1558671" y="282575"/>
                </a:lnTo>
                <a:lnTo>
                  <a:pt x="1559636" y="281305"/>
                </a:lnTo>
                <a:lnTo>
                  <a:pt x="1560296" y="280035"/>
                </a:lnTo>
                <a:lnTo>
                  <a:pt x="1562823" y="281305"/>
                </a:lnTo>
                <a:lnTo>
                  <a:pt x="1564157" y="281305"/>
                </a:lnTo>
                <a:lnTo>
                  <a:pt x="1566672" y="282575"/>
                </a:lnTo>
                <a:lnTo>
                  <a:pt x="1568069" y="282575"/>
                </a:lnTo>
                <a:lnTo>
                  <a:pt x="1569542" y="281305"/>
                </a:lnTo>
                <a:lnTo>
                  <a:pt x="1585645" y="281305"/>
                </a:lnTo>
                <a:lnTo>
                  <a:pt x="1586217" y="282575"/>
                </a:lnTo>
                <a:lnTo>
                  <a:pt x="1600085" y="282575"/>
                </a:lnTo>
                <a:lnTo>
                  <a:pt x="1601698" y="281305"/>
                </a:lnTo>
                <a:lnTo>
                  <a:pt x="1603197" y="282575"/>
                </a:lnTo>
                <a:lnTo>
                  <a:pt x="1605508" y="282575"/>
                </a:lnTo>
                <a:lnTo>
                  <a:pt x="1606346" y="281305"/>
                </a:lnTo>
                <a:lnTo>
                  <a:pt x="1608988" y="282575"/>
                </a:lnTo>
                <a:lnTo>
                  <a:pt x="1610753" y="282575"/>
                </a:lnTo>
                <a:lnTo>
                  <a:pt x="1613065" y="281305"/>
                </a:lnTo>
                <a:lnTo>
                  <a:pt x="1613585" y="281305"/>
                </a:lnTo>
                <a:lnTo>
                  <a:pt x="1615274" y="282575"/>
                </a:lnTo>
                <a:lnTo>
                  <a:pt x="1621980" y="282575"/>
                </a:lnTo>
                <a:lnTo>
                  <a:pt x="1624736" y="281305"/>
                </a:lnTo>
                <a:lnTo>
                  <a:pt x="1625688" y="281305"/>
                </a:lnTo>
                <a:lnTo>
                  <a:pt x="1627924" y="282575"/>
                </a:lnTo>
                <a:lnTo>
                  <a:pt x="1694942" y="282575"/>
                </a:lnTo>
                <a:lnTo>
                  <a:pt x="1695818" y="283845"/>
                </a:lnTo>
                <a:lnTo>
                  <a:pt x="1700047" y="283845"/>
                </a:lnTo>
                <a:lnTo>
                  <a:pt x="1707997" y="282575"/>
                </a:lnTo>
                <a:lnTo>
                  <a:pt x="1715008" y="282575"/>
                </a:lnTo>
                <a:lnTo>
                  <a:pt x="1722615" y="283845"/>
                </a:lnTo>
                <a:lnTo>
                  <a:pt x="1724888" y="283845"/>
                </a:lnTo>
                <a:lnTo>
                  <a:pt x="1726018" y="285115"/>
                </a:lnTo>
                <a:lnTo>
                  <a:pt x="1733092" y="285115"/>
                </a:lnTo>
                <a:lnTo>
                  <a:pt x="1734235" y="283845"/>
                </a:lnTo>
                <a:lnTo>
                  <a:pt x="1737893" y="283845"/>
                </a:lnTo>
                <a:lnTo>
                  <a:pt x="1738757" y="285115"/>
                </a:lnTo>
                <a:lnTo>
                  <a:pt x="1753095" y="285115"/>
                </a:lnTo>
                <a:lnTo>
                  <a:pt x="1753730" y="283845"/>
                </a:lnTo>
                <a:lnTo>
                  <a:pt x="1756537" y="283845"/>
                </a:lnTo>
                <a:lnTo>
                  <a:pt x="1758530" y="285115"/>
                </a:lnTo>
                <a:lnTo>
                  <a:pt x="1829574" y="285115"/>
                </a:lnTo>
                <a:lnTo>
                  <a:pt x="1831428" y="283845"/>
                </a:lnTo>
                <a:lnTo>
                  <a:pt x="1834527" y="283845"/>
                </a:lnTo>
                <a:lnTo>
                  <a:pt x="1835899" y="285115"/>
                </a:lnTo>
                <a:lnTo>
                  <a:pt x="1884692" y="285115"/>
                </a:lnTo>
                <a:lnTo>
                  <a:pt x="1886661" y="286385"/>
                </a:lnTo>
                <a:lnTo>
                  <a:pt x="1887550" y="286385"/>
                </a:lnTo>
                <a:lnTo>
                  <a:pt x="1888680" y="285115"/>
                </a:lnTo>
                <a:lnTo>
                  <a:pt x="1891563" y="283845"/>
                </a:lnTo>
                <a:lnTo>
                  <a:pt x="1896719" y="285115"/>
                </a:lnTo>
                <a:lnTo>
                  <a:pt x="1897011" y="285115"/>
                </a:lnTo>
                <a:lnTo>
                  <a:pt x="1898904" y="286385"/>
                </a:lnTo>
                <a:lnTo>
                  <a:pt x="1906104" y="286385"/>
                </a:lnTo>
                <a:lnTo>
                  <a:pt x="1909838" y="285115"/>
                </a:lnTo>
                <a:lnTo>
                  <a:pt x="1912023" y="285115"/>
                </a:lnTo>
                <a:lnTo>
                  <a:pt x="1915490" y="286385"/>
                </a:lnTo>
                <a:lnTo>
                  <a:pt x="2009686" y="286385"/>
                </a:lnTo>
                <a:lnTo>
                  <a:pt x="2011095" y="287655"/>
                </a:lnTo>
                <a:lnTo>
                  <a:pt x="2014804" y="287655"/>
                </a:lnTo>
                <a:lnTo>
                  <a:pt x="2015934" y="286385"/>
                </a:lnTo>
                <a:lnTo>
                  <a:pt x="2022614" y="286385"/>
                </a:lnTo>
                <a:lnTo>
                  <a:pt x="2024900" y="287655"/>
                </a:lnTo>
                <a:lnTo>
                  <a:pt x="2026056" y="287655"/>
                </a:lnTo>
                <a:lnTo>
                  <a:pt x="2028431" y="286385"/>
                </a:lnTo>
                <a:lnTo>
                  <a:pt x="2030209" y="286385"/>
                </a:lnTo>
                <a:lnTo>
                  <a:pt x="2032774" y="287655"/>
                </a:lnTo>
                <a:lnTo>
                  <a:pt x="2033689" y="287655"/>
                </a:lnTo>
                <a:lnTo>
                  <a:pt x="2035924" y="286385"/>
                </a:lnTo>
                <a:lnTo>
                  <a:pt x="2045296" y="286385"/>
                </a:lnTo>
                <a:lnTo>
                  <a:pt x="2047214" y="287655"/>
                </a:lnTo>
                <a:lnTo>
                  <a:pt x="2054453" y="287655"/>
                </a:lnTo>
                <a:lnTo>
                  <a:pt x="2057641" y="286385"/>
                </a:lnTo>
                <a:lnTo>
                  <a:pt x="2060282" y="286385"/>
                </a:lnTo>
                <a:lnTo>
                  <a:pt x="2063788" y="287655"/>
                </a:lnTo>
                <a:lnTo>
                  <a:pt x="2076246" y="287655"/>
                </a:lnTo>
                <a:lnTo>
                  <a:pt x="2080526" y="288925"/>
                </a:lnTo>
                <a:lnTo>
                  <a:pt x="2089365" y="287655"/>
                </a:lnTo>
                <a:lnTo>
                  <a:pt x="2093912" y="288925"/>
                </a:lnTo>
                <a:lnTo>
                  <a:pt x="2100313" y="287655"/>
                </a:lnTo>
                <a:lnTo>
                  <a:pt x="2104580" y="288925"/>
                </a:lnTo>
                <a:lnTo>
                  <a:pt x="2107996" y="288925"/>
                </a:lnTo>
                <a:lnTo>
                  <a:pt x="2110689" y="287655"/>
                </a:lnTo>
                <a:lnTo>
                  <a:pt x="2112175" y="287655"/>
                </a:lnTo>
                <a:lnTo>
                  <a:pt x="2114740" y="288925"/>
                </a:lnTo>
                <a:lnTo>
                  <a:pt x="2115845" y="290195"/>
                </a:lnTo>
                <a:lnTo>
                  <a:pt x="2160701" y="290195"/>
                </a:lnTo>
                <a:lnTo>
                  <a:pt x="2162403" y="291465"/>
                </a:lnTo>
                <a:lnTo>
                  <a:pt x="2162911" y="291465"/>
                </a:lnTo>
                <a:lnTo>
                  <a:pt x="2165273" y="290195"/>
                </a:lnTo>
                <a:lnTo>
                  <a:pt x="2167064" y="290195"/>
                </a:lnTo>
                <a:lnTo>
                  <a:pt x="2169439" y="291465"/>
                </a:lnTo>
                <a:lnTo>
                  <a:pt x="2169960" y="291465"/>
                </a:lnTo>
                <a:lnTo>
                  <a:pt x="2172258" y="290195"/>
                </a:lnTo>
                <a:lnTo>
                  <a:pt x="2178088" y="290195"/>
                </a:lnTo>
                <a:lnTo>
                  <a:pt x="2180615" y="291465"/>
                </a:lnTo>
                <a:lnTo>
                  <a:pt x="2180996" y="291465"/>
                </a:lnTo>
                <a:lnTo>
                  <a:pt x="2182482" y="290195"/>
                </a:lnTo>
                <a:lnTo>
                  <a:pt x="2183587" y="290195"/>
                </a:lnTo>
                <a:lnTo>
                  <a:pt x="2185251" y="291465"/>
                </a:lnTo>
                <a:lnTo>
                  <a:pt x="2218829" y="291465"/>
                </a:lnTo>
                <a:lnTo>
                  <a:pt x="2222220" y="292735"/>
                </a:lnTo>
                <a:lnTo>
                  <a:pt x="2225179" y="292735"/>
                </a:lnTo>
                <a:lnTo>
                  <a:pt x="2227516" y="291465"/>
                </a:lnTo>
                <a:lnTo>
                  <a:pt x="2229574" y="291465"/>
                </a:lnTo>
                <a:lnTo>
                  <a:pt x="2232418" y="292735"/>
                </a:lnTo>
                <a:lnTo>
                  <a:pt x="2276221" y="292735"/>
                </a:lnTo>
                <a:lnTo>
                  <a:pt x="2277897" y="291465"/>
                </a:lnTo>
                <a:lnTo>
                  <a:pt x="2278875" y="291465"/>
                </a:lnTo>
                <a:lnTo>
                  <a:pt x="2281351" y="292735"/>
                </a:lnTo>
                <a:lnTo>
                  <a:pt x="2283091" y="292735"/>
                </a:lnTo>
                <a:lnTo>
                  <a:pt x="2292870" y="294005"/>
                </a:lnTo>
                <a:lnTo>
                  <a:pt x="2299271" y="292735"/>
                </a:lnTo>
                <a:lnTo>
                  <a:pt x="2301710" y="294005"/>
                </a:lnTo>
                <a:lnTo>
                  <a:pt x="2306002" y="292735"/>
                </a:lnTo>
                <a:lnTo>
                  <a:pt x="2307806" y="294005"/>
                </a:lnTo>
                <a:lnTo>
                  <a:pt x="2310765" y="294005"/>
                </a:lnTo>
                <a:lnTo>
                  <a:pt x="2313241" y="292735"/>
                </a:lnTo>
                <a:lnTo>
                  <a:pt x="2315426" y="294005"/>
                </a:lnTo>
                <a:lnTo>
                  <a:pt x="2318766" y="292735"/>
                </a:lnTo>
                <a:lnTo>
                  <a:pt x="2319921" y="294005"/>
                </a:lnTo>
                <a:lnTo>
                  <a:pt x="2323388" y="295275"/>
                </a:lnTo>
                <a:lnTo>
                  <a:pt x="2325763" y="295275"/>
                </a:lnTo>
                <a:lnTo>
                  <a:pt x="2329624" y="294005"/>
                </a:lnTo>
                <a:lnTo>
                  <a:pt x="2330996" y="294005"/>
                </a:lnTo>
                <a:lnTo>
                  <a:pt x="2334171" y="295275"/>
                </a:lnTo>
                <a:lnTo>
                  <a:pt x="2335161" y="295275"/>
                </a:lnTo>
                <a:lnTo>
                  <a:pt x="2337993" y="294005"/>
                </a:lnTo>
                <a:lnTo>
                  <a:pt x="2339175" y="294005"/>
                </a:lnTo>
                <a:lnTo>
                  <a:pt x="2342934" y="295275"/>
                </a:lnTo>
                <a:lnTo>
                  <a:pt x="2348992" y="295275"/>
                </a:lnTo>
                <a:lnTo>
                  <a:pt x="2349589" y="294005"/>
                </a:lnTo>
                <a:lnTo>
                  <a:pt x="2352992" y="294005"/>
                </a:lnTo>
                <a:lnTo>
                  <a:pt x="2355431" y="292735"/>
                </a:lnTo>
                <a:lnTo>
                  <a:pt x="2356345" y="294005"/>
                </a:lnTo>
                <a:lnTo>
                  <a:pt x="2362517" y="294005"/>
                </a:lnTo>
                <a:lnTo>
                  <a:pt x="2365387" y="295275"/>
                </a:lnTo>
                <a:lnTo>
                  <a:pt x="2367711" y="295275"/>
                </a:lnTo>
                <a:lnTo>
                  <a:pt x="2371814" y="294005"/>
                </a:lnTo>
                <a:lnTo>
                  <a:pt x="2379459" y="294005"/>
                </a:lnTo>
                <a:lnTo>
                  <a:pt x="2380843" y="295275"/>
                </a:lnTo>
                <a:lnTo>
                  <a:pt x="2388095" y="295275"/>
                </a:lnTo>
                <a:lnTo>
                  <a:pt x="2392642" y="292735"/>
                </a:lnTo>
                <a:lnTo>
                  <a:pt x="2394280" y="294005"/>
                </a:lnTo>
                <a:lnTo>
                  <a:pt x="2397048" y="292735"/>
                </a:lnTo>
                <a:lnTo>
                  <a:pt x="2398230" y="294005"/>
                </a:lnTo>
                <a:lnTo>
                  <a:pt x="2401951" y="295275"/>
                </a:lnTo>
                <a:lnTo>
                  <a:pt x="2404580" y="295275"/>
                </a:lnTo>
                <a:lnTo>
                  <a:pt x="2407475" y="294005"/>
                </a:lnTo>
                <a:lnTo>
                  <a:pt x="2408669" y="294005"/>
                </a:lnTo>
                <a:lnTo>
                  <a:pt x="2410104" y="295275"/>
                </a:lnTo>
                <a:lnTo>
                  <a:pt x="2411234" y="295275"/>
                </a:lnTo>
                <a:lnTo>
                  <a:pt x="2414092" y="294005"/>
                </a:lnTo>
                <a:lnTo>
                  <a:pt x="2415883" y="292735"/>
                </a:lnTo>
                <a:lnTo>
                  <a:pt x="2417673" y="294005"/>
                </a:lnTo>
                <a:lnTo>
                  <a:pt x="2419375" y="295275"/>
                </a:lnTo>
                <a:lnTo>
                  <a:pt x="2420251" y="295275"/>
                </a:lnTo>
                <a:lnTo>
                  <a:pt x="2422233" y="294005"/>
                </a:lnTo>
                <a:lnTo>
                  <a:pt x="2440470" y="294005"/>
                </a:lnTo>
                <a:lnTo>
                  <a:pt x="2443238" y="295275"/>
                </a:lnTo>
                <a:lnTo>
                  <a:pt x="2460625" y="295275"/>
                </a:lnTo>
                <a:lnTo>
                  <a:pt x="2462593" y="294005"/>
                </a:lnTo>
                <a:lnTo>
                  <a:pt x="2472639" y="294005"/>
                </a:lnTo>
                <a:lnTo>
                  <a:pt x="2474468" y="292735"/>
                </a:lnTo>
                <a:lnTo>
                  <a:pt x="2480907" y="292735"/>
                </a:lnTo>
                <a:lnTo>
                  <a:pt x="2482786" y="291465"/>
                </a:lnTo>
                <a:lnTo>
                  <a:pt x="2495956" y="291465"/>
                </a:lnTo>
                <a:lnTo>
                  <a:pt x="2497480" y="288925"/>
                </a:lnTo>
                <a:lnTo>
                  <a:pt x="2498979" y="287655"/>
                </a:lnTo>
                <a:lnTo>
                  <a:pt x="2500706" y="288925"/>
                </a:lnTo>
                <a:lnTo>
                  <a:pt x="2502141" y="288925"/>
                </a:lnTo>
                <a:lnTo>
                  <a:pt x="2502738" y="290195"/>
                </a:lnTo>
                <a:lnTo>
                  <a:pt x="2503932" y="290195"/>
                </a:lnTo>
                <a:lnTo>
                  <a:pt x="2504529" y="291465"/>
                </a:lnTo>
                <a:lnTo>
                  <a:pt x="2505595" y="290195"/>
                </a:lnTo>
                <a:lnTo>
                  <a:pt x="2505799" y="290195"/>
                </a:lnTo>
                <a:lnTo>
                  <a:pt x="2506586" y="288925"/>
                </a:lnTo>
                <a:lnTo>
                  <a:pt x="2507424" y="288925"/>
                </a:lnTo>
                <a:lnTo>
                  <a:pt x="2510498" y="287655"/>
                </a:lnTo>
                <a:lnTo>
                  <a:pt x="2512631" y="287655"/>
                </a:lnTo>
                <a:lnTo>
                  <a:pt x="2515654" y="288925"/>
                </a:lnTo>
                <a:lnTo>
                  <a:pt x="2516441" y="288925"/>
                </a:lnTo>
                <a:lnTo>
                  <a:pt x="2516860" y="290195"/>
                </a:lnTo>
                <a:lnTo>
                  <a:pt x="2518448" y="290195"/>
                </a:lnTo>
                <a:lnTo>
                  <a:pt x="2518714" y="287655"/>
                </a:lnTo>
                <a:lnTo>
                  <a:pt x="2517648" y="286385"/>
                </a:lnTo>
                <a:lnTo>
                  <a:pt x="2509380" y="286385"/>
                </a:lnTo>
                <a:lnTo>
                  <a:pt x="2508288" y="285115"/>
                </a:lnTo>
                <a:lnTo>
                  <a:pt x="2506713" y="282575"/>
                </a:lnTo>
                <a:lnTo>
                  <a:pt x="2505557" y="282575"/>
                </a:lnTo>
                <a:lnTo>
                  <a:pt x="2501112" y="285115"/>
                </a:lnTo>
                <a:lnTo>
                  <a:pt x="2498953" y="286385"/>
                </a:lnTo>
                <a:lnTo>
                  <a:pt x="2493886" y="286385"/>
                </a:lnTo>
                <a:lnTo>
                  <a:pt x="2493886" y="288925"/>
                </a:lnTo>
                <a:lnTo>
                  <a:pt x="2492972" y="290195"/>
                </a:lnTo>
                <a:lnTo>
                  <a:pt x="2492667" y="290195"/>
                </a:lnTo>
                <a:lnTo>
                  <a:pt x="2492235" y="288925"/>
                </a:lnTo>
                <a:lnTo>
                  <a:pt x="2492781" y="287655"/>
                </a:lnTo>
                <a:lnTo>
                  <a:pt x="2493327" y="288925"/>
                </a:lnTo>
                <a:lnTo>
                  <a:pt x="2493886" y="288925"/>
                </a:lnTo>
                <a:lnTo>
                  <a:pt x="2493886" y="286385"/>
                </a:lnTo>
                <a:lnTo>
                  <a:pt x="2488590" y="286385"/>
                </a:lnTo>
                <a:lnTo>
                  <a:pt x="2486647" y="287655"/>
                </a:lnTo>
                <a:lnTo>
                  <a:pt x="2485542" y="286385"/>
                </a:lnTo>
                <a:lnTo>
                  <a:pt x="2484120" y="287655"/>
                </a:lnTo>
                <a:lnTo>
                  <a:pt x="2482456" y="287655"/>
                </a:lnTo>
                <a:lnTo>
                  <a:pt x="2481326" y="288925"/>
                </a:lnTo>
                <a:lnTo>
                  <a:pt x="2479141" y="288925"/>
                </a:lnTo>
                <a:lnTo>
                  <a:pt x="2477363" y="286385"/>
                </a:lnTo>
                <a:lnTo>
                  <a:pt x="2451493" y="286385"/>
                </a:lnTo>
                <a:lnTo>
                  <a:pt x="2448712" y="285115"/>
                </a:lnTo>
                <a:lnTo>
                  <a:pt x="2447391" y="285115"/>
                </a:lnTo>
                <a:lnTo>
                  <a:pt x="2444610" y="286385"/>
                </a:lnTo>
                <a:lnTo>
                  <a:pt x="2401125" y="286385"/>
                </a:lnTo>
                <a:lnTo>
                  <a:pt x="2400122" y="285115"/>
                </a:lnTo>
                <a:lnTo>
                  <a:pt x="2399931" y="285115"/>
                </a:lnTo>
                <a:lnTo>
                  <a:pt x="2400147" y="283845"/>
                </a:lnTo>
                <a:lnTo>
                  <a:pt x="2400376" y="283845"/>
                </a:lnTo>
                <a:lnTo>
                  <a:pt x="2401938" y="282575"/>
                </a:lnTo>
                <a:lnTo>
                  <a:pt x="2451912" y="282575"/>
                </a:lnTo>
                <a:lnTo>
                  <a:pt x="2453767" y="281305"/>
                </a:lnTo>
                <a:lnTo>
                  <a:pt x="2454694" y="281305"/>
                </a:lnTo>
                <a:lnTo>
                  <a:pt x="2456662" y="282575"/>
                </a:lnTo>
                <a:lnTo>
                  <a:pt x="2457704" y="282575"/>
                </a:lnTo>
                <a:lnTo>
                  <a:pt x="2459723" y="281305"/>
                </a:lnTo>
                <a:lnTo>
                  <a:pt x="2460650" y="281305"/>
                </a:lnTo>
                <a:lnTo>
                  <a:pt x="2462580" y="282575"/>
                </a:lnTo>
                <a:lnTo>
                  <a:pt x="2471902" y="282575"/>
                </a:lnTo>
                <a:lnTo>
                  <a:pt x="2474760" y="281305"/>
                </a:lnTo>
                <a:lnTo>
                  <a:pt x="2476550" y="281305"/>
                </a:lnTo>
                <a:lnTo>
                  <a:pt x="2478582" y="282575"/>
                </a:lnTo>
                <a:lnTo>
                  <a:pt x="2480881" y="282575"/>
                </a:lnTo>
                <a:lnTo>
                  <a:pt x="2482773" y="281305"/>
                </a:lnTo>
                <a:lnTo>
                  <a:pt x="2483878" y="281305"/>
                </a:lnTo>
                <a:lnTo>
                  <a:pt x="2486088" y="282575"/>
                </a:lnTo>
                <a:lnTo>
                  <a:pt x="2489060" y="281305"/>
                </a:lnTo>
                <a:lnTo>
                  <a:pt x="2495905" y="281305"/>
                </a:lnTo>
                <a:lnTo>
                  <a:pt x="2495791" y="280035"/>
                </a:lnTo>
                <a:lnTo>
                  <a:pt x="2494686" y="280035"/>
                </a:lnTo>
                <a:lnTo>
                  <a:pt x="2494089" y="278765"/>
                </a:lnTo>
                <a:lnTo>
                  <a:pt x="2492311" y="278765"/>
                </a:lnTo>
                <a:lnTo>
                  <a:pt x="2492832" y="277495"/>
                </a:lnTo>
                <a:lnTo>
                  <a:pt x="2497823" y="277495"/>
                </a:lnTo>
                <a:lnTo>
                  <a:pt x="2498801" y="280035"/>
                </a:lnTo>
                <a:lnTo>
                  <a:pt x="2499283" y="280035"/>
                </a:lnTo>
                <a:lnTo>
                  <a:pt x="2499715" y="281305"/>
                </a:lnTo>
                <a:lnTo>
                  <a:pt x="2565438" y="281305"/>
                </a:lnTo>
                <a:lnTo>
                  <a:pt x="2567622" y="280035"/>
                </a:lnTo>
                <a:lnTo>
                  <a:pt x="2574302" y="280035"/>
                </a:lnTo>
                <a:lnTo>
                  <a:pt x="2576055" y="277495"/>
                </a:lnTo>
                <a:lnTo>
                  <a:pt x="2578989" y="277495"/>
                </a:lnTo>
                <a:lnTo>
                  <a:pt x="2578430" y="276225"/>
                </a:lnTo>
                <a:lnTo>
                  <a:pt x="2572931" y="276225"/>
                </a:lnTo>
                <a:lnTo>
                  <a:pt x="2570543" y="277495"/>
                </a:lnTo>
                <a:lnTo>
                  <a:pt x="2565692" y="277495"/>
                </a:lnTo>
                <a:lnTo>
                  <a:pt x="2563177" y="276225"/>
                </a:lnTo>
                <a:lnTo>
                  <a:pt x="2562275" y="277495"/>
                </a:lnTo>
                <a:lnTo>
                  <a:pt x="2560523" y="277495"/>
                </a:lnTo>
                <a:lnTo>
                  <a:pt x="2559888" y="276225"/>
                </a:lnTo>
                <a:lnTo>
                  <a:pt x="2557754" y="274955"/>
                </a:lnTo>
                <a:lnTo>
                  <a:pt x="2556040" y="273685"/>
                </a:lnTo>
                <a:lnTo>
                  <a:pt x="2553182" y="274955"/>
                </a:lnTo>
                <a:lnTo>
                  <a:pt x="2552408" y="274955"/>
                </a:lnTo>
                <a:lnTo>
                  <a:pt x="2551480" y="276225"/>
                </a:lnTo>
                <a:lnTo>
                  <a:pt x="2550795" y="277495"/>
                </a:lnTo>
                <a:lnTo>
                  <a:pt x="2549829" y="277495"/>
                </a:lnTo>
                <a:lnTo>
                  <a:pt x="2549156" y="276225"/>
                </a:lnTo>
                <a:lnTo>
                  <a:pt x="2547975" y="274955"/>
                </a:lnTo>
                <a:lnTo>
                  <a:pt x="2546388" y="274955"/>
                </a:lnTo>
                <a:lnTo>
                  <a:pt x="2546134" y="276225"/>
                </a:lnTo>
                <a:lnTo>
                  <a:pt x="2545677" y="277495"/>
                </a:lnTo>
                <a:lnTo>
                  <a:pt x="2545130" y="277495"/>
                </a:lnTo>
                <a:lnTo>
                  <a:pt x="2543606" y="276225"/>
                </a:lnTo>
                <a:lnTo>
                  <a:pt x="2542781" y="276225"/>
                </a:lnTo>
                <a:lnTo>
                  <a:pt x="2541117" y="277495"/>
                </a:lnTo>
                <a:lnTo>
                  <a:pt x="2540203" y="277495"/>
                </a:lnTo>
                <a:lnTo>
                  <a:pt x="2538145" y="276225"/>
                </a:lnTo>
                <a:lnTo>
                  <a:pt x="2532773" y="276225"/>
                </a:lnTo>
                <a:lnTo>
                  <a:pt x="2530830" y="274955"/>
                </a:lnTo>
                <a:lnTo>
                  <a:pt x="2522982" y="274955"/>
                </a:lnTo>
                <a:lnTo>
                  <a:pt x="2518676" y="273685"/>
                </a:lnTo>
                <a:lnTo>
                  <a:pt x="2517533" y="274955"/>
                </a:lnTo>
                <a:lnTo>
                  <a:pt x="2515641" y="276225"/>
                </a:lnTo>
                <a:lnTo>
                  <a:pt x="2514790" y="276225"/>
                </a:lnTo>
                <a:lnTo>
                  <a:pt x="2513939" y="275310"/>
                </a:lnTo>
                <a:lnTo>
                  <a:pt x="2513939" y="278765"/>
                </a:lnTo>
                <a:lnTo>
                  <a:pt x="2513355" y="280035"/>
                </a:lnTo>
                <a:lnTo>
                  <a:pt x="2512428" y="278765"/>
                </a:lnTo>
                <a:lnTo>
                  <a:pt x="2512034" y="278765"/>
                </a:lnTo>
                <a:lnTo>
                  <a:pt x="2512441" y="277495"/>
                </a:lnTo>
                <a:lnTo>
                  <a:pt x="2513660" y="277495"/>
                </a:lnTo>
                <a:lnTo>
                  <a:pt x="2513876" y="278765"/>
                </a:lnTo>
                <a:lnTo>
                  <a:pt x="2513939" y="275310"/>
                </a:lnTo>
                <a:lnTo>
                  <a:pt x="2513622" y="274955"/>
                </a:lnTo>
                <a:lnTo>
                  <a:pt x="2513380" y="274955"/>
                </a:lnTo>
                <a:lnTo>
                  <a:pt x="2511234" y="273685"/>
                </a:lnTo>
                <a:lnTo>
                  <a:pt x="2510599" y="274955"/>
                </a:lnTo>
                <a:lnTo>
                  <a:pt x="2508681" y="277495"/>
                </a:lnTo>
                <a:lnTo>
                  <a:pt x="2506434" y="276225"/>
                </a:lnTo>
                <a:lnTo>
                  <a:pt x="2505545" y="276225"/>
                </a:lnTo>
                <a:lnTo>
                  <a:pt x="2503741" y="277495"/>
                </a:lnTo>
                <a:lnTo>
                  <a:pt x="2502827" y="277495"/>
                </a:lnTo>
                <a:lnTo>
                  <a:pt x="2501265" y="278765"/>
                </a:lnTo>
                <a:lnTo>
                  <a:pt x="2500731" y="278765"/>
                </a:lnTo>
                <a:lnTo>
                  <a:pt x="2500045" y="277495"/>
                </a:lnTo>
                <a:lnTo>
                  <a:pt x="2499410" y="276225"/>
                </a:lnTo>
                <a:lnTo>
                  <a:pt x="2497556" y="274955"/>
                </a:lnTo>
                <a:lnTo>
                  <a:pt x="2494394" y="274955"/>
                </a:lnTo>
                <a:lnTo>
                  <a:pt x="2493632" y="276225"/>
                </a:lnTo>
                <a:lnTo>
                  <a:pt x="2474201" y="276225"/>
                </a:lnTo>
                <a:lnTo>
                  <a:pt x="2473972" y="274955"/>
                </a:lnTo>
                <a:lnTo>
                  <a:pt x="2477998" y="272415"/>
                </a:lnTo>
                <a:lnTo>
                  <a:pt x="2490254" y="272415"/>
                </a:lnTo>
                <a:lnTo>
                  <a:pt x="2493784" y="271145"/>
                </a:lnTo>
                <a:lnTo>
                  <a:pt x="2496426" y="271145"/>
                </a:lnTo>
                <a:lnTo>
                  <a:pt x="2499893" y="272415"/>
                </a:lnTo>
                <a:lnTo>
                  <a:pt x="2500795" y="272415"/>
                </a:lnTo>
                <a:lnTo>
                  <a:pt x="2503043" y="271145"/>
                </a:lnTo>
                <a:lnTo>
                  <a:pt x="2504465" y="271145"/>
                </a:lnTo>
                <a:lnTo>
                  <a:pt x="2507678" y="272415"/>
                </a:lnTo>
                <a:lnTo>
                  <a:pt x="2511158" y="272415"/>
                </a:lnTo>
                <a:lnTo>
                  <a:pt x="2511717" y="271145"/>
                </a:lnTo>
                <a:lnTo>
                  <a:pt x="2516276" y="271145"/>
                </a:lnTo>
                <a:lnTo>
                  <a:pt x="2520365" y="272415"/>
                </a:lnTo>
                <a:lnTo>
                  <a:pt x="2522321" y="272415"/>
                </a:lnTo>
                <a:lnTo>
                  <a:pt x="2525217" y="271145"/>
                </a:lnTo>
                <a:lnTo>
                  <a:pt x="2527592" y="271145"/>
                </a:lnTo>
                <a:lnTo>
                  <a:pt x="2528138" y="272415"/>
                </a:lnTo>
                <a:lnTo>
                  <a:pt x="2531122" y="272415"/>
                </a:lnTo>
                <a:lnTo>
                  <a:pt x="2533688" y="271145"/>
                </a:lnTo>
                <a:lnTo>
                  <a:pt x="2571712" y="271145"/>
                </a:lnTo>
                <a:lnTo>
                  <a:pt x="2573959" y="269875"/>
                </a:lnTo>
                <a:lnTo>
                  <a:pt x="2579357" y="269875"/>
                </a:lnTo>
                <a:lnTo>
                  <a:pt x="2580182" y="271145"/>
                </a:lnTo>
                <a:lnTo>
                  <a:pt x="2586253" y="271145"/>
                </a:lnTo>
                <a:lnTo>
                  <a:pt x="2589606" y="269875"/>
                </a:lnTo>
                <a:lnTo>
                  <a:pt x="2590533" y="269875"/>
                </a:lnTo>
                <a:lnTo>
                  <a:pt x="2593543" y="268605"/>
                </a:lnTo>
                <a:lnTo>
                  <a:pt x="2595702" y="269875"/>
                </a:lnTo>
                <a:lnTo>
                  <a:pt x="2598051" y="268605"/>
                </a:lnTo>
                <a:lnTo>
                  <a:pt x="2598394" y="268605"/>
                </a:lnTo>
                <a:lnTo>
                  <a:pt x="2598851" y="267335"/>
                </a:lnTo>
                <a:lnTo>
                  <a:pt x="2598445" y="266065"/>
                </a:lnTo>
                <a:lnTo>
                  <a:pt x="2585643" y="266065"/>
                </a:lnTo>
                <a:lnTo>
                  <a:pt x="2583510" y="267335"/>
                </a:lnTo>
                <a:lnTo>
                  <a:pt x="2550998" y="267335"/>
                </a:lnTo>
                <a:lnTo>
                  <a:pt x="2550642" y="266065"/>
                </a:lnTo>
                <a:lnTo>
                  <a:pt x="2577287" y="266065"/>
                </a:lnTo>
                <a:lnTo>
                  <a:pt x="2578125" y="264795"/>
                </a:lnTo>
                <a:lnTo>
                  <a:pt x="2596870" y="264795"/>
                </a:lnTo>
                <a:lnTo>
                  <a:pt x="2604795" y="263525"/>
                </a:lnTo>
                <a:lnTo>
                  <a:pt x="2610853" y="263525"/>
                </a:lnTo>
                <a:lnTo>
                  <a:pt x="2613063" y="262255"/>
                </a:lnTo>
                <a:lnTo>
                  <a:pt x="2619794" y="262255"/>
                </a:lnTo>
                <a:lnTo>
                  <a:pt x="2621813" y="263525"/>
                </a:lnTo>
                <a:lnTo>
                  <a:pt x="2622296" y="263525"/>
                </a:lnTo>
                <a:lnTo>
                  <a:pt x="2623743" y="262255"/>
                </a:lnTo>
                <a:lnTo>
                  <a:pt x="2664244" y="262255"/>
                </a:lnTo>
                <a:lnTo>
                  <a:pt x="2666479" y="260985"/>
                </a:lnTo>
                <a:lnTo>
                  <a:pt x="2673781" y="260985"/>
                </a:lnTo>
                <a:lnTo>
                  <a:pt x="2677147" y="259715"/>
                </a:lnTo>
                <a:lnTo>
                  <a:pt x="2677363" y="259715"/>
                </a:lnTo>
                <a:lnTo>
                  <a:pt x="2677642" y="258445"/>
                </a:lnTo>
                <a:lnTo>
                  <a:pt x="2677452" y="258445"/>
                </a:lnTo>
                <a:lnTo>
                  <a:pt x="2676283" y="257175"/>
                </a:lnTo>
                <a:lnTo>
                  <a:pt x="2629725" y="257175"/>
                </a:lnTo>
                <a:lnTo>
                  <a:pt x="2626245" y="258445"/>
                </a:lnTo>
                <a:lnTo>
                  <a:pt x="2620822" y="258445"/>
                </a:lnTo>
                <a:lnTo>
                  <a:pt x="2620264" y="257175"/>
                </a:lnTo>
                <a:lnTo>
                  <a:pt x="2618282" y="258445"/>
                </a:lnTo>
                <a:lnTo>
                  <a:pt x="2543899" y="258445"/>
                </a:lnTo>
                <a:lnTo>
                  <a:pt x="2543073" y="259715"/>
                </a:lnTo>
                <a:lnTo>
                  <a:pt x="2539669" y="259715"/>
                </a:lnTo>
                <a:lnTo>
                  <a:pt x="2538831" y="258445"/>
                </a:lnTo>
                <a:lnTo>
                  <a:pt x="2501125" y="258445"/>
                </a:lnTo>
                <a:lnTo>
                  <a:pt x="2501404" y="257175"/>
                </a:lnTo>
                <a:lnTo>
                  <a:pt x="2545156" y="257175"/>
                </a:lnTo>
                <a:lnTo>
                  <a:pt x="2547061" y="255905"/>
                </a:lnTo>
                <a:lnTo>
                  <a:pt x="2571140" y="255905"/>
                </a:lnTo>
                <a:lnTo>
                  <a:pt x="2572575" y="254635"/>
                </a:lnTo>
                <a:lnTo>
                  <a:pt x="2574683" y="253365"/>
                </a:lnTo>
                <a:lnTo>
                  <a:pt x="2579801" y="253365"/>
                </a:lnTo>
                <a:lnTo>
                  <a:pt x="2580106" y="252095"/>
                </a:lnTo>
                <a:lnTo>
                  <a:pt x="2547366" y="252095"/>
                </a:lnTo>
                <a:lnTo>
                  <a:pt x="2546947" y="250825"/>
                </a:lnTo>
                <a:lnTo>
                  <a:pt x="2555354" y="250825"/>
                </a:lnTo>
                <a:lnTo>
                  <a:pt x="2560840" y="249555"/>
                </a:lnTo>
                <a:lnTo>
                  <a:pt x="2563050" y="249555"/>
                </a:lnTo>
                <a:lnTo>
                  <a:pt x="2564523" y="248285"/>
                </a:lnTo>
                <a:lnTo>
                  <a:pt x="2587307" y="248285"/>
                </a:lnTo>
                <a:lnTo>
                  <a:pt x="2590406" y="247015"/>
                </a:lnTo>
                <a:lnTo>
                  <a:pt x="2592146" y="247015"/>
                </a:lnTo>
                <a:lnTo>
                  <a:pt x="2594076" y="248285"/>
                </a:lnTo>
                <a:lnTo>
                  <a:pt x="2594457" y="248285"/>
                </a:lnTo>
                <a:lnTo>
                  <a:pt x="2596159" y="247015"/>
                </a:lnTo>
                <a:lnTo>
                  <a:pt x="2597531" y="248285"/>
                </a:lnTo>
                <a:lnTo>
                  <a:pt x="2600223" y="248285"/>
                </a:lnTo>
                <a:lnTo>
                  <a:pt x="2600731" y="247015"/>
                </a:lnTo>
                <a:lnTo>
                  <a:pt x="2600744" y="245745"/>
                </a:lnTo>
                <a:lnTo>
                  <a:pt x="2600083" y="245745"/>
                </a:lnTo>
                <a:lnTo>
                  <a:pt x="2598369" y="244475"/>
                </a:lnTo>
                <a:lnTo>
                  <a:pt x="2594927" y="244475"/>
                </a:lnTo>
                <a:lnTo>
                  <a:pt x="2598166" y="243205"/>
                </a:lnTo>
                <a:lnTo>
                  <a:pt x="2605176" y="243205"/>
                </a:lnTo>
                <a:lnTo>
                  <a:pt x="2606002" y="244475"/>
                </a:lnTo>
                <a:lnTo>
                  <a:pt x="2606789" y="247015"/>
                </a:lnTo>
                <a:lnTo>
                  <a:pt x="2607856" y="247015"/>
                </a:lnTo>
                <a:lnTo>
                  <a:pt x="2610739" y="248285"/>
                </a:lnTo>
                <a:lnTo>
                  <a:pt x="2612212" y="248285"/>
                </a:lnTo>
                <a:lnTo>
                  <a:pt x="2615311" y="247015"/>
                </a:lnTo>
                <a:lnTo>
                  <a:pt x="2632379" y="247015"/>
                </a:lnTo>
                <a:lnTo>
                  <a:pt x="2634373" y="248285"/>
                </a:lnTo>
                <a:lnTo>
                  <a:pt x="2635186" y="248285"/>
                </a:lnTo>
                <a:lnTo>
                  <a:pt x="2637180" y="247015"/>
                </a:lnTo>
                <a:lnTo>
                  <a:pt x="2646972" y="247015"/>
                </a:lnTo>
                <a:lnTo>
                  <a:pt x="2650210" y="245745"/>
                </a:lnTo>
                <a:lnTo>
                  <a:pt x="2651226" y="244475"/>
                </a:lnTo>
                <a:lnTo>
                  <a:pt x="2651493" y="244475"/>
                </a:lnTo>
                <a:lnTo>
                  <a:pt x="2651099" y="243205"/>
                </a:lnTo>
                <a:lnTo>
                  <a:pt x="2622296" y="243205"/>
                </a:lnTo>
                <a:lnTo>
                  <a:pt x="2621788" y="241935"/>
                </a:lnTo>
                <a:lnTo>
                  <a:pt x="2621991" y="241935"/>
                </a:lnTo>
                <a:lnTo>
                  <a:pt x="2622334" y="240665"/>
                </a:lnTo>
                <a:lnTo>
                  <a:pt x="2621991" y="240665"/>
                </a:lnTo>
                <a:lnTo>
                  <a:pt x="2619870" y="239395"/>
                </a:lnTo>
                <a:lnTo>
                  <a:pt x="2617584" y="239395"/>
                </a:lnTo>
                <a:lnTo>
                  <a:pt x="2617711" y="238125"/>
                </a:lnTo>
                <a:lnTo>
                  <a:pt x="2617838" y="236855"/>
                </a:lnTo>
                <a:lnTo>
                  <a:pt x="2621457" y="236855"/>
                </a:lnTo>
                <a:lnTo>
                  <a:pt x="2623921" y="238125"/>
                </a:lnTo>
                <a:lnTo>
                  <a:pt x="2631440" y="238125"/>
                </a:lnTo>
                <a:lnTo>
                  <a:pt x="2633319" y="236855"/>
                </a:lnTo>
                <a:lnTo>
                  <a:pt x="2642654" y="236855"/>
                </a:lnTo>
                <a:lnTo>
                  <a:pt x="2644876" y="238125"/>
                </a:lnTo>
                <a:lnTo>
                  <a:pt x="2646349" y="238125"/>
                </a:lnTo>
                <a:lnTo>
                  <a:pt x="2648889" y="236855"/>
                </a:lnTo>
                <a:lnTo>
                  <a:pt x="2649905" y="236855"/>
                </a:lnTo>
                <a:lnTo>
                  <a:pt x="2651582" y="238125"/>
                </a:lnTo>
                <a:lnTo>
                  <a:pt x="2658567" y="238125"/>
                </a:lnTo>
                <a:lnTo>
                  <a:pt x="2658884" y="236855"/>
                </a:lnTo>
                <a:lnTo>
                  <a:pt x="2658618" y="236855"/>
                </a:lnTo>
                <a:lnTo>
                  <a:pt x="2658453" y="235585"/>
                </a:lnTo>
                <a:lnTo>
                  <a:pt x="2659380" y="235585"/>
                </a:lnTo>
                <a:lnTo>
                  <a:pt x="2684729" y="234315"/>
                </a:lnTo>
                <a:lnTo>
                  <a:pt x="2685643" y="234315"/>
                </a:lnTo>
                <a:lnTo>
                  <a:pt x="2687624" y="233045"/>
                </a:lnTo>
                <a:lnTo>
                  <a:pt x="2688717" y="234315"/>
                </a:lnTo>
                <a:lnTo>
                  <a:pt x="2691688" y="234315"/>
                </a:lnTo>
                <a:lnTo>
                  <a:pt x="2692870" y="233045"/>
                </a:lnTo>
                <a:lnTo>
                  <a:pt x="2693276" y="233045"/>
                </a:lnTo>
                <a:lnTo>
                  <a:pt x="2694279" y="231775"/>
                </a:lnTo>
                <a:lnTo>
                  <a:pt x="2694241" y="230505"/>
                </a:lnTo>
                <a:lnTo>
                  <a:pt x="2693225" y="229235"/>
                </a:lnTo>
                <a:lnTo>
                  <a:pt x="2677122" y="229235"/>
                </a:lnTo>
                <a:lnTo>
                  <a:pt x="2675509" y="227965"/>
                </a:lnTo>
                <a:lnTo>
                  <a:pt x="2673108" y="227965"/>
                </a:lnTo>
                <a:lnTo>
                  <a:pt x="2669781" y="229235"/>
                </a:lnTo>
                <a:lnTo>
                  <a:pt x="2667012" y="229235"/>
                </a:lnTo>
                <a:lnTo>
                  <a:pt x="2663215" y="231775"/>
                </a:lnTo>
                <a:lnTo>
                  <a:pt x="2661564" y="231775"/>
                </a:lnTo>
                <a:lnTo>
                  <a:pt x="2657970" y="229235"/>
                </a:lnTo>
                <a:lnTo>
                  <a:pt x="2651925" y="229235"/>
                </a:lnTo>
                <a:lnTo>
                  <a:pt x="2650909" y="230505"/>
                </a:lnTo>
                <a:lnTo>
                  <a:pt x="2648267" y="231775"/>
                </a:lnTo>
                <a:lnTo>
                  <a:pt x="2646794" y="231775"/>
                </a:lnTo>
                <a:lnTo>
                  <a:pt x="2644508" y="230505"/>
                </a:lnTo>
                <a:lnTo>
                  <a:pt x="2643759" y="229235"/>
                </a:lnTo>
                <a:lnTo>
                  <a:pt x="2637967" y="229235"/>
                </a:lnTo>
                <a:lnTo>
                  <a:pt x="2634932" y="230505"/>
                </a:lnTo>
                <a:lnTo>
                  <a:pt x="2634043" y="230505"/>
                </a:lnTo>
                <a:lnTo>
                  <a:pt x="2631275" y="231775"/>
                </a:lnTo>
                <a:lnTo>
                  <a:pt x="2629446" y="231775"/>
                </a:lnTo>
                <a:lnTo>
                  <a:pt x="2625826" y="230505"/>
                </a:lnTo>
                <a:lnTo>
                  <a:pt x="2623959" y="231775"/>
                </a:lnTo>
                <a:lnTo>
                  <a:pt x="2621991" y="230505"/>
                </a:lnTo>
                <a:lnTo>
                  <a:pt x="2621673" y="230505"/>
                </a:lnTo>
                <a:lnTo>
                  <a:pt x="2621394" y="229235"/>
                </a:lnTo>
                <a:lnTo>
                  <a:pt x="2621584" y="229235"/>
                </a:lnTo>
                <a:lnTo>
                  <a:pt x="2622588" y="227965"/>
                </a:lnTo>
                <a:lnTo>
                  <a:pt x="2666085" y="227965"/>
                </a:lnTo>
                <a:lnTo>
                  <a:pt x="2668587" y="226695"/>
                </a:lnTo>
                <a:lnTo>
                  <a:pt x="2690215" y="226695"/>
                </a:lnTo>
                <a:lnTo>
                  <a:pt x="2691739" y="225425"/>
                </a:lnTo>
                <a:lnTo>
                  <a:pt x="2691968" y="225425"/>
                </a:lnTo>
                <a:lnTo>
                  <a:pt x="2692209" y="224155"/>
                </a:lnTo>
                <a:lnTo>
                  <a:pt x="2692031" y="222885"/>
                </a:lnTo>
                <a:lnTo>
                  <a:pt x="2675115" y="222885"/>
                </a:lnTo>
                <a:lnTo>
                  <a:pt x="2672664" y="224155"/>
                </a:lnTo>
                <a:lnTo>
                  <a:pt x="2671737" y="224155"/>
                </a:lnTo>
                <a:lnTo>
                  <a:pt x="2669895" y="222885"/>
                </a:lnTo>
                <a:lnTo>
                  <a:pt x="2661056" y="222885"/>
                </a:lnTo>
                <a:lnTo>
                  <a:pt x="2658275" y="224155"/>
                </a:lnTo>
                <a:lnTo>
                  <a:pt x="2657195" y="224155"/>
                </a:lnTo>
                <a:lnTo>
                  <a:pt x="2655278" y="222885"/>
                </a:lnTo>
                <a:lnTo>
                  <a:pt x="2645638" y="222885"/>
                </a:lnTo>
                <a:lnTo>
                  <a:pt x="2643695" y="224155"/>
                </a:lnTo>
                <a:lnTo>
                  <a:pt x="2642730" y="224155"/>
                </a:lnTo>
                <a:lnTo>
                  <a:pt x="2640177" y="222885"/>
                </a:lnTo>
                <a:lnTo>
                  <a:pt x="2638615" y="222885"/>
                </a:lnTo>
                <a:lnTo>
                  <a:pt x="2634869" y="224155"/>
                </a:lnTo>
                <a:lnTo>
                  <a:pt x="2632735" y="224155"/>
                </a:lnTo>
                <a:lnTo>
                  <a:pt x="2629839" y="222885"/>
                </a:lnTo>
                <a:lnTo>
                  <a:pt x="2629027" y="222885"/>
                </a:lnTo>
                <a:lnTo>
                  <a:pt x="2627007" y="224155"/>
                </a:lnTo>
                <a:lnTo>
                  <a:pt x="2617495" y="224155"/>
                </a:lnTo>
                <a:lnTo>
                  <a:pt x="2617495" y="229235"/>
                </a:lnTo>
                <a:lnTo>
                  <a:pt x="2617432" y="229463"/>
                </a:lnTo>
                <a:lnTo>
                  <a:pt x="2617432" y="239395"/>
                </a:lnTo>
                <a:lnTo>
                  <a:pt x="2617317" y="240665"/>
                </a:lnTo>
                <a:lnTo>
                  <a:pt x="2617241" y="241935"/>
                </a:lnTo>
                <a:lnTo>
                  <a:pt x="2617025" y="241935"/>
                </a:lnTo>
                <a:lnTo>
                  <a:pt x="2616708" y="243205"/>
                </a:lnTo>
                <a:lnTo>
                  <a:pt x="2614663" y="243205"/>
                </a:lnTo>
                <a:lnTo>
                  <a:pt x="2614612" y="241935"/>
                </a:lnTo>
                <a:lnTo>
                  <a:pt x="2614993" y="241935"/>
                </a:lnTo>
                <a:lnTo>
                  <a:pt x="2615603" y="240665"/>
                </a:lnTo>
                <a:lnTo>
                  <a:pt x="2615704" y="239395"/>
                </a:lnTo>
                <a:lnTo>
                  <a:pt x="2617432" y="239395"/>
                </a:lnTo>
                <a:lnTo>
                  <a:pt x="2617432" y="229463"/>
                </a:lnTo>
                <a:lnTo>
                  <a:pt x="2617127" y="230505"/>
                </a:lnTo>
                <a:lnTo>
                  <a:pt x="2615996" y="230505"/>
                </a:lnTo>
                <a:lnTo>
                  <a:pt x="2615781" y="229235"/>
                </a:lnTo>
                <a:lnTo>
                  <a:pt x="2617495" y="229235"/>
                </a:lnTo>
                <a:lnTo>
                  <a:pt x="2617495" y="224155"/>
                </a:lnTo>
                <a:lnTo>
                  <a:pt x="2615031" y="224155"/>
                </a:lnTo>
                <a:lnTo>
                  <a:pt x="2615031" y="239395"/>
                </a:lnTo>
                <a:lnTo>
                  <a:pt x="2611082" y="239395"/>
                </a:lnTo>
                <a:lnTo>
                  <a:pt x="2611361" y="238125"/>
                </a:lnTo>
                <a:lnTo>
                  <a:pt x="2614638" y="238125"/>
                </a:lnTo>
                <a:lnTo>
                  <a:pt x="2615031" y="239395"/>
                </a:lnTo>
                <a:lnTo>
                  <a:pt x="2615031" y="224155"/>
                </a:lnTo>
                <a:lnTo>
                  <a:pt x="2605227" y="224155"/>
                </a:lnTo>
                <a:lnTo>
                  <a:pt x="2605227" y="230505"/>
                </a:lnTo>
                <a:lnTo>
                  <a:pt x="2598470" y="230505"/>
                </a:lnTo>
                <a:lnTo>
                  <a:pt x="2600782" y="229235"/>
                </a:lnTo>
                <a:lnTo>
                  <a:pt x="2602877" y="229235"/>
                </a:lnTo>
                <a:lnTo>
                  <a:pt x="2605227" y="230505"/>
                </a:lnTo>
                <a:lnTo>
                  <a:pt x="2605227" y="224155"/>
                </a:lnTo>
                <a:lnTo>
                  <a:pt x="2586164" y="224155"/>
                </a:lnTo>
                <a:lnTo>
                  <a:pt x="2583891" y="225425"/>
                </a:lnTo>
                <a:lnTo>
                  <a:pt x="2583396" y="225425"/>
                </a:lnTo>
                <a:lnTo>
                  <a:pt x="2581694" y="224155"/>
                </a:lnTo>
                <a:lnTo>
                  <a:pt x="2557640" y="224155"/>
                </a:lnTo>
                <a:lnTo>
                  <a:pt x="2556192" y="225425"/>
                </a:lnTo>
                <a:lnTo>
                  <a:pt x="2554567" y="225425"/>
                </a:lnTo>
                <a:lnTo>
                  <a:pt x="2553449" y="226695"/>
                </a:lnTo>
                <a:lnTo>
                  <a:pt x="2546705" y="225425"/>
                </a:lnTo>
                <a:lnTo>
                  <a:pt x="2542717" y="225425"/>
                </a:lnTo>
                <a:lnTo>
                  <a:pt x="2541574" y="226695"/>
                </a:lnTo>
                <a:lnTo>
                  <a:pt x="2541460" y="250825"/>
                </a:lnTo>
                <a:lnTo>
                  <a:pt x="2540762" y="252095"/>
                </a:lnTo>
                <a:lnTo>
                  <a:pt x="2536596" y="252095"/>
                </a:lnTo>
                <a:lnTo>
                  <a:pt x="2536190" y="250825"/>
                </a:lnTo>
                <a:lnTo>
                  <a:pt x="2541460" y="250825"/>
                </a:lnTo>
                <a:lnTo>
                  <a:pt x="2541460" y="226695"/>
                </a:lnTo>
                <a:lnTo>
                  <a:pt x="2537498" y="226695"/>
                </a:lnTo>
                <a:lnTo>
                  <a:pt x="2536037" y="225425"/>
                </a:lnTo>
                <a:lnTo>
                  <a:pt x="2533815" y="224155"/>
                </a:lnTo>
                <a:lnTo>
                  <a:pt x="2532926" y="224155"/>
                </a:lnTo>
                <a:lnTo>
                  <a:pt x="2529471" y="226695"/>
                </a:lnTo>
                <a:lnTo>
                  <a:pt x="2526804" y="226695"/>
                </a:lnTo>
                <a:lnTo>
                  <a:pt x="2523490" y="225425"/>
                </a:lnTo>
                <a:lnTo>
                  <a:pt x="2514866" y="225425"/>
                </a:lnTo>
                <a:lnTo>
                  <a:pt x="2509075" y="226695"/>
                </a:lnTo>
                <a:lnTo>
                  <a:pt x="2495969" y="225425"/>
                </a:lnTo>
                <a:lnTo>
                  <a:pt x="2488666" y="226695"/>
                </a:lnTo>
                <a:lnTo>
                  <a:pt x="2486761" y="226695"/>
                </a:lnTo>
                <a:lnTo>
                  <a:pt x="2486761" y="258445"/>
                </a:lnTo>
                <a:lnTo>
                  <a:pt x="2484551" y="258445"/>
                </a:lnTo>
                <a:lnTo>
                  <a:pt x="2484958" y="257175"/>
                </a:lnTo>
                <a:lnTo>
                  <a:pt x="2486380" y="257175"/>
                </a:lnTo>
                <a:lnTo>
                  <a:pt x="2486761" y="258445"/>
                </a:lnTo>
                <a:lnTo>
                  <a:pt x="2486761" y="226695"/>
                </a:lnTo>
                <a:lnTo>
                  <a:pt x="2468080" y="226695"/>
                </a:lnTo>
                <a:lnTo>
                  <a:pt x="2468080" y="278765"/>
                </a:lnTo>
                <a:lnTo>
                  <a:pt x="2464562" y="278765"/>
                </a:lnTo>
                <a:lnTo>
                  <a:pt x="2464968" y="277495"/>
                </a:lnTo>
                <a:lnTo>
                  <a:pt x="2467597" y="277495"/>
                </a:lnTo>
                <a:lnTo>
                  <a:pt x="2468080" y="278765"/>
                </a:lnTo>
                <a:lnTo>
                  <a:pt x="2468080" y="226695"/>
                </a:lnTo>
                <a:lnTo>
                  <a:pt x="2464981" y="226695"/>
                </a:lnTo>
                <a:lnTo>
                  <a:pt x="2464981" y="274955"/>
                </a:lnTo>
                <a:lnTo>
                  <a:pt x="2463825" y="276225"/>
                </a:lnTo>
                <a:lnTo>
                  <a:pt x="2462949" y="276225"/>
                </a:lnTo>
                <a:lnTo>
                  <a:pt x="2462771" y="274955"/>
                </a:lnTo>
                <a:lnTo>
                  <a:pt x="2464981" y="274955"/>
                </a:lnTo>
                <a:lnTo>
                  <a:pt x="2464981" y="226695"/>
                </a:lnTo>
                <a:lnTo>
                  <a:pt x="2446858" y="226695"/>
                </a:lnTo>
                <a:lnTo>
                  <a:pt x="2446858" y="274955"/>
                </a:lnTo>
                <a:lnTo>
                  <a:pt x="2446680" y="274955"/>
                </a:lnTo>
                <a:lnTo>
                  <a:pt x="2445258" y="276225"/>
                </a:lnTo>
                <a:lnTo>
                  <a:pt x="2444369" y="276225"/>
                </a:lnTo>
                <a:lnTo>
                  <a:pt x="2442413" y="274955"/>
                </a:lnTo>
                <a:lnTo>
                  <a:pt x="2441359" y="274955"/>
                </a:lnTo>
                <a:lnTo>
                  <a:pt x="2439657" y="273685"/>
                </a:lnTo>
                <a:lnTo>
                  <a:pt x="2439098" y="274955"/>
                </a:lnTo>
                <a:lnTo>
                  <a:pt x="2436596" y="274955"/>
                </a:lnTo>
                <a:lnTo>
                  <a:pt x="2436507" y="273685"/>
                </a:lnTo>
                <a:lnTo>
                  <a:pt x="2436850" y="273685"/>
                </a:lnTo>
                <a:lnTo>
                  <a:pt x="2438920" y="272415"/>
                </a:lnTo>
                <a:lnTo>
                  <a:pt x="2444280" y="272415"/>
                </a:lnTo>
                <a:lnTo>
                  <a:pt x="2446083" y="273685"/>
                </a:lnTo>
                <a:lnTo>
                  <a:pt x="2446451" y="273685"/>
                </a:lnTo>
                <a:lnTo>
                  <a:pt x="2446858" y="274955"/>
                </a:lnTo>
                <a:lnTo>
                  <a:pt x="2446858" y="226695"/>
                </a:lnTo>
                <a:lnTo>
                  <a:pt x="2444610" y="226695"/>
                </a:lnTo>
                <a:lnTo>
                  <a:pt x="2442705" y="227965"/>
                </a:lnTo>
                <a:lnTo>
                  <a:pt x="2435402" y="227965"/>
                </a:lnTo>
                <a:lnTo>
                  <a:pt x="2433751" y="226695"/>
                </a:lnTo>
                <a:lnTo>
                  <a:pt x="2433205" y="226695"/>
                </a:lnTo>
                <a:lnTo>
                  <a:pt x="2430183" y="225425"/>
                </a:lnTo>
                <a:lnTo>
                  <a:pt x="2427694" y="225425"/>
                </a:lnTo>
                <a:lnTo>
                  <a:pt x="2427694" y="274955"/>
                </a:lnTo>
                <a:lnTo>
                  <a:pt x="2427363" y="276225"/>
                </a:lnTo>
                <a:lnTo>
                  <a:pt x="2420785" y="276225"/>
                </a:lnTo>
                <a:lnTo>
                  <a:pt x="2419172" y="277495"/>
                </a:lnTo>
                <a:lnTo>
                  <a:pt x="2415946" y="277495"/>
                </a:lnTo>
                <a:lnTo>
                  <a:pt x="2413495" y="276225"/>
                </a:lnTo>
                <a:lnTo>
                  <a:pt x="2402421" y="276225"/>
                </a:lnTo>
                <a:lnTo>
                  <a:pt x="2400998" y="277495"/>
                </a:lnTo>
                <a:lnTo>
                  <a:pt x="2400465" y="277495"/>
                </a:lnTo>
                <a:lnTo>
                  <a:pt x="2399017" y="276225"/>
                </a:lnTo>
                <a:lnTo>
                  <a:pt x="2394762" y="276225"/>
                </a:lnTo>
                <a:lnTo>
                  <a:pt x="2394762" y="283845"/>
                </a:lnTo>
                <a:lnTo>
                  <a:pt x="2393315" y="285115"/>
                </a:lnTo>
                <a:lnTo>
                  <a:pt x="2387854" y="283845"/>
                </a:lnTo>
                <a:lnTo>
                  <a:pt x="2382977" y="285115"/>
                </a:lnTo>
                <a:lnTo>
                  <a:pt x="2376881" y="283845"/>
                </a:lnTo>
                <a:lnTo>
                  <a:pt x="2375674" y="285115"/>
                </a:lnTo>
                <a:lnTo>
                  <a:pt x="2373287" y="285115"/>
                </a:lnTo>
                <a:lnTo>
                  <a:pt x="2371687" y="286385"/>
                </a:lnTo>
                <a:lnTo>
                  <a:pt x="2357374" y="286385"/>
                </a:lnTo>
                <a:lnTo>
                  <a:pt x="2355215" y="285115"/>
                </a:lnTo>
                <a:lnTo>
                  <a:pt x="2354656" y="285115"/>
                </a:lnTo>
                <a:lnTo>
                  <a:pt x="2349208" y="283845"/>
                </a:lnTo>
                <a:lnTo>
                  <a:pt x="2346198" y="285115"/>
                </a:lnTo>
                <a:lnTo>
                  <a:pt x="2345613" y="285115"/>
                </a:lnTo>
                <a:lnTo>
                  <a:pt x="2343442" y="286385"/>
                </a:lnTo>
                <a:lnTo>
                  <a:pt x="2341435" y="286385"/>
                </a:lnTo>
                <a:lnTo>
                  <a:pt x="2341435" y="288925"/>
                </a:lnTo>
                <a:lnTo>
                  <a:pt x="2340648" y="290195"/>
                </a:lnTo>
                <a:lnTo>
                  <a:pt x="2340178" y="288925"/>
                </a:lnTo>
                <a:lnTo>
                  <a:pt x="2340724" y="288925"/>
                </a:lnTo>
                <a:lnTo>
                  <a:pt x="2341016" y="287655"/>
                </a:lnTo>
                <a:lnTo>
                  <a:pt x="2341257" y="288925"/>
                </a:lnTo>
                <a:lnTo>
                  <a:pt x="2341435" y="288925"/>
                </a:lnTo>
                <a:lnTo>
                  <a:pt x="2341435" y="286385"/>
                </a:lnTo>
                <a:lnTo>
                  <a:pt x="2308745" y="286385"/>
                </a:lnTo>
                <a:lnTo>
                  <a:pt x="2307310" y="285115"/>
                </a:lnTo>
                <a:lnTo>
                  <a:pt x="2306828" y="285115"/>
                </a:lnTo>
                <a:lnTo>
                  <a:pt x="2304224" y="286385"/>
                </a:lnTo>
                <a:lnTo>
                  <a:pt x="2302116" y="286385"/>
                </a:lnTo>
                <a:lnTo>
                  <a:pt x="2298877" y="285115"/>
                </a:lnTo>
                <a:lnTo>
                  <a:pt x="2292146" y="285115"/>
                </a:lnTo>
                <a:lnTo>
                  <a:pt x="2289949" y="283845"/>
                </a:lnTo>
                <a:lnTo>
                  <a:pt x="2287752" y="283845"/>
                </a:lnTo>
                <a:lnTo>
                  <a:pt x="2283028" y="286385"/>
                </a:lnTo>
                <a:lnTo>
                  <a:pt x="2282088" y="286385"/>
                </a:lnTo>
                <a:lnTo>
                  <a:pt x="2280031" y="285115"/>
                </a:lnTo>
                <a:lnTo>
                  <a:pt x="2278977" y="285115"/>
                </a:lnTo>
                <a:lnTo>
                  <a:pt x="2277275" y="286385"/>
                </a:lnTo>
                <a:lnTo>
                  <a:pt x="2276602" y="286385"/>
                </a:lnTo>
                <a:lnTo>
                  <a:pt x="2275763" y="285115"/>
                </a:lnTo>
                <a:lnTo>
                  <a:pt x="2275929" y="285115"/>
                </a:lnTo>
                <a:lnTo>
                  <a:pt x="2276627" y="283845"/>
                </a:lnTo>
                <a:lnTo>
                  <a:pt x="2276500" y="283845"/>
                </a:lnTo>
                <a:lnTo>
                  <a:pt x="2275624" y="282575"/>
                </a:lnTo>
                <a:lnTo>
                  <a:pt x="2275852" y="281305"/>
                </a:lnTo>
                <a:lnTo>
                  <a:pt x="2306929" y="281305"/>
                </a:lnTo>
                <a:lnTo>
                  <a:pt x="2307450" y="280035"/>
                </a:lnTo>
                <a:lnTo>
                  <a:pt x="2306675" y="278765"/>
                </a:lnTo>
                <a:lnTo>
                  <a:pt x="2306345" y="277495"/>
                </a:lnTo>
                <a:lnTo>
                  <a:pt x="2305621" y="276225"/>
                </a:lnTo>
                <a:lnTo>
                  <a:pt x="2300859" y="276225"/>
                </a:lnTo>
                <a:lnTo>
                  <a:pt x="2298573" y="277495"/>
                </a:lnTo>
                <a:lnTo>
                  <a:pt x="2298027" y="277495"/>
                </a:lnTo>
                <a:lnTo>
                  <a:pt x="2296363" y="276225"/>
                </a:lnTo>
                <a:lnTo>
                  <a:pt x="2285225" y="276225"/>
                </a:lnTo>
                <a:lnTo>
                  <a:pt x="2283637" y="274955"/>
                </a:lnTo>
                <a:lnTo>
                  <a:pt x="2280031" y="274955"/>
                </a:lnTo>
                <a:lnTo>
                  <a:pt x="2274544" y="273685"/>
                </a:lnTo>
                <a:lnTo>
                  <a:pt x="2273160" y="273685"/>
                </a:lnTo>
                <a:lnTo>
                  <a:pt x="2273160" y="283845"/>
                </a:lnTo>
                <a:lnTo>
                  <a:pt x="2271750" y="283845"/>
                </a:lnTo>
                <a:lnTo>
                  <a:pt x="2271217" y="285115"/>
                </a:lnTo>
                <a:lnTo>
                  <a:pt x="2269998" y="283845"/>
                </a:lnTo>
                <a:lnTo>
                  <a:pt x="2269325" y="283845"/>
                </a:lnTo>
                <a:lnTo>
                  <a:pt x="2267293" y="282575"/>
                </a:lnTo>
                <a:lnTo>
                  <a:pt x="2261489" y="282575"/>
                </a:lnTo>
                <a:lnTo>
                  <a:pt x="2261705" y="281305"/>
                </a:lnTo>
                <a:lnTo>
                  <a:pt x="2272461" y="281305"/>
                </a:lnTo>
                <a:lnTo>
                  <a:pt x="2272766" y="282575"/>
                </a:lnTo>
                <a:lnTo>
                  <a:pt x="2273160" y="283845"/>
                </a:lnTo>
                <a:lnTo>
                  <a:pt x="2273160" y="273685"/>
                </a:lnTo>
                <a:lnTo>
                  <a:pt x="2264956" y="273685"/>
                </a:lnTo>
                <a:lnTo>
                  <a:pt x="2265438" y="272415"/>
                </a:lnTo>
                <a:lnTo>
                  <a:pt x="2304148" y="272415"/>
                </a:lnTo>
                <a:lnTo>
                  <a:pt x="2307488" y="273685"/>
                </a:lnTo>
                <a:lnTo>
                  <a:pt x="2308898" y="273685"/>
                </a:lnTo>
                <a:lnTo>
                  <a:pt x="2309215" y="272415"/>
                </a:lnTo>
                <a:lnTo>
                  <a:pt x="2319832" y="272415"/>
                </a:lnTo>
                <a:lnTo>
                  <a:pt x="2323935" y="273685"/>
                </a:lnTo>
                <a:lnTo>
                  <a:pt x="2324252" y="273685"/>
                </a:lnTo>
                <a:lnTo>
                  <a:pt x="2324176" y="274955"/>
                </a:lnTo>
                <a:lnTo>
                  <a:pt x="2323465" y="274955"/>
                </a:lnTo>
                <a:lnTo>
                  <a:pt x="2321128" y="273685"/>
                </a:lnTo>
                <a:lnTo>
                  <a:pt x="2315286" y="273685"/>
                </a:lnTo>
                <a:lnTo>
                  <a:pt x="2314460" y="274955"/>
                </a:lnTo>
                <a:lnTo>
                  <a:pt x="2312822" y="276225"/>
                </a:lnTo>
                <a:lnTo>
                  <a:pt x="2311946" y="276225"/>
                </a:lnTo>
                <a:lnTo>
                  <a:pt x="2310346" y="278765"/>
                </a:lnTo>
                <a:lnTo>
                  <a:pt x="2310574" y="278765"/>
                </a:lnTo>
                <a:lnTo>
                  <a:pt x="2312085" y="280035"/>
                </a:lnTo>
                <a:lnTo>
                  <a:pt x="2312682" y="280035"/>
                </a:lnTo>
                <a:lnTo>
                  <a:pt x="2314562" y="281305"/>
                </a:lnTo>
                <a:lnTo>
                  <a:pt x="2327287" y="281305"/>
                </a:lnTo>
                <a:lnTo>
                  <a:pt x="2329180" y="282575"/>
                </a:lnTo>
                <a:lnTo>
                  <a:pt x="2340381" y="282575"/>
                </a:lnTo>
                <a:lnTo>
                  <a:pt x="2341499" y="281305"/>
                </a:lnTo>
                <a:lnTo>
                  <a:pt x="2342007" y="281305"/>
                </a:lnTo>
                <a:lnTo>
                  <a:pt x="2343429" y="282575"/>
                </a:lnTo>
                <a:lnTo>
                  <a:pt x="2392095" y="282575"/>
                </a:lnTo>
                <a:lnTo>
                  <a:pt x="2394762" y="283845"/>
                </a:lnTo>
                <a:lnTo>
                  <a:pt x="2394762" y="276225"/>
                </a:lnTo>
                <a:lnTo>
                  <a:pt x="2386355" y="276225"/>
                </a:lnTo>
                <a:lnTo>
                  <a:pt x="2384399" y="277495"/>
                </a:lnTo>
                <a:lnTo>
                  <a:pt x="2383371" y="276225"/>
                </a:lnTo>
                <a:lnTo>
                  <a:pt x="2379649" y="276225"/>
                </a:lnTo>
                <a:lnTo>
                  <a:pt x="2378862" y="277495"/>
                </a:lnTo>
                <a:lnTo>
                  <a:pt x="2376233" y="277495"/>
                </a:lnTo>
                <a:lnTo>
                  <a:pt x="2376233" y="274955"/>
                </a:lnTo>
                <a:lnTo>
                  <a:pt x="2391130" y="274955"/>
                </a:lnTo>
                <a:lnTo>
                  <a:pt x="2393150" y="273685"/>
                </a:lnTo>
                <a:lnTo>
                  <a:pt x="2396223" y="272415"/>
                </a:lnTo>
                <a:lnTo>
                  <a:pt x="2397493" y="272415"/>
                </a:lnTo>
                <a:lnTo>
                  <a:pt x="2399246" y="273685"/>
                </a:lnTo>
                <a:lnTo>
                  <a:pt x="2399792" y="273685"/>
                </a:lnTo>
                <a:lnTo>
                  <a:pt x="2401811" y="274955"/>
                </a:lnTo>
                <a:lnTo>
                  <a:pt x="2403271" y="274955"/>
                </a:lnTo>
                <a:lnTo>
                  <a:pt x="2405557" y="273685"/>
                </a:lnTo>
                <a:lnTo>
                  <a:pt x="2406408" y="273685"/>
                </a:lnTo>
                <a:lnTo>
                  <a:pt x="2408720" y="274955"/>
                </a:lnTo>
                <a:lnTo>
                  <a:pt x="2410218" y="274955"/>
                </a:lnTo>
                <a:lnTo>
                  <a:pt x="2412835" y="273685"/>
                </a:lnTo>
                <a:lnTo>
                  <a:pt x="2423477" y="273685"/>
                </a:lnTo>
                <a:lnTo>
                  <a:pt x="2427503" y="274955"/>
                </a:lnTo>
                <a:lnTo>
                  <a:pt x="2427694" y="274955"/>
                </a:lnTo>
                <a:lnTo>
                  <a:pt x="2427694" y="225425"/>
                </a:lnTo>
                <a:lnTo>
                  <a:pt x="2427452" y="225425"/>
                </a:lnTo>
                <a:lnTo>
                  <a:pt x="2424036" y="227965"/>
                </a:lnTo>
                <a:lnTo>
                  <a:pt x="2423045" y="227965"/>
                </a:lnTo>
                <a:lnTo>
                  <a:pt x="2420264" y="226695"/>
                </a:lnTo>
                <a:lnTo>
                  <a:pt x="2413635" y="226695"/>
                </a:lnTo>
                <a:lnTo>
                  <a:pt x="2410510" y="227965"/>
                </a:lnTo>
                <a:lnTo>
                  <a:pt x="2406269" y="227965"/>
                </a:lnTo>
                <a:lnTo>
                  <a:pt x="2404821" y="226695"/>
                </a:lnTo>
                <a:lnTo>
                  <a:pt x="2403437" y="226695"/>
                </a:lnTo>
                <a:lnTo>
                  <a:pt x="2400465" y="227965"/>
                </a:lnTo>
                <a:lnTo>
                  <a:pt x="2398941" y="227965"/>
                </a:lnTo>
                <a:lnTo>
                  <a:pt x="2396426" y="226695"/>
                </a:lnTo>
                <a:lnTo>
                  <a:pt x="2386114" y="226695"/>
                </a:lnTo>
                <a:lnTo>
                  <a:pt x="2383904" y="227965"/>
                </a:lnTo>
                <a:lnTo>
                  <a:pt x="2371433" y="227965"/>
                </a:lnTo>
                <a:lnTo>
                  <a:pt x="2371433" y="277495"/>
                </a:lnTo>
                <a:lnTo>
                  <a:pt x="2370569" y="277495"/>
                </a:lnTo>
                <a:lnTo>
                  <a:pt x="2370124" y="278765"/>
                </a:lnTo>
                <a:lnTo>
                  <a:pt x="2368753" y="278765"/>
                </a:lnTo>
                <a:lnTo>
                  <a:pt x="2368512" y="276225"/>
                </a:lnTo>
                <a:lnTo>
                  <a:pt x="2371331" y="276225"/>
                </a:lnTo>
                <a:lnTo>
                  <a:pt x="2371433" y="277495"/>
                </a:lnTo>
                <a:lnTo>
                  <a:pt x="2371433" y="227965"/>
                </a:lnTo>
                <a:lnTo>
                  <a:pt x="2368486" y="227965"/>
                </a:lnTo>
                <a:lnTo>
                  <a:pt x="2368486" y="276225"/>
                </a:lnTo>
                <a:lnTo>
                  <a:pt x="2365781" y="276225"/>
                </a:lnTo>
                <a:lnTo>
                  <a:pt x="2365489" y="274955"/>
                </a:lnTo>
                <a:lnTo>
                  <a:pt x="2368397" y="274955"/>
                </a:lnTo>
                <a:lnTo>
                  <a:pt x="2368486" y="276225"/>
                </a:lnTo>
                <a:lnTo>
                  <a:pt x="2368486" y="227965"/>
                </a:lnTo>
                <a:lnTo>
                  <a:pt x="2362784" y="227965"/>
                </a:lnTo>
                <a:lnTo>
                  <a:pt x="2362784" y="273685"/>
                </a:lnTo>
                <a:lnTo>
                  <a:pt x="2362784" y="274955"/>
                </a:lnTo>
                <a:lnTo>
                  <a:pt x="2362276" y="274955"/>
                </a:lnTo>
                <a:lnTo>
                  <a:pt x="2361958" y="276225"/>
                </a:lnTo>
                <a:lnTo>
                  <a:pt x="2356955" y="276225"/>
                </a:lnTo>
                <a:lnTo>
                  <a:pt x="2353348" y="273685"/>
                </a:lnTo>
                <a:lnTo>
                  <a:pt x="2350973" y="273685"/>
                </a:lnTo>
                <a:lnTo>
                  <a:pt x="2347277" y="276225"/>
                </a:lnTo>
                <a:lnTo>
                  <a:pt x="2345829" y="276225"/>
                </a:lnTo>
                <a:lnTo>
                  <a:pt x="2343645" y="274955"/>
                </a:lnTo>
                <a:lnTo>
                  <a:pt x="2343391" y="274955"/>
                </a:lnTo>
                <a:lnTo>
                  <a:pt x="2343112" y="273685"/>
                </a:lnTo>
                <a:lnTo>
                  <a:pt x="2344356" y="273685"/>
                </a:lnTo>
                <a:lnTo>
                  <a:pt x="2344623" y="272415"/>
                </a:lnTo>
                <a:lnTo>
                  <a:pt x="2355786" y="272415"/>
                </a:lnTo>
                <a:lnTo>
                  <a:pt x="2356701" y="273685"/>
                </a:lnTo>
                <a:lnTo>
                  <a:pt x="2358910" y="274955"/>
                </a:lnTo>
                <a:lnTo>
                  <a:pt x="2360282" y="273685"/>
                </a:lnTo>
                <a:lnTo>
                  <a:pt x="2362784" y="273685"/>
                </a:lnTo>
                <a:lnTo>
                  <a:pt x="2362784" y="227965"/>
                </a:lnTo>
                <a:lnTo>
                  <a:pt x="2360155" y="227965"/>
                </a:lnTo>
                <a:lnTo>
                  <a:pt x="2356447" y="226695"/>
                </a:lnTo>
                <a:lnTo>
                  <a:pt x="2355812" y="226695"/>
                </a:lnTo>
                <a:lnTo>
                  <a:pt x="2353818" y="227965"/>
                </a:lnTo>
                <a:lnTo>
                  <a:pt x="2352383" y="227965"/>
                </a:lnTo>
                <a:lnTo>
                  <a:pt x="2349754" y="226695"/>
                </a:lnTo>
                <a:lnTo>
                  <a:pt x="2347188" y="227965"/>
                </a:lnTo>
                <a:lnTo>
                  <a:pt x="2334780" y="227965"/>
                </a:lnTo>
                <a:lnTo>
                  <a:pt x="2334768" y="274955"/>
                </a:lnTo>
                <a:lnTo>
                  <a:pt x="2334387" y="276225"/>
                </a:lnTo>
                <a:lnTo>
                  <a:pt x="2328545" y="276225"/>
                </a:lnTo>
                <a:lnTo>
                  <a:pt x="2327059" y="274955"/>
                </a:lnTo>
                <a:lnTo>
                  <a:pt x="2326881" y="274955"/>
                </a:lnTo>
                <a:lnTo>
                  <a:pt x="2326690" y="273685"/>
                </a:lnTo>
                <a:lnTo>
                  <a:pt x="2326868" y="273685"/>
                </a:lnTo>
                <a:lnTo>
                  <a:pt x="2329611" y="272415"/>
                </a:lnTo>
                <a:lnTo>
                  <a:pt x="2331593" y="272415"/>
                </a:lnTo>
                <a:lnTo>
                  <a:pt x="2333777" y="273685"/>
                </a:lnTo>
                <a:lnTo>
                  <a:pt x="2334628" y="274955"/>
                </a:lnTo>
                <a:lnTo>
                  <a:pt x="2334768" y="274955"/>
                </a:lnTo>
                <a:lnTo>
                  <a:pt x="2334768" y="227952"/>
                </a:lnTo>
                <a:lnTo>
                  <a:pt x="2333942" y="226695"/>
                </a:lnTo>
                <a:lnTo>
                  <a:pt x="2306447" y="226695"/>
                </a:lnTo>
                <a:lnTo>
                  <a:pt x="2296325" y="225425"/>
                </a:lnTo>
                <a:lnTo>
                  <a:pt x="2294191" y="226695"/>
                </a:lnTo>
                <a:lnTo>
                  <a:pt x="2290889" y="226695"/>
                </a:lnTo>
                <a:lnTo>
                  <a:pt x="2288375" y="227965"/>
                </a:lnTo>
                <a:lnTo>
                  <a:pt x="2286317" y="227965"/>
                </a:lnTo>
                <a:lnTo>
                  <a:pt x="2283142" y="226695"/>
                </a:lnTo>
                <a:lnTo>
                  <a:pt x="2281999" y="226695"/>
                </a:lnTo>
                <a:lnTo>
                  <a:pt x="2261298" y="225488"/>
                </a:lnTo>
                <a:lnTo>
                  <a:pt x="2261298" y="273685"/>
                </a:lnTo>
                <a:lnTo>
                  <a:pt x="2260523" y="273685"/>
                </a:lnTo>
                <a:lnTo>
                  <a:pt x="2257844" y="274955"/>
                </a:lnTo>
                <a:lnTo>
                  <a:pt x="2255443" y="273685"/>
                </a:lnTo>
                <a:lnTo>
                  <a:pt x="2243810" y="273685"/>
                </a:lnTo>
                <a:lnTo>
                  <a:pt x="2243810" y="282575"/>
                </a:lnTo>
                <a:lnTo>
                  <a:pt x="2243518" y="283845"/>
                </a:lnTo>
                <a:lnTo>
                  <a:pt x="2242248" y="283845"/>
                </a:lnTo>
                <a:lnTo>
                  <a:pt x="2239365" y="282575"/>
                </a:lnTo>
                <a:lnTo>
                  <a:pt x="2237041" y="282575"/>
                </a:lnTo>
                <a:lnTo>
                  <a:pt x="2233612" y="283845"/>
                </a:lnTo>
                <a:lnTo>
                  <a:pt x="2230247" y="283845"/>
                </a:lnTo>
                <a:lnTo>
                  <a:pt x="2227910" y="282575"/>
                </a:lnTo>
                <a:lnTo>
                  <a:pt x="2227542" y="281305"/>
                </a:lnTo>
                <a:lnTo>
                  <a:pt x="2227732" y="280035"/>
                </a:lnTo>
                <a:lnTo>
                  <a:pt x="2227884" y="278765"/>
                </a:lnTo>
                <a:lnTo>
                  <a:pt x="2228913" y="278765"/>
                </a:lnTo>
                <a:lnTo>
                  <a:pt x="2230234" y="280035"/>
                </a:lnTo>
                <a:lnTo>
                  <a:pt x="2230907" y="280035"/>
                </a:lnTo>
                <a:lnTo>
                  <a:pt x="2232418" y="281305"/>
                </a:lnTo>
                <a:lnTo>
                  <a:pt x="2233295" y="281305"/>
                </a:lnTo>
                <a:lnTo>
                  <a:pt x="2234730" y="280035"/>
                </a:lnTo>
                <a:lnTo>
                  <a:pt x="2236940" y="280035"/>
                </a:lnTo>
                <a:lnTo>
                  <a:pt x="2238070" y="281305"/>
                </a:lnTo>
                <a:lnTo>
                  <a:pt x="2243505" y="281305"/>
                </a:lnTo>
                <a:lnTo>
                  <a:pt x="2243810" y="282575"/>
                </a:lnTo>
                <a:lnTo>
                  <a:pt x="2243810" y="273685"/>
                </a:lnTo>
                <a:lnTo>
                  <a:pt x="2241029" y="273685"/>
                </a:lnTo>
                <a:lnTo>
                  <a:pt x="2240407" y="272415"/>
                </a:lnTo>
                <a:lnTo>
                  <a:pt x="2241004" y="271145"/>
                </a:lnTo>
                <a:lnTo>
                  <a:pt x="2246376" y="271145"/>
                </a:lnTo>
                <a:lnTo>
                  <a:pt x="2248547" y="272415"/>
                </a:lnTo>
                <a:lnTo>
                  <a:pt x="2260777" y="272415"/>
                </a:lnTo>
                <a:lnTo>
                  <a:pt x="2261298" y="273685"/>
                </a:lnTo>
                <a:lnTo>
                  <a:pt x="2261298" y="225488"/>
                </a:lnTo>
                <a:lnTo>
                  <a:pt x="2260320" y="225425"/>
                </a:lnTo>
                <a:lnTo>
                  <a:pt x="2252713" y="225425"/>
                </a:lnTo>
                <a:lnTo>
                  <a:pt x="2250452" y="224155"/>
                </a:lnTo>
                <a:lnTo>
                  <a:pt x="2237714" y="224155"/>
                </a:lnTo>
                <a:lnTo>
                  <a:pt x="2237714" y="272415"/>
                </a:lnTo>
                <a:lnTo>
                  <a:pt x="2237460" y="272415"/>
                </a:lnTo>
                <a:lnTo>
                  <a:pt x="2236317" y="273685"/>
                </a:lnTo>
                <a:lnTo>
                  <a:pt x="2232139" y="273685"/>
                </a:lnTo>
                <a:lnTo>
                  <a:pt x="2229904" y="272415"/>
                </a:lnTo>
                <a:lnTo>
                  <a:pt x="2228850" y="272415"/>
                </a:lnTo>
                <a:lnTo>
                  <a:pt x="2226576" y="273685"/>
                </a:lnTo>
                <a:lnTo>
                  <a:pt x="2223986" y="273685"/>
                </a:lnTo>
                <a:lnTo>
                  <a:pt x="2223986" y="283845"/>
                </a:lnTo>
                <a:lnTo>
                  <a:pt x="2223185" y="283845"/>
                </a:lnTo>
                <a:lnTo>
                  <a:pt x="2220214" y="282575"/>
                </a:lnTo>
                <a:lnTo>
                  <a:pt x="2218969" y="283845"/>
                </a:lnTo>
                <a:lnTo>
                  <a:pt x="2216874" y="283845"/>
                </a:lnTo>
                <a:lnTo>
                  <a:pt x="2214905" y="282575"/>
                </a:lnTo>
                <a:lnTo>
                  <a:pt x="2211946" y="282575"/>
                </a:lnTo>
                <a:lnTo>
                  <a:pt x="2211971" y="281305"/>
                </a:lnTo>
                <a:lnTo>
                  <a:pt x="2213635" y="281305"/>
                </a:lnTo>
                <a:lnTo>
                  <a:pt x="2214727" y="280035"/>
                </a:lnTo>
                <a:lnTo>
                  <a:pt x="2223490" y="280035"/>
                </a:lnTo>
                <a:lnTo>
                  <a:pt x="2223757" y="281305"/>
                </a:lnTo>
                <a:lnTo>
                  <a:pt x="2223986" y="283845"/>
                </a:lnTo>
                <a:lnTo>
                  <a:pt x="2223986" y="273685"/>
                </a:lnTo>
                <a:lnTo>
                  <a:pt x="2223668" y="273685"/>
                </a:lnTo>
                <a:lnTo>
                  <a:pt x="2222804" y="272415"/>
                </a:lnTo>
                <a:lnTo>
                  <a:pt x="2214041" y="272415"/>
                </a:lnTo>
                <a:lnTo>
                  <a:pt x="2213089" y="273685"/>
                </a:lnTo>
                <a:lnTo>
                  <a:pt x="2211019" y="273685"/>
                </a:lnTo>
                <a:lnTo>
                  <a:pt x="2210295" y="272415"/>
                </a:lnTo>
                <a:lnTo>
                  <a:pt x="2208720" y="272415"/>
                </a:lnTo>
                <a:lnTo>
                  <a:pt x="2207628" y="273685"/>
                </a:lnTo>
                <a:lnTo>
                  <a:pt x="2206307" y="273685"/>
                </a:lnTo>
                <a:lnTo>
                  <a:pt x="2206307" y="280035"/>
                </a:lnTo>
                <a:lnTo>
                  <a:pt x="2205888" y="281305"/>
                </a:lnTo>
                <a:lnTo>
                  <a:pt x="2203183" y="281305"/>
                </a:lnTo>
                <a:lnTo>
                  <a:pt x="2202738" y="280035"/>
                </a:lnTo>
                <a:lnTo>
                  <a:pt x="2206307" y="280035"/>
                </a:lnTo>
                <a:lnTo>
                  <a:pt x="2206307" y="273685"/>
                </a:lnTo>
                <a:lnTo>
                  <a:pt x="2205113" y="273685"/>
                </a:lnTo>
                <a:lnTo>
                  <a:pt x="2204047" y="274955"/>
                </a:lnTo>
                <a:lnTo>
                  <a:pt x="2201176" y="272415"/>
                </a:lnTo>
                <a:lnTo>
                  <a:pt x="2195753" y="272415"/>
                </a:lnTo>
                <a:lnTo>
                  <a:pt x="2195411" y="271145"/>
                </a:lnTo>
                <a:lnTo>
                  <a:pt x="2237359" y="271145"/>
                </a:lnTo>
                <a:lnTo>
                  <a:pt x="2237714" y="272415"/>
                </a:lnTo>
                <a:lnTo>
                  <a:pt x="2237714" y="224155"/>
                </a:lnTo>
                <a:lnTo>
                  <a:pt x="2234361" y="224155"/>
                </a:lnTo>
                <a:lnTo>
                  <a:pt x="2233244" y="225425"/>
                </a:lnTo>
                <a:lnTo>
                  <a:pt x="2230945" y="225425"/>
                </a:lnTo>
                <a:lnTo>
                  <a:pt x="2229535" y="224155"/>
                </a:lnTo>
                <a:lnTo>
                  <a:pt x="2193353" y="224155"/>
                </a:lnTo>
                <a:lnTo>
                  <a:pt x="2192972" y="222885"/>
                </a:lnTo>
                <a:lnTo>
                  <a:pt x="2193340" y="222885"/>
                </a:lnTo>
                <a:lnTo>
                  <a:pt x="2194903" y="221615"/>
                </a:lnTo>
                <a:lnTo>
                  <a:pt x="2232571" y="221615"/>
                </a:lnTo>
                <a:lnTo>
                  <a:pt x="2234196" y="222885"/>
                </a:lnTo>
                <a:lnTo>
                  <a:pt x="2235136" y="222885"/>
                </a:lnTo>
                <a:lnTo>
                  <a:pt x="2238260" y="220345"/>
                </a:lnTo>
                <a:lnTo>
                  <a:pt x="2240584" y="221653"/>
                </a:lnTo>
                <a:lnTo>
                  <a:pt x="2243645" y="222885"/>
                </a:lnTo>
                <a:lnTo>
                  <a:pt x="2244534" y="222885"/>
                </a:lnTo>
                <a:lnTo>
                  <a:pt x="2247277" y="221653"/>
                </a:lnTo>
                <a:lnTo>
                  <a:pt x="2250567" y="222885"/>
                </a:lnTo>
                <a:lnTo>
                  <a:pt x="2279739" y="222885"/>
                </a:lnTo>
                <a:lnTo>
                  <a:pt x="2281097" y="221615"/>
                </a:lnTo>
                <a:lnTo>
                  <a:pt x="2281593" y="221615"/>
                </a:lnTo>
                <a:lnTo>
                  <a:pt x="2283510" y="222885"/>
                </a:lnTo>
                <a:lnTo>
                  <a:pt x="2291423" y="222885"/>
                </a:lnTo>
                <a:lnTo>
                  <a:pt x="2294229" y="221615"/>
                </a:lnTo>
                <a:lnTo>
                  <a:pt x="2294775" y="221615"/>
                </a:lnTo>
                <a:lnTo>
                  <a:pt x="2296160" y="222885"/>
                </a:lnTo>
                <a:lnTo>
                  <a:pt x="2313127" y="222885"/>
                </a:lnTo>
                <a:lnTo>
                  <a:pt x="2314448" y="224155"/>
                </a:lnTo>
                <a:lnTo>
                  <a:pt x="2316619" y="224155"/>
                </a:lnTo>
                <a:lnTo>
                  <a:pt x="2316721" y="222885"/>
                </a:lnTo>
                <a:lnTo>
                  <a:pt x="2315807" y="221615"/>
                </a:lnTo>
                <a:lnTo>
                  <a:pt x="2319312" y="221615"/>
                </a:lnTo>
                <a:lnTo>
                  <a:pt x="2320785" y="222885"/>
                </a:lnTo>
                <a:lnTo>
                  <a:pt x="2325763" y="222885"/>
                </a:lnTo>
                <a:lnTo>
                  <a:pt x="2326538" y="221615"/>
                </a:lnTo>
                <a:lnTo>
                  <a:pt x="2327300" y="220345"/>
                </a:lnTo>
                <a:lnTo>
                  <a:pt x="2327757" y="220345"/>
                </a:lnTo>
                <a:lnTo>
                  <a:pt x="2329269" y="219075"/>
                </a:lnTo>
                <a:lnTo>
                  <a:pt x="2332659" y="219075"/>
                </a:lnTo>
                <a:lnTo>
                  <a:pt x="2333129" y="220345"/>
                </a:lnTo>
                <a:lnTo>
                  <a:pt x="2333548" y="221615"/>
                </a:lnTo>
                <a:lnTo>
                  <a:pt x="2333637" y="222885"/>
                </a:lnTo>
                <a:lnTo>
                  <a:pt x="2334196" y="224155"/>
                </a:lnTo>
                <a:lnTo>
                  <a:pt x="2335746" y="224155"/>
                </a:lnTo>
                <a:lnTo>
                  <a:pt x="2337752" y="222885"/>
                </a:lnTo>
                <a:lnTo>
                  <a:pt x="2338692" y="222885"/>
                </a:lnTo>
                <a:lnTo>
                  <a:pt x="2340216" y="221615"/>
                </a:lnTo>
                <a:lnTo>
                  <a:pt x="2346896" y="221615"/>
                </a:lnTo>
                <a:lnTo>
                  <a:pt x="2349931" y="222885"/>
                </a:lnTo>
                <a:lnTo>
                  <a:pt x="2356637" y="222885"/>
                </a:lnTo>
                <a:lnTo>
                  <a:pt x="2358491" y="224155"/>
                </a:lnTo>
                <a:lnTo>
                  <a:pt x="2365730" y="224155"/>
                </a:lnTo>
                <a:lnTo>
                  <a:pt x="2367623" y="222885"/>
                </a:lnTo>
                <a:lnTo>
                  <a:pt x="2368219" y="222885"/>
                </a:lnTo>
                <a:lnTo>
                  <a:pt x="2369947" y="224155"/>
                </a:lnTo>
                <a:lnTo>
                  <a:pt x="2391206" y="224155"/>
                </a:lnTo>
                <a:lnTo>
                  <a:pt x="2392807" y="222885"/>
                </a:lnTo>
                <a:lnTo>
                  <a:pt x="2395893" y="222885"/>
                </a:lnTo>
                <a:lnTo>
                  <a:pt x="2398039" y="224155"/>
                </a:lnTo>
                <a:lnTo>
                  <a:pt x="2399411" y="224155"/>
                </a:lnTo>
                <a:lnTo>
                  <a:pt x="2401405" y="222885"/>
                </a:lnTo>
                <a:lnTo>
                  <a:pt x="2402027" y="224155"/>
                </a:lnTo>
                <a:lnTo>
                  <a:pt x="2402598" y="224155"/>
                </a:lnTo>
                <a:lnTo>
                  <a:pt x="2403246" y="222885"/>
                </a:lnTo>
                <a:lnTo>
                  <a:pt x="2404135" y="221615"/>
                </a:lnTo>
                <a:lnTo>
                  <a:pt x="2407666" y="221615"/>
                </a:lnTo>
                <a:lnTo>
                  <a:pt x="2409761" y="222885"/>
                </a:lnTo>
                <a:lnTo>
                  <a:pt x="2415209" y="222885"/>
                </a:lnTo>
                <a:lnTo>
                  <a:pt x="2416581" y="221615"/>
                </a:lnTo>
                <a:lnTo>
                  <a:pt x="2417965" y="220345"/>
                </a:lnTo>
                <a:lnTo>
                  <a:pt x="2419794" y="220345"/>
                </a:lnTo>
                <a:lnTo>
                  <a:pt x="2422182" y="221615"/>
                </a:lnTo>
                <a:lnTo>
                  <a:pt x="2422753" y="221615"/>
                </a:lnTo>
                <a:lnTo>
                  <a:pt x="2425344" y="222885"/>
                </a:lnTo>
                <a:lnTo>
                  <a:pt x="2427325" y="222885"/>
                </a:lnTo>
                <a:lnTo>
                  <a:pt x="2430132" y="221615"/>
                </a:lnTo>
                <a:lnTo>
                  <a:pt x="2432469" y="221615"/>
                </a:lnTo>
                <a:lnTo>
                  <a:pt x="2433282" y="222885"/>
                </a:lnTo>
                <a:lnTo>
                  <a:pt x="2433764" y="221615"/>
                </a:lnTo>
                <a:lnTo>
                  <a:pt x="2436266" y="221615"/>
                </a:lnTo>
                <a:lnTo>
                  <a:pt x="2439390" y="222885"/>
                </a:lnTo>
                <a:lnTo>
                  <a:pt x="2442172" y="222885"/>
                </a:lnTo>
                <a:lnTo>
                  <a:pt x="2443657" y="220345"/>
                </a:lnTo>
                <a:lnTo>
                  <a:pt x="2443886" y="220345"/>
                </a:lnTo>
                <a:lnTo>
                  <a:pt x="2444839" y="219075"/>
                </a:lnTo>
                <a:lnTo>
                  <a:pt x="2445753" y="219075"/>
                </a:lnTo>
                <a:lnTo>
                  <a:pt x="2447760" y="220345"/>
                </a:lnTo>
                <a:lnTo>
                  <a:pt x="2448534" y="220345"/>
                </a:lnTo>
                <a:lnTo>
                  <a:pt x="2449906" y="219075"/>
                </a:lnTo>
                <a:lnTo>
                  <a:pt x="2459012" y="219075"/>
                </a:lnTo>
                <a:lnTo>
                  <a:pt x="2459850" y="220345"/>
                </a:lnTo>
                <a:lnTo>
                  <a:pt x="2462085" y="220345"/>
                </a:lnTo>
                <a:lnTo>
                  <a:pt x="2463546" y="219075"/>
                </a:lnTo>
                <a:lnTo>
                  <a:pt x="2464435" y="219075"/>
                </a:lnTo>
                <a:lnTo>
                  <a:pt x="2466327" y="220345"/>
                </a:lnTo>
                <a:lnTo>
                  <a:pt x="2467432" y="220345"/>
                </a:lnTo>
                <a:lnTo>
                  <a:pt x="2469616" y="221615"/>
                </a:lnTo>
                <a:lnTo>
                  <a:pt x="2473795" y="221615"/>
                </a:lnTo>
                <a:lnTo>
                  <a:pt x="2477719" y="222885"/>
                </a:lnTo>
                <a:lnTo>
                  <a:pt x="2480462" y="222885"/>
                </a:lnTo>
                <a:lnTo>
                  <a:pt x="2484196" y="220345"/>
                </a:lnTo>
                <a:lnTo>
                  <a:pt x="2486025" y="219075"/>
                </a:lnTo>
                <a:lnTo>
                  <a:pt x="2490635" y="219075"/>
                </a:lnTo>
                <a:lnTo>
                  <a:pt x="2492603" y="217805"/>
                </a:lnTo>
                <a:lnTo>
                  <a:pt x="2495651" y="217805"/>
                </a:lnTo>
                <a:lnTo>
                  <a:pt x="2495550" y="219075"/>
                </a:lnTo>
                <a:lnTo>
                  <a:pt x="2495194" y="219075"/>
                </a:lnTo>
                <a:lnTo>
                  <a:pt x="2493276" y="220345"/>
                </a:lnTo>
                <a:lnTo>
                  <a:pt x="2495232" y="221615"/>
                </a:lnTo>
                <a:lnTo>
                  <a:pt x="2496870" y="221615"/>
                </a:lnTo>
                <a:lnTo>
                  <a:pt x="2497582" y="222885"/>
                </a:lnTo>
                <a:lnTo>
                  <a:pt x="2499880" y="221615"/>
                </a:lnTo>
                <a:lnTo>
                  <a:pt x="2501303" y="220345"/>
                </a:lnTo>
                <a:lnTo>
                  <a:pt x="2503208" y="219075"/>
                </a:lnTo>
                <a:lnTo>
                  <a:pt x="2510421" y="219075"/>
                </a:lnTo>
                <a:lnTo>
                  <a:pt x="2512060" y="217805"/>
                </a:lnTo>
                <a:lnTo>
                  <a:pt x="2515692" y="217805"/>
                </a:lnTo>
                <a:lnTo>
                  <a:pt x="2516797" y="219075"/>
                </a:lnTo>
                <a:lnTo>
                  <a:pt x="2517000" y="220345"/>
                </a:lnTo>
                <a:lnTo>
                  <a:pt x="2518727" y="220345"/>
                </a:lnTo>
                <a:lnTo>
                  <a:pt x="2520708" y="217805"/>
                </a:lnTo>
                <a:lnTo>
                  <a:pt x="2532215" y="217805"/>
                </a:lnTo>
                <a:lnTo>
                  <a:pt x="2534208" y="219075"/>
                </a:lnTo>
                <a:lnTo>
                  <a:pt x="2536444" y="217805"/>
                </a:lnTo>
                <a:lnTo>
                  <a:pt x="2541892" y="217805"/>
                </a:lnTo>
                <a:lnTo>
                  <a:pt x="2543352" y="219075"/>
                </a:lnTo>
                <a:lnTo>
                  <a:pt x="2544026" y="220345"/>
                </a:lnTo>
                <a:lnTo>
                  <a:pt x="2548686" y="220345"/>
                </a:lnTo>
                <a:lnTo>
                  <a:pt x="2550083" y="219075"/>
                </a:lnTo>
                <a:lnTo>
                  <a:pt x="2557996" y="219075"/>
                </a:lnTo>
                <a:lnTo>
                  <a:pt x="2560066" y="217805"/>
                </a:lnTo>
                <a:lnTo>
                  <a:pt x="2561361" y="217805"/>
                </a:lnTo>
                <a:lnTo>
                  <a:pt x="2562720" y="219075"/>
                </a:lnTo>
                <a:lnTo>
                  <a:pt x="2564180" y="217805"/>
                </a:lnTo>
                <a:lnTo>
                  <a:pt x="2566187" y="217805"/>
                </a:lnTo>
                <a:lnTo>
                  <a:pt x="2566771" y="219075"/>
                </a:lnTo>
                <a:lnTo>
                  <a:pt x="2567343" y="219075"/>
                </a:lnTo>
                <a:lnTo>
                  <a:pt x="2568537" y="217805"/>
                </a:lnTo>
                <a:lnTo>
                  <a:pt x="2569553" y="217805"/>
                </a:lnTo>
                <a:lnTo>
                  <a:pt x="2572778" y="220345"/>
                </a:lnTo>
                <a:lnTo>
                  <a:pt x="2574887" y="219075"/>
                </a:lnTo>
                <a:lnTo>
                  <a:pt x="2579014" y="217805"/>
                </a:lnTo>
                <a:lnTo>
                  <a:pt x="2591587" y="217805"/>
                </a:lnTo>
                <a:lnTo>
                  <a:pt x="2592705" y="216535"/>
                </a:lnTo>
                <a:lnTo>
                  <a:pt x="2609888" y="216535"/>
                </a:lnTo>
                <a:lnTo>
                  <a:pt x="2612136" y="217805"/>
                </a:lnTo>
                <a:lnTo>
                  <a:pt x="2613622" y="217805"/>
                </a:lnTo>
                <a:lnTo>
                  <a:pt x="2616390" y="216535"/>
                </a:lnTo>
                <a:lnTo>
                  <a:pt x="2626195" y="216535"/>
                </a:lnTo>
                <a:lnTo>
                  <a:pt x="2647683" y="215265"/>
                </a:lnTo>
                <a:lnTo>
                  <a:pt x="2650591" y="215265"/>
                </a:lnTo>
                <a:lnTo>
                  <a:pt x="2651696" y="213995"/>
                </a:lnTo>
                <a:lnTo>
                  <a:pt x="2652890" y="215265"/>
                </a:lnTo>
                <a:lnTo>
                  <a:pt x="2657208" y="215265"/>
                </a:lnTo>
                <a:lnTo>
                  <a:pt x="2659456" y="213995"/>
                </a:lnTo>
                <a:lnTo>
                  <a:pt x="2683573" y="213995"/>
                </a:lnTo>
                <a:lnTo>
                  <a:pt x="2686062" y="212725"/>
                </a:lnTo>
                <a:lnTo>
                  <a:pt x="2699778" y="212725"/>
                </a:lnTo>
                <a:lnTo>
                  <a:pt x="2700642" y="211455"/>
                </a:lnTo>
                <a:lnTo>
                  <a:pt x="2703753" y="211455"/>
                </a:lnTo>
                <a:lnTo>
                  <a:pt x="2712910" y="210185"/>
                </a:lnTo>
                <a:lnTo>
                  <a:pt x="2713507" y="210185"/>
                </a:lnTo>
                <a:lnTo>
                  <a:pt x="2714269" y="208915"/>
                </a:lnTo>
                <a:lnTo>
                  <a:pt x="2713812" y="207645"/>
                </a:lnTo>
                <a:lnTo>
                  <a:pt x="2713431" y="207645"/>
                </a:lnTo>
                <a:lnTo>
                  <a:pt x="2712008" y="208915"/>
                </a:lnTo>
                <a:lnTo>
                  <a:pt x="2710954" y="207645"/>
                </a:lnTo>
                <a:lnTo>
                  <a:pt x="2704846" y="207645"/>
                </a:lnTo>
                <a:lnTo>
                  <a:pt x="2704325" y="208915"/>
                </a:lnTo>
                <a:lnTo>
                  <a:pt x="2701074" y="206375"/>
                </a:lnTo>
                <a:lnTo>
                  <a:pt x="2698445" y="206375"/>
                </a:lnTo>
                <a:lnTo>
                  <a:pt x="2694978" y="208915"/>
                </a:lnTo>
                <a:lnTo>
                  <a:pt x="2673362" y="208915"/>
                </a:lnTo>
                <a:lnTo>
                  <a:pt x="2671648" y="210185"/>
                </a:lnTo>
                <a:lnTo>
                  <a:pt x="2671140" y="210185"/>
                </a:lnTo>
                <a:lnTo>
                  <a:pt x="2669717" y="208915"/>
                </a:lnTo>
                <a:lnTo>
                  <a:pt x="2658516" y="208915"/>
                </a:lnTo>
                <a:lnTo>
                  <a:pt x="2655913" y="210185"/>
                </a:lnTo>
                <a:lnTo>
                  <a:pt x="2654770" y="210185"/>
                </a:lnTo>
                <a:lnTo>
                  <a:pt x="2652534" y="208915"/>
                </a:lnTo>
                <a:lnTo>
                  <a:pt x="2644063" y="208915"/>
                </a:lnTo>
                <a:lnTo>
                  <a:pt x="2642412" y="210185"/>
                </a:lnTo>
                <a:lnTo>
                  <a:pt x="2614384" y="210185"/>
                </a:lnTo>
                <a:lnTo>
                  <a:pt x="2609469" y="212725"/>
                </a:lnTo>
                <a:lnTo>
                  <a:pt x="2606776" y="212725"/>
                </a:lnTo>
                <a:lnTo>
                  <a:pt x="2603919" y="211455"/>
                </a:lnTo>
                <a:lnTo>
                  <a:pt x="2603639" y="211455"/>
                </a:lnTo>
                <a:lnTo>
                  <a:pt x="2600007" y="210185"/>
                </a:lnTo>
                <a:lnTo>
                  <a:pt x="2596667" y="210185"/>
                </a:lnTo>
                <a:lnTo>
                  <a:pt x="2592870" y="211455"/>
                </a:lnTo>
                <a:lnTo>
                  <a:pt x="2592298" y="211455"/>
                </a:lnTo>
                <a:lnTo>
                  <a:pt x="2590622" y="210185"/>
                </a:lnTo>
                <a:lnTo>
                  <a:pt x="2586977" y="210185"/>
                </a:lnTo>
                <a:lnTo>
                  <a:pt x="2586380" y="208915"/>
                </a:lnTo>
                <a:lnTo>
                  <a:pt x="2588755" y="208915"/>
                </a:lnTo>
                <a:lnTo>
                  <a:pt x="2590647" y="207645"/>
                </a:lnTo>
                <a:lnTo>
                  <a:pt x="2638856" y="207645"/>
                </a:lnTo>
                <a:lnTo>
                  <a:pt x="2640304" y="206375"/>
                </a:lnTo>
                <a:lnTo>
                  <a:pt x="2643441" y="206375"/>
                </a:lnTo>
                <a:lnTo>
                  <a:pt x="2648623" y="205105"/>
                </a:lnTo>
                <a:lnTo>
                  <a:pt x="2662707" y="205105"/>
                </a:lnTo>
                <a:lnTo>
                  <a:pt x="2663152" y="203835"/>
                </a:lnTo>
                <a:lnTo>
                  <a:pt x="2662377" y="202565"/>
                </a:lnTo>
                <a:lnTo>
                  <a:pt x="2620035" y="202565"/>
                </a:lnTo>
                <a:lnTo>
                  <a:pt x="2618092" y="203835"/>
                </a:lnTo>
                <a:lnTo>
                  <a:pt x="2586164" y="203835"/>
                </a:lnTo>
                <a:lnTo>
                  <a:pt x="2586164" y="208915"/>
                </a:lnTo>
                <a:lnTo>
                  <a:pt x="2585250" y="208915"/>
                </a:lnTo>
                <a:lnTo>
                  <a:pt x="2583713" y="210185"/>
                </a:lnTo>
                <a:lnTo>
                  <a:pt x="2575522" y="210185"/>
                </a:lnTo>
                <a:lnTo>
                  <a:pt x="2574366" y="211455"/>
                </a:lnTo>
                <a:lnTo>
                  <a:pt x="2569553" y="211455"/>
                </a:lnTo>
                <a:lnTo>
                  <a:pt x="2567838" y="210185"/>
                </a:lnTo>
                <a:lnTo>
                  <a:pt x="2566632" y="210185"/>
                </a:lnTo>
                <a:lnTo>
                  <a:pt x="2564333" y="211455"/>
                </a:lnTo>
                <a:lnTo>
                  <a:pt x="2563279" y="211455"/>
                </a:lnTo>
                <a:lnTo>
                  <a:pt x="2560612" y="210185"/>
                </a:lnTo>
                <a:lnTo>
                  <a:pt x="2559113" y="210185"/>
                </a:lnTo>
                <a:lnTo>
                  <a:pt x="2556281" y="211455"/>
                </a:lnTo>
                <a:lnTo>
                  <a:pt x="2554846" y="212725"/>
                </a:lnTo>
                <a:lnTo>
                  <a:pt x="2548090" y="212725"/>
                </a:lnTo>
                <a:lnTo>
                  <a:pt x="2546680" y="211455"/>
                </a:lnTo>
                <a:lnTo>
                  <a:pt x="2544495" y="210185"/>
                </a:lnTo>
                <a:lnTo>
                  <a:pt x="2543581" y="210185"/>
                </a:lnTo>
                <a:lnTo>
                  <a:pt x="2541917" y="211455"/>
                </a:lnTo>
                <a:lnTo>
                  <a:pt x="2536469" y="211455"/>
                </a:lnTo>
                <a:lnTo>
                  <a:pt x="2532824" y="212725"/>
                </a:lnTo>
                <a:lnTo>
                  <a:pt x="2485707" y="212725"/>
                </a:lnTo>
                <a:lnTo>
                  <a:pt x="2485148" y="211455"/>
                </a:lnTo>
                <a:lnTo>
                  <a:pt x="2487104" y="210185"/>
                </a:lnTo>
                <a:lnTo>
                  <a:pt x="2488247" y="210185"/>
                </a:lnTo>
                <a:lnTo>
                  <a:pt x="2490457" y="208915"/>
                </a:lnTo>
                <a:lnTo>
                  <a:pt x="2491651" y="208915"/>
                </a:lnTo>
                <a:lnTo>
                  <a:pt x="2493416" y="210185"/>
                </a:lnTo>
                <a:lnTo>
                  <a:pt x="2493975" y="210185"/>
                </a:lnTo>
                <a:lnTo>
                  <a:pt x="2497163" y="208915"/>
                </a:lnTo>
                <a:lnTo>
                  <a:pt x="2503195" y="208915"/>
                </a:lnTo>
                <a:lnTo>
                  <a:pt x="2503792" y="210185"/>
                </a:lnTo>
                <a:lnTo>
                  <a:pt x="2506053" y="210185"/>
                </a:lnTo>
                <a:lnTo>
                  <a:pt x="2509088" y="208915"/>
                </a:lnTo>
                <a:lnTo>
                  <a:pt x="2566847" y="208915"/>
                </a:lnTo>
                <a:lnTo>
                  <a:pt x="2569019" y="207645"/>
                </a:lnTo>
                <a:lnTo>
                  <a:pt x="2569692" y="207645"/>
                </a:lnTo>
                <a:lnTo>
                  <a:pt x="2570797" y="208915"/>
                </a:lnTo>
                <a:lnTo>
                  <a:pt x="2571381" y="208915"/>
                </a:lnTo>
                <a:lnTo>
                  <a:pt x="2573413" y="207645"/>
                </a:lnTo>
                <a:lnTo>
                  <a:pt x="2574810" y="207645"/>
                </a:lnTo>
                <a:lnTo>
                  <a:pt x="2576322" y="208915"/>
                </a:lnTo>
                <a:lnTo>
                  <a:pt x="2577185" y="207645"/>
                </a:lnTo>
                <a:lnTo>
                  <a:pt x="2585796" y="207645"/>
                </a:lnTo>
                <a:lnTo>
                  <a:pt x="2586164" y="208915"/>
                </a:lnTo>
                <a:lnTo>
                  <a:pt x="2586164" y="203835"/>
                </a:lnTo>
                <a:lnTo>
                  <a:pt x="2560167" y="203835"/>
                </a:lnTo>
                <a:lnTo>
                  <a:pt x="2558465" y="205105"/>
                </a:lnTo>
                <a:lnTo>
                  <a:pt x="2557361" y="205105"/>
                </a:lnTo>
                <a:lnTo>
                  <a:pt x="2555329" y="203835"/>
                </a:lnTo>
                <a:lnTo>
                  <a:pt x="2554427" y="203835"/>
                </a:lnTo>
                <a:lnTo>
                  <a:pt x="2552763" y="205105"/>
                </a:lnTo>
                <a:lnTo>
                  <a:pt x="2542756" y="205105"/>
                </a:lnTo>
                <a:lnTo>
                  <a:pt x="2541066" y="203835"/>
                </a:lnTo>
                <a:lnTo>
                  <a:pt x="2540190" y="203835"/>
                </a:lnTo>
                <a:lnTo>
                  <a:pt x="2538209" y="205105"/>
                </a:lnTo>
                <a:lnTo>
                  <a:pt x="2480907" y="205105"/>
                </a:lnTo>
                <a:lnTo>
                  <a:pt x="2480907" y="211455"/>
                </a:lnTo>
                <a:lnTo>
                  <a:pt x="2480335" y="211455"/>
                </a:lnTo>
                <a:lnTo>
                  <a:pt x="2468143" y="212725"/>
                </a:lnTo>
                <a:lnTo>
                  <a:pt x="2459075" y="212725"/>
                </a:lnTo>
                <a:lnTo>
                  <a:pt x="2456484" y="213995"/>
                </a:lnTo>
                <a:lnTo>
                  <a:pt x="2455329" y="213995"/>
                </a:lnTo>
                <a:lnTo>
                  <a:pt x="2453627" y="212725"/>
                </a:lnTo>
                <a:lnTo>
                  <a:pt x="2453132" y="212725"/>
                </a:lnTo>
                <a:lnTo>
                  <a:pt x="2452014" y="213995"/>
                </a:lnTo>
                <a:lnTo>
                  <a:pt x="2444978" y="213995"/>
                </a:lnTo>
                <a:lnTo>
                  <a:pt x="2442299" y="212725"/>
                </a:lnTo>
                <a:lnTo>
                  <a:pt x="2428646" y="212725"/>
                </a:lnTo>
                <a:lnTo>
                  <a:pt x="2426436" y="213995"/>
                </a:lnTo>
                <a:lnTo>
                  <a:pt x="2416733" y="213995"/>
                </a:lnTo>
                <a:lnTo>
                  <a:pt x="2415070" y="212725"/>
                </a:lnTo>
                <a:lnTo>
                  <a:pt x="2391384" y="212725"/>
                </a:lnTo>
                <a:lnTo>
                  <a:pt x="2389111" y="213995"/>
                </a:lnTo>
                <a:lnTo>
                  <a:pt x="2387676" y="213995"/>
                </a:lnTo>
                <a:lnTo>
                  <a:pt x="2385136" y="212725"/>
                </a:lnTo>
                <a:lnTo>
                  <a:pt x="2382164" y="212725"/>
                </a:lnTo>
                <a:lnTo>
                  <a:pt x="2379891" y="213995"/>
                </a:lnTo>
                <a:lnTo>
                  <a:pt x="2377833" y="213995"/>
                </a:lnTo>
                <a:lnTo>
                  <a:pt x="2374658" y="212725"/>
                </a:lnTo>
                <a:lnTo>
                  <a:pt x="2356510" y="212725"/>
                </a:lnTo>
                <a:lnTo>
                  <a:pt x="2354275" y="213995"/>
                </a:lnTo>
                <a:lnTo>
                  <a:pt x="2353360" y="213995"/>
                </a:lnTo>
                <a:lnTo>
                  <a:pt x="2351125" y="212725"/>
                </a:lnTo>
                <a:lnTo>
                  <a:pt x="2338146" y="212725"/>
                </a:lnTo>
                <a:lnTo>
                  <a:pt x="2336723" y="213995"/>
                </a:lnTo>
                <a:lnTo>
                  <a:pt x="2336228" y="213995"/>
                </a:lnTo>
                <a:lnTo>
                  <a:pt x="2333079" y="211455"/>
                </a:lnTo>
                <a:lnTo>
                  <a:pt x="2330361" y="212725"/>
                </a:lnTo>
                <a:lnTo>
                  <a:pt x="2327351" y="212725"/>
                </a:lnTo>
                <a:lnTo>
                  <a:pt x="2325420" y="213995"/>
                </a:lnTo>
                <a:lnTo>
                  <a:pt x="2323998" y="213995"/>
                </a:lnTo>
                <a:lnTo>
                  <a:pt x="2321382" y="212725"/>
                </a:lnTo>
                <a:lnTo>
                  <a:pt x="2320239" y="213995"/>
                </a:lnTo>
                <a:lnTo>
                  <a:pt x="2318283" y="212725"/>
                </a:lnTo>
                <a:lnTo>
                  <a:pt x="2278672" y="212725"/>
                </a:lnTo>
                <a:lnTo>
                  <a:pt x="2274455" y="211455"/>
                </a:lnTo>
                <a:lnTo>
                  <a:pt x="2273960" y="211455"/>
                </a:lnTo>
                <a:lnTo>
                  <a:pt x="2273338" y="210185"/>
                </a:lnTo>
                <a:lnTo>
                  <a:pt x="2275509" y="210185"/>
                </a:lnTo>
                <a:lnTo>
                  <a:pt x="2276056" y="208915"/>
                </a:lnTo>
                <a:lnTo>
                  <a:pt x="2285428" y="208915"/>
                </a:lnTo>
                <a:lnTo>
                  <a:pt x="2286571" y="210185"/>
                </a:lnTo>
                <a:lnTo>
                  <a:pt x="2287384" y="210185"/>
                </a:lnTo>
                <a:lnTo>
                  <a:pt x="2290673" y="208915"/>
                </a:lnTo>
                <a:lnTo>
                  <a:pt x="2293086" y="208915"/>
                </a:lnTo>
                <a:lnTo>
                  <a:pt x="2296274" y="210185"/>
                </a:lnTo>
                <a:lnTo>
                  <a:pt x="2327592" y="210185"/>
                </a:lnTo>
                <a:lnTo>
                  <a:pt x="2338260" y="211455"/>
                </a:lnTo>
                <a:lnTo>
                  <a:pt x="2344648" y="210185"/>
                </a:lnTo>
                <a:lnTo>
                  <a:pt x="2402878" y="210185"/>
                </a:lnTo>
                <a:lnTo>
                  <a:pt x="2410803" y="211455"/>
                </a:lnTo>
                <a:lnTo>
                  <a:pt x="2418727" y="210185"/>
                </a:lnTo>
                <a:lnTo>
                  <a:pt x="2425115" y="211455"/>
                </a:lnTo>
                <a:lnTo>
                  <a:pt x="2431516" y="210185"/>
                </a:lnTo>
                <a:lnTo>
                  <a:pt x="2446439" y="210185"/>
                </a:lnTo>
                <a:lnTo>
                  <a:pt x="2451912" y="211455"/>
                </a:lnTo>
                <a:lnTo>
                  <a:pt x="2453157" y="211455"/>
                </a:lnTo>
                <a:lnTo>
                  <a:pt x="2458631" y="210185"/>
                </a:lnTo>
                <a:lnTo>
                  <a:pt x="2471420" y="211455"/>
                </a:lnTo>
                <a:lnTo>
                  <a:pt x="2475687" y="210185"/>
                </a:lnTo>
                <a:lnTo>
                  <a:pt x="2480221" y="210185"/>
                </a:lnTo>
                <a:lnTo>
                  <a:pt x="2480907" y="211455"/>
                </a:lnTo>
                <a:lnTo>
                  <a:pt x="2480907" y="205105"/>
                </a:lnTo>
                <a:lnTo>
                  <a:pt x="2479167" y="206375"/>
                </a:lnTo>
                <a:lnTo>
                  <a:pt x="2475687" y="206375"/>
                </a:lnTo>
                <a:lnTo>
                  <a:pt x="2473210" y="205105"/>
                </a:lnTo>
                <a:lnTo>
                  <a:pt x="2465501" y="205105"/>
                </a:lnTo>
                <a:lnTo>
                  <a:pt x="2461806" y="207645"/>
                </a:lnTo>
                <a:lnTo>
                  <a:pt x="2460294" y="207645"/>
                </a:lnTo>
                <a:lnTo>
                  <a:pt x="2457399" y="206375"/>
                </a:lnTo>
                <a:lnTo>
                  <a:pt x="2456015" y="205105"/>
                </a:lnTo>
                <a:lnTo>
                  <a:pt x="2446172" y="205105"/>
                </a:lnTo>
                <a:lnTo>
                  <a:pt x="2444445" y="206375"/>
                </a:lnTo>
                <a:lnTo>
                  <a:pt x="2439085" y="206375"/>
                </a:lnTo>
                <a:lnTo>
                  <a:pt x="2437955" y="205105"/>
                </a:lnTo>
                <a:lnTo>
                  <a:pt x="2436457" y="205105"/>
                </a:lnTo>
                <a:lnTo>
                  <a:pt x="2436317" y="203835"/>
                </a:lnTo>
                <a:lnTo>
                  <a:pt x="2436901" y="202565"/>
                </a:lnTo>
                <a:lnTo>
                  <a:pt x="2437460" y="202565"/>
                </a:lnTo>
                <a:lnTo>
                  <a:pt x="2439492" y="203835"/>
                </a:lnTo>
                <a:lnTo>
                  <a:pt x="2465501" y="203835"/>
                </a:lnTo>
                <a:lnTo>
                  <a:pt x="2468194" y="202565"/>
                </a:lnTo>
                <a:lnTo>
                  <a:pt x="2470289" y="202565"/>
                </a:lnTo>
                <a:lnTo>
                  <a:pt x="2473375" y="201295"/>
                </a:lnTo>
                <a:lnTo>
                  <a:pt x="2477389" y="201295"/>
                </a:lnTo>
                <a:lnTo>
                  <a:pt x="2478252" y="202565"/>
                </a:lnTo>
                <a:lnTo>
                  <a:pt x="2504236" y="202565"/>
                </a:lnTo>
                <a:lnTo>
                  <a:pt x="2505316" y="201295"/>
                </a:lnTo>
                <a:lnTo>
                  <a:pt x="2506853" y="200025"/>
                </a:lnTo>
                <a:lnTo>
                  <a:pt x="2507450" y="200025"/>
                </a:lnTo>
                <a:lnTo>
                  <a:pt x="2512237" y="202565"/>
                </a:lnTo>
                <a:lnTo>
                  <a:pt x="2520518" y="202565"/>
                </a:lnTo>
                <a:lnTo>
                  <a:pt x="2524201" y="201295"/>
                </a:lnTo>
                <a:lnTo>
                  <a:pt x="2525052" y="201295"/>
                </a:lnTo>
                <a:lnTo>
                  <a:pt x="2527274" y="200025"/>
                </a:lnTo>
                <a:lnTo>
                  <a:pt x="2532138" y="200025"/>
                </a:lnTo>
                <a:lnTo>
                  <a:pt x="2533497" y="198755"/>
                </a:lnTo>
                <a:lnTo>
                  <a:pt x="2534120" y="198755"/>
                </a:lnTo>
                <a:lnTo>
                  <a:pt x="2536456" y="200025"/>
                </a:lnTo>
                <a:lnTo>
                  <a:pt x="2538730" y="200025"/>
                </a:lnTo>
                <a:lnTo>
                  <a:pt x="2541282" y="201295"/>
                </a:lnTo>
                <a:lnTo>
                  <a:pt x="2543149" y="201295"/>
                </a:lnTo>
                <a:lnTo>
                  <a:pt x="2543975" y="200025"/>
                </a:lnTo>
                <a:lnTo>
                  <a:pt x="2549677" y="200025"/>
                </a:lnTo>
                <a:lnTo>
                  <a:pt x="2551226" y="198755"/>
                </a:lnTo>
                <a:lnTo>
                  <a:pt x="2552217" y="197485"/>
                </a:lnTo>
                <a:lnTo>
                  <a:pt x="2554579" y="197485"/>
                </a:lnTo>
                <a:lnTo>
                  <a:pt x="2554935" y="198755"/>
                </a:lnTo>
                <a:lnTo>
                  <a:pt x="2555252" y="198755"/>
                </a:lnTo>
                <a:lnTo>
                  <a:pt x="2555570" y="200025"/>
                </a:lnTo>
                <a:lnTo>
                  <a:pt x="2558529" y="200025"/>
                </a:lnTo>
                <a:lnTo>
                  <a:pt x="2558770" y="198755"/>
                </a:lnTo>
                <a:lnTo>
                  <a:pt x="2559596" y="197485"/>
                </a:lnTo>
                <a:lnTo>
                  <a:pt x="2567711" y="197485"/>
                </a:lnTo>
                <a:lnTo>
                  <a:pt x="2576842" y="196215"/>
                </a:lnTo>
                <a:lnTo>
                  <a:pt x="2592476" y="196215"/>
                </a:lnTo>
                <a:lnTo>
                  <a:pt x="2593949" y="194945"/>
                </a:lnTo>
                <a:lnTo>
                  <a:pt x="2632951" y="194945"/>
                </a:lnTo>
                <a:lnTo>
                  <a:pt x="2634881" y="193675"/>
                </a:lnTo>
                <a:lnTo>
                  <a:pt x="2641600" y="193675"/>
                </a:lnTo>
                <a:lnTo>
                  <a:pt x="2643848" y="194945"/>
                </a:lnTo>
                <a:lnTo>
                  <a:pt x="2644229" y="194945"/>
                </a:lnTo>
                <a:lnTo>
                  <a:pt x="2646476" y="193675"/>
                </a:lnTo>
                <a:lnTo>
                  <a:pt x="2669324" y="193675"/>
                </a:lnTo>
                <a:lnTo>
                  <a:pt x="2671241" y="192405"/>
                </a:lnTo>
                <a:lnTo>
                  <a:pt x="2678531" y="192405"/>
                </a:lnTo>
                <a:lnTo>
                  <a:pt x="2687967" y="191135"/>
                </a:lnTo>
                <a:lnTo>
                  <a:pt x="2688933" y="191135"/>
                </a:lnTo>
                <a:lnTo>
                  <a:pt x="2691206" y="189865"/>
                </a:lnTo>
                <a:lnTo>
                  <a:pt x="2692501" y="191135"/>
                </a:lnTo>
                <a:lnTo>
                  <a:pt x="2695041" y="192405"/>
                </a:lnTo>
                <a:lnTo>
                  <a:pt x="2696324" y="192405"/>
                </a:lnTo>
                <a:lnTo>
                  <a:pt x="2698292" y="191135"/>
                </a:lnTo>
                <a:lnTo>
                  <a:pt x="2699156" y="189865"/>
                </a:lnTo>
                <a:lnTo>
                  <a:pt x="2701163" y="189865"/>
                </a:lnTo>
                <a:lnTo>
                  <a:pt x="2701442" y="188595"/>
                </a:lnTo>
                <a:lnTo>
                  <a:pt x="2699867" y="187325"/>
                </a:lnTo>
                <a:lnTo>
                  <a:pt x="2699029" y="186055"/>
                </a:lnTo>
                <a:lnTo>
                  <a:pt x="2697454" y="184785"/>
                </a:lnTo>
                <a:lnTo>
                  <a:pt x="2678963" y="184785"/>
                </a:lnTo>
                <a:lnTo>
                  <a:pt x="2678201" y="186055"/>
                </a:lnTo>
                <a:lnTo>
                  <a:pt x="2673947" y="186055"/>
                </a:lnTo>
                <a:lnTo>
                  <a:pt x="2672994" y="184785"/>
                </a:lnTo>
                <a:lnTo>
                  <a:pt x="2660192" y="184785"/>
                </a:lnTo>
                <a:lnTo>
                  <a:pt x="2659367" y="186055"/>
                </a:lnTo>
                <a:lnTo>
                  <a:pt x="2658770" y="186055"/>
                </a:lnTo>
                <a:lnTo>
                  <a:pt x="2656979" y="184785"/>
                </a:lnTo>
                <a:lnTo>
                  <a:pt x="2655900" y="186055"/>
                </a:lnTo>
                <a:lnTo>
                  <a:pt x="2651747" y="186055"/>
                </a:lnTo>
                <a:lnTo>
                  <a:pt x="2649524" y="184785"/>
                </a:lnTo>
                <a:lnTo>
                  <a:pt x="2634996" y="184785"/>
                </a:lnTo>
                <a:lnTo>
                  <a:pt x="2633014" y="186055"/>
                </a:lnTo>
                <a:lnTo>
                  <a:pt x="2566809" y="186055"/>
                </a:lnTo>
                <a:lnTo>
                  <a:pt x="2565095" y="187325"/>
                </a:lnTo>
                <a:lnTo>
                  <a:pt x="2559647" y="187325"/>
                </a:lnTo>
                <a:lnTo>
                  <a:pt x="2557551" y="186055"/>
                </a:lnTo>
                <a:lnTo>
                  <a:pt x="2554287" y="186055"/>
                </a:lnTo>
                <a:lnTo>
                  <a:pt x="2554274" y="184785"/>
                </a:lnTo>
                <a:lnTo>
                  <a:pt x="2554465" y="184785"/>
                </a:lnTo>
                <a:lnTo>
                  <a:pt x="2555773" y="183515"/>
                </a:lnTo>
                <a:lnTo>
                  <a:pt x="2560523" y="183515"/>
                </a:lnTo>
                <a:lnTo>
                  <a:pt x="2562250" y="184785"/>
                </a:lnTo>
                <a:lnTo>
                  <a:pt x="2563114" y="183515"/>
                </a:lnTo>
                <a:lnTo>
                  <a:pt x="2577007" y="183515"/>
                </a:lnTo>
                <a:lnTo>
                  <a:pt x="2578150" y="184785"/>
                </a:lnTo>
                <a:lnTo>
                  <a:pt x="2578671" y="183515"/>
                </a:lnTo>
                <a:lnTo>
                  <a:pt x="2585288" y="183515"/>
                </a:lnTo>
                <a:lnTo>
                  <a:pt x="2588882" y="184785"/>
                </a:lnTo>
                <a:lnTo>
                  <a:pt x="2589339" y="184785"/>
                </a:lnTo>
                <a:lnTo>
                  <a:pt x="2590762" y="183515"/>
                </a:lnTo>
                <a:lnTo>
                  <a:pt x="2608161" y="183515"/>
                </a:lnTo>
                <a:lnTo>
                  <a:pt x="2609050" y="182245"/>
                </a:lnTo>
                <a:lnTo>
                  <a:pt x="2625394" y="182245"/>
                </a:lnTo>
                <a:lnTo>
                  <a:pt x="2628379" y="180975"/>
                </a:lnTo>
                <a:lnTo>
                  <a:pt x="2631363" y="180975"/>
                </a:lnTo>
                <a:lnTo>
                  <a:pt x="2634869" y="182245"/>
                </a:lnTo>
                <a:lnTo>
                  <a:pt x="2636824" y="182245"/>
                </a:lnTo>
                <a:lnTo>
                  <a:pt x="2637701" y="180975"/>
                </a:lnTo>
                <a:lnTo>
                  <a:pt x="2645880" y="180975"/>
                </a:lnTo>
                <a:lnTo>
                  <a:pt x="2645562" y="179705"/>
                </a:lnTo>
                <a:lnTo>
                  <a:pt x="2638666" y="179705"/>
                </a:lnTo>
                <a:lnTo>
                  <a:pt x="2637739" y="178435"/>
                </a:lnTo>
                <a:lnTo>
                  <a:pt x="2638374" y="175895"/>
                </a:lnTo>
                <a:lnTo>
                  <a:pt x="2639110" y="175895"/>
                </a:lnTo>
                <a:lnTo>
                  <a:pt x="2638082" y="173355"/>
                </a:lnTo>
                <a:lnTo>
                  <a:pt x="2661170" y="173355"/>
                </a:lnTo>
                <a:lnTo>
                  <a:pt x="2662999" y="172085"/>
                </a:lnTo>
                <a:lnTo>
                  <a:pt x="2666568" y="172085"/>
                </a:lnTo>
                <a:lnTo>
                  <a:pt x="2666771" y="170815"/>
                </a:lnTo>
                <a:lnTo>
                  <a:pt x="2666873" y="169545"/>
                </a:lnTo>
                <a:lnTo>
                  <a:pt x="2665780" y="169545"/>
                </a:lnTo>
                <a:lnTo>
                  <a:pt x="2664295" y="168275"/>
                </a:lnTo>
                <a:lnTo>
                  <a:pt x="2663164" y="167005"/>
                </a:lnTo>
                <a:lnTo>
                  <a:pt x="2657932" y="167005"/>
                </a:lnTo>
                <a:lnTo>
                  <a:pt x="2656789" y="168275"/>
                </a:lnTo>
                <a:lnTo>
                  <a:pt x="2654630" y="168275"/>
                </a:lnTo>
                <a:lnTo>
                  <a:pt x="2652306" y="167005"/>
                </a:lnTo>
                <a:lnTo>
                  <a:pt x="2650566" y="167005"/>
                </a:lnTo>
                <a:lnTo>
                  <a:pt x="2648293" y="168275"/>
                </a:lnTo>
                <a:lnTo>
                  <a:pt x="2647721" y="169545"/>
                </a:lnTo>
                <a:lnTo>
                  <a:pt x="2642870" y="169545"/>
                </a:lnTo>
                <a:lnTo>
                  <a:pt x="2639720" y="167005"/>
                </a:lnTo>
                <a:lnTo>
                  <a:pt x="2638628" y="168275"/>
                </a:lnTo>
                <a:lnTo>
                  <a:pt x="2636405" y="169545"/>
                </a:lnTo>
                <a:lnTo>
                  <a:pt x="2635250" y="169545"/>
                </a:lnTo>
                <a:lnTo>
                  <a:pt x="2632697" y="168275"/>
                </a:lnTo>
                <a:lnTo>
                  <a:pt x="2631363" y="168275"/>
                </a:lnTo>
                <a:lnTo>
                  <a:pt x="2628214" y="169545"/>
                </a:lnTo>
                <a:lnTo>
                  <a:pt x="2627833" y="169545"/>
                </a:lnTo>
                <a:lnTo>
                  <a:pt x="2627833" y="173355"/>
                </a:lnTo>
                <a:lnTo>
                  <a:pt x="2627515" y="174625"/>
                </a:lnTo>
                <a:lnTo>
                  <a:pt x="2626461" y="175895"/>
                </a:lnTo>
                <a:lnTo>
                  <a:pt x="2625902" y="175895"/>
                </a:lnTo>
                <a:lnTo>
                  <a:pt x="2625013" y="174625"/>
                </a:lnTo>
                <a:lnTo>
                  <a:pt x="2625636" y="173355"/>
                </a:lnTo>
                <a:lnTo>
                  <a:pt x="2627833" y="173355"/>
                </a:lnTo>
                <a:lnTo>
                  <a:pt x="2627833" y="169545"/>
                </a:lnTo>
                <a:lnTo>
                  <a:pt x="2626474" y="169545"/>
                </a:lnTo>
                <a:lnTo>
                  <a:pt x="2624810" y="168275"/>
                </a:lnTo>
                <a:lnTo>
                  <a:pt x="2620734" y="168275"/>
                </a:lnTo>
                <a:lnTo>
                  <a:pt x="2620060" y="169545"/>
                </a:lnTo>
                <a:lnTo>
                  <a:pt x="2618803" y="170815"/>
                </a:lnTo>
                <a:lnTo>
                  <a:pt x="2618232" y="170815"/>
                </a:lnTo>
                <a:lnTo>
                  <a:pt x="2615628" y="169545"/>
                </a:lnTo>
                <a:lnTo>
                  <a:pt x="2613609" y="169545"/>
                </a:lnTo>
                <a:lnTo>
                  <a:pt x="2610764" y="170815"/>
                </a:lnTo>
                <a:lnTo>
                  <a:pt x="2609824" y="170815"/>
                </a:lnTo>
                <a:lnTo>
                  <a:pt x="2607360" y="169545"/>
                </a:lnTo>
                <a:lnTo>
                  <a:pt x="2598369" y="169545"/>
                </a:lnTo>
                <a:lnTo>
                  <a:pt x="2598369" y="175895"/>
                </a:lnTo>
                <a:lnTo>
                  <a:pt x="2592882" y="175895"/>
                </a:lnTo>
                <a:lnTo>
                  <a:pt x="2592641" y="174625"/>
                </a:lnTo>
                <a:lnTo>
                  <a:pt x="2597988" y="174625"/>
                </a:lnTo>
                <a:lnTo>
                  <a:pt x="2598369" y="175895"/>
                </a:lnTo>
                <a:lnTo>
                  <a:pt x="2598369" y="169545"/>
                </a:lnTo>
                <a:lnTo>
                  <a:pt x="2596184" y="169545"/>
                </a:lnTo>
                <a:lnTo>
                  <a:pt x="2595105" y="170815"/>
                </a:lnTo>
                <a:lnTo>
                  <a:pt x="2594610" y="170815"/>
                </a:lnTo>
                <a:lnTo>
                  <a:pt x="2592654" y="169545"/>
                </a:lnTo>
                <a:lnTo>
                  <a:pt x="2583611" y="169545"/>
                </a:lnTo>
                <a:lnTo>
                  <a:pt x="2583611" y="175895"/>
                </a:lnTo>
                <a:lnTo>
                  <a:pt x="2572969" y="175895"/>
                </a:lnTo>
                <a:lnTo>
                  <a:pt x="2572956" y="174625"/>
                </a:lnTo>
                <a:lnTo>
                  <a:pt x="2583281" y="174625"/>
                </a:lnTo>
                <a:lnTo>
                  <a:pt x="2583611" y="175895"/>
                </a:lnTo>
                <a:lnTo>
                  <a:pt x="2583611" y="169545"/>
                </a:lnTo>
                <a:lnTo>
                  <a:pt x="2582087" y="169545"/>
                </a:lnTo>
                <a:lnTo>
                  <a:pt x="2580195" y="170815"/>
                </a:lnTo>
                <a:lnTo>
                  <a:pt x="2562961" y="170815"/>
                </a:lnTo>
                <a:lnTo>
                  <a:pt x="2561323" y="169545"/>
                </a:lnTo>
                <a:lnTo>
                  <a:pt x="2558224" y="169545"/>
                </a:lnTo>
                <a:lnTo>
                  <a:pt x="2558224" y="175895"/>
                </a:lnTo>
                <a:lnTo>
                  <a:pt x="2555913" y="175895"/>
                </a:lnTo>
                <a:lnTo>
                  <a:pt x="2556675" y="174625"/>
                </a:lnTo>
                <a:lnTo>
                  <a:pt x="2558008" y="174625"/>
                </a:lnTo>
                <a:lnTo>
                  <a:pt x="2558224" y="175895"/>
                </a:lnTo>
                <a:lnTo>
                  <a:pt x="2558224" y="169545"/>
                </a:lnTo>
                <a:lnTo>
                  <a:pt x="2549499" y="169545"/>
                </a:lnTo>
                <a:lnTo>
                  <a:pt x="2548979" y="169849"/>
                </a:lnTo>
                <a:lnTo>
                  <a:pt x="2548979" y="175895"/>
                </a:lnTo>
                <a:lnTo>
                  <a:pt x="2546769" y="175895"/>
                </a:lnTo>
                <a:lnTo>
                  <a:pt x="2547505" y="174625"/>
                </a:lnTo>
                <a:lnTo>
                  <a:pt x="2548636" y="174625"/>
                </a:lnTo>
                <a:lnTo>
                  <a:pt x="2548979" y="175895"/>
                </a:lnTo>
                <a:lnTo>
                  <a:pt x="2548979" y="169849"/>
                </a:lnTo>
                <a:lnTo>
                  <a:pt x="2547239" y="170815"/>
                </a:lnTo>
                <a:lnTo>
                  <a:pt x="2540203" y="170815"/>
                </a:lnTo>
                <a:lnTo>
                  <a:pt x="2540203" y="187325"/>
                </a:lnTo>
                <a:lnTo>
                  <a:pt x="2538793" y="188595"/>
                </a:lnTo>
                <a:lnTo>
                  <a:pt x="2538298" y="188595"/>
                </a:lnTo>
                <a:lnTo>
                  <a:pt x="2537891" y="187325"/>
                </a:lnTo>
                <a:lnTo>
                  <a:pt x="2540203" y="187325"/>
                </a:lnTo>
                <a:lnTo>
                  <a:pt x="2540203" y="170815"/>
                </a:lnTo>
                <a:lnTo>
                  <a:pt x="2534818" y="170815"/>
                </a:lnTo>
                <a:lnTo>
                  <a:pt x="2532659" y="172085"/>
                </a:lnTo>
                <a:lnTo>
                  <a:pt x="2521458" y="172085"/>
                </a:lnTo>
                <a:lnTo>
                  <a:pt x="2521458" y="197485"/>
                </a:lnTo>
                <a:lnTo>
                  <a:pt x="2521000" y="198755"/>
                </a:lnTo>
                <a:lnTo>
                  <a:pt x="2517914" y="198755"/>
                </a:lnTo>
                <a:lnTo>
                  <a:pt x="2517533" y="197485"/>
                </a:lnTo>
                <a:lnTo>
                  <a:pt x="2521458" y="197485"/>
                </a:lnTo>
                <a:lnTo>
                  <a:pt x="2521458" y="172085"/>
                </a:lnTo>
                <a:lnTo>
                  <a:pt x="2519896" y="172085"/>
                </a:lnTo>
                <a:lnTo>
                  <a:pt x="2514422" y="173164"/>
                </a:lnTo>
                <a:lnTo>
                  <a:pt x="2514422" y="187325"/>
                </a:lnTo>
                <a:lnTo>
                  <a:pt x="2513406" y="188595"/>
                </a:lnTo>
                <a:lnTo>
                  <a:pt x="2511336" y="188595"/>
                </a:lnTo>
                <a:lnTo>
                  <a:pt x="2510739" y="187325"/>
                </a:lnTo>
                <a:lnTo>
                  <a:pt x="2514422" y="187325"/>
                </a:lnTo>
                <a:lnTo>
                  <a:pt x="2514422" y="173164"/>
                </a:lnTo>
                <a:lnTo>
                  <a:pt x="2513444" y="173355"/>
                </a:lnTo>
                <a:lnTo>
                  <a:pt x="2512047" y="172085"/>
                </a:lnTo>
                <a:lnTo>
                  <a:pt x="2509837" y="170815"/>
                </a:lnTo>
                <a:lnTo>
                  <a:pt x="2508948" y="170815"/>
                </a:lnTo>
                <a:lnTo>
                  <a:pt x="2506726" y="172085"/>
                </a:lnTo>
                <a:lnTo>
                  <a:pt x="2506319" y="172085"/>
                </a:lnTo>
                <a:lnTo>
                  <a:pt x="2506319" y="177165"/>
                </a:lnTo>
                <a:lnTo>
                  <a:pt x="2504287" y="178435"/>
                </a:lnTo>
                <a:lnTo>
                  <a:pt x="2500236" y="177165"/>
                </a:lnTo>
                <a:lnTo>
                  <a:pt x="2499766" y="177165"/>
                </a:lnTo>
                <a:lnTo>
                  <a:pt x="2500299" y="175895"/>
                </a:lnTo>
                <a:lnTo>
                  <a:pt x="2504935" y="175895"/>
                </a:lnTo>
                <a:lnTo>
                  <a:pt x="2506319" y="177165"/>
                </a:lnTo>
                <a:lnTo>
                  <a:pt x="2506319" y="172085"/>
                </a:lnTo>
                <a:lnTo>
                  <a:pt x="2505252" y="172085"/>
                </a:lnTo>
                <a:lnTo>
                  <a:pt x="2502141" y="173355"/>
                </a:lnTo>
                <a:lnTo>
                  <a:pt x="2500782" y="173355"/>
                </a:lnTo>
                <a:lnTo>
                  <a:pt x="2498636" y="174625"/>
                </a:lnTo>
                <a:lnTo>
                  <a:pt x="2497721" y="174625"/>
                </a:lnTo>
                <a:lnTo>
                  <a:pt x="2496642" y="173355"/>
                </a:lnTo>
                <a:lnTo>
                  <a:pt x="2495575" y="172085"/>
                </a:lnTo>
                <a:lnTo>
                  <a:pt x="2494153" y="173355"/>
                </a:lnTo>
                <a:lnTo>
                  <a:pt x="2489708" y="173355"/>
                </a:lnTo>
                <a:lnTo>
                  <a:pt x="2488184" y="172085"/>
                </a:lnTo>
                <a:lnTo>
                  <a:pt x="2484526" y="173355"/>
                </a:lnTo>
                <a:lnTo>
                  <a:pt x="2482392" y="173355"/>
                </a:lnTo>
                <a:lnTo>
                  <a:pt x="2479764" y="172085"/>
                </a:lnTo>
                <a:lnTo>
                  <a:pt x="2477312" y="172085"/>
                </a:lnTo>
                <a:lnTo>
                  <a:pt x="2475890" y="173355"/>
                </a:lnTo>
                <a:lnTo>
                  <a:pt x="2469718" y="173355"/>
                </a:lnTo>
                <a:lnTo>
                  <a:pt x="2469718" y="177165"/>
                </a:lnTo>
                <a:lnTo>
                  <a:pt x="2468359" y="177165"/>
                </a:lnTo>
                <a:lnTo>
                  <a:pt x="2468359" y="198755"/>
                </a:lnTo>
                <a:lnTo>
                  <a:pt x="2467927" y="200025"/>
                </a:lnTo>
                <a:lnTo>
                  <a:pt x="2464562" y="200025"/>
                </a:lnTo>
                <a:lnTo>
                  <a:pt x="2464981" y="198755"/>
                </a:lnTo>
                <a:lnTo>
                  <a:pt x="2468359" y="198755"/>
                </a:lnTo>
                <a:lnTo>
                  <a:pt x="2468359" y="177165"/>
                </a:lnTo>
                <a:lnTo>
                  <a:pt x="2465921" y="177165"/>
                </a:lnTo>
                <a:lnTo>
                  <a:pt x="2457704" y="177165"/>
                </a:lnTo>
                <a:lnTo>
                  <a:pt x="2459126" y="175895"/>
                </a:lnTo>
                <a:lnTo>
                  <a:pt x="2463965" y="175895"/>
                </a:lnTo>
                <a:lnTo>
                  <a:pt x="2465921" y="177165"/>
                </a:lnTo>
                <a:lnTo>
                  <a:pt x="2467724" y="175895"/>
                </a:lnTo>
                <a:lnTo>
                  <a:pt x="2469718" y="177165"/>
                </a:lnTo>
                <a:lnTo>
                  <a:pt x="2469718" y="173355"/>
                </a:lnTo>
                <a:lnTo>
                  <a:pt x="2464765" y="173355"/>
                </a:lnTo>
                <a:lnTo>
                  <a:pt x="2460752" y="172085"/>
                </a:lnTo>
                <a:lnTo>
                  <a:pt x="2459825" y="172085"/>
                </a:lnTo>
                <a:lnTo>
                  <a:pt x="2458745" y="169545"/>
                </a:lnTo>
                <a:lnTo>
                  <a:pt x="2473731" y="169545"/>
                </a:lnTo>
                <a:lnTo>
                  <a:pt x="2475839" y="167005"/>
                </a:lnTo>
                <a:lnTo>
                  <a:pt x="2477097" y="167005"/>
                </a:lnTo>
                <a:lnTo>
                  <a:pt x="2477986" y="165735"/>
                </a:lnTo>
                <a:lnTo>
                  <a:pt x="2480056" y="168275"/>
                </a:lnTo>
                <a:lnTo>
                  <a:pt x="2481389" y="169545"/>
                </a:lnTo>
                <a:lnTo>
                  <a:pt x="2483980" y="167005"/>
                </a:lnTo>
                <a:lnTo>
                  <a:pt x="2503093" y="167005"/>
                </a:lnTo>
                <a:lnTo>
                  <a:pt x="2504579" y="168275"/>
                </a:lnTo>
                <a:lnTo>
                  <a:pt x="2505786" y="168275"/>
                </a:lnTo>
                <a:lnTo>
                  <a:pt x="2508021" y="167005"/>
                </a:lnTo>
                <a:lnTo>
                  <a:pt x="2511971" y="167005"/>
                </a:lnTo>
                <a:lnTo>
                  <a:pt x="2513876" y="165735"/>
                </a:lnTo>
                <a:lnTo>
                  <a:pt x="2515019" y="165735"/>
                </a:lnTo>
                <a:lnTo>
                  <a:pt x="2517089" y="167005"/>
                </a:lnTo>
                <a:lnTo>
                  <a:pt x="2520340" y="167005"/>
                </a:lnTo>
                <a:lnTo>
                  <a:pt x="2521712" y="168275"/>
                </a:lnTo>
                <a:lnTo>
                  <a:pt x="2523858" y="169545"/>
                </a:lnTo>
                <a:lnTo>
                  <a:pt x="2524772" y="169545"/>
                </a:lnTo>
                <a:lnTo>
                  <a:pt x="2526665" y="168275"/>
                </a:lnTo>
                <a:lnTo>
                  <a:pt x="2527439" y="167005"/>
                </a:lnTo>
                <a:lnTo>
                  <a:pt x="2539898" y="167005"/>
                </a:lnTo>
                <a:lnTo>
                  <a:pt x="2542730" y="165735"/>
                </a:lnTo>
                <a:lnTo>
                  <a:pt x="2544483" y="165735"/>
                </a:lnTo>
                <a:lnTo>
                  <a:pt x="2547328" y="167005"/>
                </a:lnTo>
                <a:lnTo>
                  <a:pt x="2550401" y="167005"/>
                </a:lnTo>
                <a:lnTo>
                  <a:pt x="2551226" y="165735"/>
                </a:lnTo>
                <a:lnTo>
                  <a:pt x="2558224" y="165735"/>
                </a:lnTo>
                <a:lnTo>
                  <a:pt x="2560485" y="167005"/>
                </a:lnTo>
                <a:lnTo>
                  <a:pt x="2561590" y="167005"/>
                </a:lnTo>
                <a:lnTo>
                  <a:pt x="2563126" y="165735"/>
                </a:lnTo>
                <a:lnTo>
                  <a:pt x="2563571" y="165735"/>
                </a:lnTo>
                <a:lnTo>
                  <a:pt x="2564727" y="164465"/>
                </a:lnTo>
                <a:lnTo>
                  <a:pt x="2580157" y="164465"/>
                </a:lnTo>
                <a:lnTo>
                  <a:pt x="2582253" y="165735"/>
                </a:lnTo>
                <a:lnTo>
                  <a:pt x="2583002" y="165735"/>
                </a:lnTo>
                <a:lnTo>
                  <a:pt x="2585796" y="164465"/>
                </a:lnTo>
                <a:lnTo>
                  <a:pt x="2588526" y="165735"/>
                </a:lnTo>
                <a:lnTo>
                  <a:pt x="2590889" y="164465"/>
                </a:lnTo>
                <a:lnTo>
                  <a:pt x="2592222" y="164465"/>
                </a:lnTo>
                <a:lnTo>
                  <a:pt x="2595422" y="165735"/>
                </a:lnTo>
                <a:lnTo>
                  <a:pt x="2597188" y="165735"/>
                </a:lnTo>
                <a:lnTo>
                  <a:pt x="2600007" y="164465"/>
                </a:lnTo>
                <a:lnTo>
                  <a:pt x="2609050" y="164465"/>
                </a:lnTo>
                <a:lnTo>
                  <a:pt x="2610485" y="163195"/>
                </a:lnTo>
                <a:lnTo>
                  <a:pt x="2611920" y="161925"/>
                </a:lnTo>
                <a:lnTo>
                  <a:pt x="2613355" y="160655"/>
                </a:lnTo>
                <a:lnTo>
                  <a:pt x="2614257" y="160655"/>
                </a:lnTo>
                <a:lnTo>
                  <a:pt x="2616466" y="161925"/>
                </a:lnTo>
                <a:lnTo>
                  <a:pt x="2617838" y="163195"/>
                </a:lnTo>
                <a:lnTo>
                  <a:pt x="2622473" y="161925"/>
                </a:lnTo>
                <a:lnTo>
                  <a:pt x="2629674" y="161925"/>
                </a:lnTo>
                <a:lnTo>
                  <a:pt x="2629217" y="160655"/>
                </a:lnTo>
                <a:lnTo>
                  <a:pt x="2628138" y="158115"/>
                </a:lnTo>
                <a:lnTo>
                  <a:pt x="2627401" y="158115"/>
                </a:lnTo>
                <a:lnTo>
                  <a:pt x="2623464" y="156845"/>
                </a:lnTo>
                <a:lnTo>
                  <a:pt x="2616390" y="156845"/>
                </a:lnTo>
                <a:lnTo>
                  <a:pt x="2616606" y="155575"/>
                </a:lnTo>
                <a:lnTo>
                  <a:pt x="2617698" y="154305"/>
                </a:lnTo>
                <a:lnTo>
                  <a:pt x="2618359" y="154305"/>
                </a:lnTo>
                <a:lnTo>
                  <a:pt x="2619933" y="153035"/>
                </a:lnTo>
                <a:lnTo>
                  <a:pt x="2619603" y="151765"/>
                </a:lnTo>
                <a:lnTo>
                  <a:pt x="2602636" y="151765"/>
                </a:lnTo>
                <a:lnTo>
                  <a:pt x="2602344" y="153035"/>
                </a:lnTo>
                <a:lnTo>
                  <a:pt x="2601861" y="153035"/>
                </a:lnTo>
                <a:lnTo>
                  <a:pt x="2603881" y="154305"/>
                </a:lnTo>
                <a:lnTo>
                  <a:pt x="2605278" y="155575"/>
                </a:lnTo>
                <a:lnTo>
                  <a:pt x="2607335" y="155575"/>
                </a:lnTo>
                <a:lnTo>
                  <a:pt x="2607500" y="156845"/>
                </a:lnTo>
                <a:lnTo>
                  <a:pt x="2600769" y="156845"/>
                </a:lnTo>
                <a:lnTo>
                  <a:pt x="2598509" y="158115"/>
                </a:lnTo>
                <a:lnTo>
                  <a:pt x="2596273" y="158115"/>
                </a:lnTo>
                <a:lnTo>
                  <a:pt x="2595041" y="156845"/>
                </a:lnTo>
                <a:lnTo>
                  <a:pt x="2592679" y="155575"/>
                </a:lnTo>
                <a:lnTo>
                  <a:pt x="2591841" y="156845"/>
                </a:lnTo>
                <a:lnTo>
                  <a:pt x="2590736" y="158115"/>
                </a:lnTo>
                <a:lnTo>
                  <a:pt x="2588768" y="158115"/>
                </a:lnTo>
                <a:lnTo>
                  <a:pt x="2587752" y="155575"/>
                </a:lnTo>
                <a:lnTo>
                  <a:pt x="2587231" y="154305"/>
                </a:lnTo>
                <a:lnTo>
                  <a:pt x="2585326" y="153035"/>
                </a:lnTo>
                <a:lnTo>
                  <a:pt x="2580411" y="153035"/>
                </a:lnTo>
                <a:lnTo>
                  <a:pt x="2578430" y="154305"/>
                </a:lnTo>
                <a:lnTo>
                  <a:pt x="2575712" y="155575"/>
                </a:lnTo>
                <a:lnTo>
                  <a:pt x="2574747" y="155575"/>
                </a:lnTo>
                <a:lnTo>
                  <a:pt x="2572601" y="154305"/>
                </a:lnTo>
                <a:lnTo>
                  <a:pt x="2571216" y="153035"/>
                </a:lnTo>
                <a:lnTo>
                  <a:pt x="2566797" y="153035"/>
                </a:lnTo>
                <a:lnTo>
                  <a:pt x="2567990" y="151765"/>
                </a:lnTo>
                <a:lnTo>
                  <a:pt x="2568905" y="150495"/>
                </a:lnTo>
                <a:lnTo>
                  <a:pt x="2591181" y="150495"/>
                </a:lnTo>
                <a:lnTo>
                  <a:pt x="2592590" y="151765"/>
                </a:lnTo>
                <a:lnTo>
                  <a:pt x="2593060" y="151765"/>
                </a:lnTo>
                <a:lnTo>
                  <a:pt x="2594495" y="150495"/>
                </a:lnTo>
                <a:lnTo>
                  <a:pt x="2614853" y="150495"/>
                </a:lnTo>
                <a:lnTo>
                  <a:pt x="2616339" y="149225"/>
                </a:lnTo>
                <a:lnTo>
                  <a:pt x="2617178" y="147955"/>
                </a:lnTo>
                <a:lnTo>
                  <a:pt x="2617457" y="146685"/>
                </a:lnTo>
                <a:lnTo>
                  <a:pt x="2616898" y="146685"/>
                </a:lnTo>
                <a:lnTo>
                  <a:pt x="2615133" y="145415"/>
                </a:lnTo>
                <a:lnTo>
                  <a:pt x="2595054" y="145415"/>
                </a:lnTo>
                <a:lnTo>
                  <a:pt x="2592882" y="146685"/>
                </a:lnTo>
                <a:lnTo>
                  <a:pt x="2592400" y="146685"/>
                </a:lnTo>
                <a:lnTo>
                  <a:pt x="2591981" y="145415"/>
                </a:lnTo>
                <a:lnTo>
                  <a:pt x="2592311" y="144145"/>
                </a:lnTo>
                <a:lnTo>
                  <a:pt x="2592603" y="144145"/>
                </a:lnTo>
                <a:lnTo>
                  <a:pt x="2592832" y="142875"/>
                </a:lnTo>
                <a:lnTo>
                  <a:pt x="2593175" y="142875"/>
                </a:lnTo>
                <a:lnTo>
                  <a:pt x="2592705" y="141605"/>
                </a:lnTo>
                <a:lnTo>
                  <a:pt x="2586190" y="141605"/>
                </a:lnTo>
                <a:lnTo>
                  <a:pt x="2585072" y="142875"/>
                </a:lnTo>
                <a:lnTo>
                  <a:pt x="2583992" y="145415"/>
                </a:lnTo>
                <a:lnTo>
                  <a:pt x="2583357" y="144145"/>
                </a:lnTo>
                <a:lnTo>
                  <a:pt x="2581884" y="142875"/>
                </a:lnTo>
                <a:lnTo>
                  <a:pt x="2581579" y="141605"/>
                </a:lnTo>
                <a:lnTo>
                  <a:pt x="2576474" y="141605"/>
                </a:lnTo>
                <a:lnTo>
                  <a:pt x="2576296" y="140335"/>
                </a:lnTo>
                <a:lnTo>
                  <a:pt x="2625394" y="140335"/>
                </a:lnTo>
                <a:lnTo>
                  <a:pt x="2627122" y="139065"/>
                </a:lnTo>
                <a:lnTo>
                  <a:pt x="2628227" y="139065"/>
                </a:lnTo>
                <a:lnTo>
                  <a:pt x="2629916" y="140335"/>
                </a:lnTo>
                <a:lnTo>
                  <a:pt x="2630690" y="140335"/>
                </a:lnTo>
                <a:lnTo>
                  <a:pt x="2632849" y="139065"/>
                </a:lnTo>
                <a:lnTo>
                  <a:pt x="2639834" y="139065"/>
                </a:lnTo>
                <a:lnTo>
                  <a:pt x="2652649" y="137795"/>
                </a:lnTo>
                <a:lnTo>
                  <a:pt x="2656878" y="137795"/>
                </a:lnTo>
                <a:lnTo>
                  <a:pt x="2659037" y="136525"/>
                </a:lnTo>
                <a:lnTo>
                  <a:pt x="2660586" y="136525"/>
                </a:lnTo>
                <a:lnTo>
                  <a:pt x="2663088" y="135255"/>
                </a:lnTo>
                <a:lnTo>
                  <a:pt x="2664002" y="135255"/>
                </a:lnTo>
                <a:lnTo>
                  <a:pt x="2665361" y="136525"/>
                </a:lnTo>
                <a:lnTo>
                  <a:pt x="2665895" y="136525"/>
                </a:lnTo>
                <a:lnTo>
                  <a:pt x="2667038" y="135255"/>
                </a:lnTo>
                <a:lnTo>
                  <a:pt x="2668740" y="135255"/>
                </a:lnTo>
                <a:lnTo>
                  <a:pt x="2669197" y="136525"/>
                </a:lnTo>
                <a:lnTo>
                  <a:pt x="2686418" y="136525"/>
                </a:lnTo>
                <a:lnTo>
                  <a:pt x="2688272" y="135255"/>
                </a:lnTo>
                <a:lnTo>
                  <a:pt x="2700070" y="135255"/>
                </a:lnTo>
                <a:lnTo>
                  <a:pt x="2700502" y="133985"/>
                </a:lnTo>
                <a:lnTo>
                  <a:pt x="2700375" y="133985"/>
                </a:lnTo>
                <a:lnTo>
                  <a:pt x="2697099" y="132715"/>
                </a:lnTo>
                <a:lnTo>
                  <a:pt x="2679484" y="132715"/>
                </a:lnTo>
                <a:lnTo>
                  <a:pt x="2678861" y="133985"/>
                </a:lnTo>
                <a:lnTo>
                  <a:pt x="2676398" y="133985"/>
                </a:lnTo>
                <a:lnTo>
                  <a:pt x="2676182" y="132715"/>
                </a:lnTo>
                <a:lnTo>
                  <a:pt x="2675242" y="131445"/>
                </a:lnTo>
                <a:lnTo>
                  <a:pt x="2649728" y="131445"/>
                </a:lnTo>
                <a:lnTo>
                  <a:pt x="2648318" y="132715"/>
                </a:lnTo>
                <a:lnTo>
                  <a:pt x="2647746" y="132715"/>
                </a:lnTo>
                <a:lnTo>
                  <a:pt x="2646045" y="131445"/>
                </a:lnTo>
                <a:lnTo>
                  <a:pt x="2625445" y="131445"/>
                </a:lnTo>
                <a:lnTo>
                  <a:pt x="2624010" y="132715"/>
                </a:lnTo>
                <a:lnTo>
                  <a:pt x="2623464" y="132715"/>
                </a:lnTo>
                <a:lnTo>
                  <a:pt x="2621115" y="131445"/>
                </a:lnTo>
                <a:lnTo>
                  <a:pt x="2619375" y="131445"/>
                </a:lnTo>
                <a:lnTo>
                  <a:pt x="2617101" y="132715"/>
                </a:lnTo>
                <a:lnTo>
                  <a:pt x="2604986" y="132715"/>
                </a:lnTo>
                <a:lnTo>
                  <a:pt x="2603042" y="131445"/>
                </a:lnTo>
                <a:lnTo>
                  <a:pt x="2600058" y="131445"/>
                </a:lnTo>
                <a:lnTo>
                  <a:pt x="2599525" y="132715"/>
                </a:lnTo>
                <a:lnTo>
                  <a:pt x="2595410" y="132715"/>
                </a:lnTo>
                <a:lnTo>
                  <a:pt x="2593060" y="131445"/>
                </a:lnTo>
                <a:lnTo>
                  <a:pt x="2592578" y="131445"/>
                </a:lnTo>
                <a:lnTo>
                  <a:pt x="2591130" y="132715"/>
                </a:lnTo>
                <a:lnTo>
                  <a:pt x="2568930" y="132715"/>
                </a:lnTo>
                <a:lnTo>
                  <a:pt x="2567051" y="131445"/>
                </a:lnTo>
                <a:lnTo>
                  <a:pt x="2562834" y="131445"/>
                </a:lnTo>
                <a:lnTo>
                  <a:pt x="2560116" y="132715"/>
                </a:lnTo>
                <a:lnTo>
                  <a:pt x="2558250" y="132715"/>
                </a:lnTo>
                <a:lnTo>
                  <a:pt x="2558250" y="145415"/>
                </a:lnTo>
                <a:lnTo>
                  <a:pt x="2557805" y="146685"/>
                </a:lnTo>
                <a:lnTo>
                  <a:pt x="2556268" y="146685"/>
                </a:lnTo>
                <a:lnTo>
                  <a:pt x="2555976" y="145415"/>
                </a:lnTo>
                <a:lnTo>
                  <a:pt x="2558250" y="145415"/>
                </a:lnTo>
                <a:lnTo>
                  <a:pt x="2558250" y="132715"/>
                </a:lnTo>
                <a:lnTo>
                  <a:pt x="2556395" y="132715"/>
                </a:lnTo>
                <a:lnTo>
                  <a:pt x="2556395" y="142875"/>
                </a:lnTo>
                <a:lnTo>
                  <a:pt x="2552382" y="142875"/>
                </a:lnTo>
                <a:lnTo>
                  <a:pt x="2552852" y="141605"/>
                </a:lnTo>
                <a:lnTo>
                  <a:pt x="2556065" y="141605"/>
                </a:lnTo>
                <a:lnTo>
                  <a:pt x="2556395" y="142875"/>
                </a:lnTo>
                <a:lnTo>
                  <a:pt x="2556395" y="132715"/>
                </a:lnTo>
                <a:lnTo>
                  <a:pt x="2548610" y="132715"/>
                </a:lnTo>
                <a:lnTo>
                  <a:pt x="2548610" y="142875"/>
                </a:lnTo>
                <a:lnTo>
                  <a:pt x="2543721" y="142875"/>
                </a:lnTo>
                <a:lnTo>
                  <a:pt x="2539796" y="144145"/>
                </a:lnTo>
                <a:lnTo>
                  <a:pt x="2532570" y="142875"/>
                </a:lnTo>
                <a:lnTo>
                  <a:pt x="2525026" y="142875"/>
                </a:lnTo>
                <a:lnTo>
                  <a:pt x="2525484" y="141605"/>
                </a:lnTo>
                <a:lnTo>
                  <a:pt x="2548204" y="141605"/>
                </a:lnTo>
                <a:lnTo>
                  <a:pt x="2548610" y="142875"/>
                </a:lnTo>
                <a:lnTo>
                  <a:pt x="2548610" y="132715"/>
                </a:lnTo>
                <a:lnTo>
                  <a:pt x="2535478" y="132715"/>
                </a:lnTo>
                <a:lnTo>
                  <a:pt x="2535504" y="130175"/>
                </a:lnTo>
                <a:lnTo>
                  <a:pt x="2536812" y="130175"/>
                </a:lnTo>
                <a:lnTo>
                  <a:pt x="2538361" y="128905"/>
                </a:lnTo>
                <a:lnTo>
                  <a:pt x="2540381" y="127635"/>
                </a:lnTo>
                <a:lnTo>
                  <a:pt x="2541333" y="127635"/>
                </a:lnTo>
                <a:lnTo>
                  <a:pt x="2543429" y="130175"/>
                </a:lnTo>
                <a:lnTo>
                  <a:pt x="2551734" y="130175"/>
                </a:lnTo>
                <a:lnTo>
                  <a:pt x="2553081" y="128905"/>
                </a:lnTo>
                <a:lnTo>
                  <a:pt x="2554313" y="127635"/>
                </a:lnTo>
                <a:lnTo>
                  <a:pt x="2555532" y="126365"/>
                </a:lnTo>
                <a:lnTo>
                  <a:pt x="2561590" y="126365"/>
                </a:lnTo>
                <a:lnTo>
                  <a:pt x="2563190" y="127635"/>
                </a:lnTo>
                <a:lnTo>
                  <a:pt x="2566136" y="127635"/>
                </a:lnTo>
                <a:lnTo>
                  <a:pt x="2570099" y="130175"/>
                </a:lnTo>
                <a:lnTo>
                  <a:pt x="2570708" y="128905"/>
                </a:lnTo>
                <a:lnTo>
                  <a:pt x="2572296" y="128905"/>
                </a:lnTo>
                <a:lnTo>
                  <a:pt x="2573375" y="127635"/>
                </a:lnTo>
                <a:lnTo>
                  <a:pt x="2580055" y="127635"/>
                </a:lnTo>
                <a:lnTo>
                  <a:pt x="2581325" y="126365"/>
                </a:lnTo>
                <a:lnTo>
                  <a:pt x="2581808" y="126365"/>
                </a:lnTo>
                <a:lnTo>
                  <a:pt x="2583218" y="125095"/>
                </a:lnTo>
                <a:lnTo>
                  <a:pt x="2604224" y="125095"/>
                </a:lnTo>
                <a:lnTo>
                  <a:pt x="2605367" y="123825"/>
                </a:lnTo>
                <a:lnTo>
                  <a:pt x="2608211" y="123825"/>
                </a:lnTo>
                <a:lnTo>
                  <a:pt x="2610612" y="122555"/>
                </a:lnTo>
                <a:lnTo>
                  <a:pt x="2612123" y="122555"/>
                </a:lnTo>
                <a:lnTo>
                  <a:pt x="2613799" y="123825"/>
                </a:lnTo>
                <a:lnTo>
                  <a:pt x="2618041" y="123825"/>
                </a:lnTo>
                <a:lnTo>
                  <a:pt x="2619159" y="122555"/>
                </a:lnTo>
                <a:lnTo>
                  <a:pt x="2651099" y="122555"/>
                </a:lnTo>
                <a:lnTo>
                  <a:pt x="2652572" y="121285"/>
                </a:lnTo>
                <a:lnTo>
                  <a:pt x="2652661" y="118745"/>
                </a:lnTo>
                <a:lnTo>
                  <a:pt x="2650731" y="117475"/>
                </a:lnTo>
                <a:lnTo>
                  <a:pt x="2649880" y="117475"/>
                </a:lnTo>
                <a:lnTo>
                  <a:pt x="2647581" y="118745"/>
                </a:lnTo>
                <a:lnTo>
                  <a:pt x="2646159" y="118745"/>
                </a:lnTo>
                <a:lnTo>
                  <a:pt x="2643911" y="117475"/>
                </a:lnTo>
                <a:lnTo>
                  <a:pt x="2634983" y="117475"/>
                </a:lnTo>
                <a:lnTo>
                  <a:pt x="2634818" y="116205"/>
                </a:lnTo>
                <a:lnTo>
                  <a:pt x="2638590" y="116205"/>
                </a:lnTo>
                <a:lnTo>
                  <a:pt x="2640355" y="113665"/>
                </a:lnTo>
                <a:lnTo>
                  <a:pt x="2640825" y="113665"/>
                </a:lnTo>
                <a:lnTo>
                  <a:pt x="2640482" y="112395"/>
                </a:lnTo>
                <a:lnTo>
                  <a:pt x="2640152" y="111125"/>
                </a:lnTo>
                <a:lnTo>
                  <a:pt x="2647886" y="111125"/>
                </a:lnTo>
                <a:lnTo>
                  <a:pt x="2648953" y="112395"/>
                </a:lnTo>
                <a:lnTo>
                  <a:pt x="2651239" y="112395"/>
                </a:lnTo>
                <a:lnTo>
                  <a:pt x="2652611" y="111125"/>
                </a:lnTo>
                <a:lnTo>
                  <a:pt x="2653461" y="111125"/>
                </a:lnTo>
                <a:lnTo>
                  <a:pt x="2655722" y="112395"/>
                </a:lnTo>
                <a:lnTo>
                  <a:pt x="2687777" y="112395"/>
                </a:lnTo>
                <a:lnTo>
                  <a:pt x="2688767" y="111125"/>
                </a:lnTo>
                <a:lnTo>
                  <a:pt x="2688869" y="109855"/>
                </a:lnTo>
                <a:lnTo>
                  <a:pt x="2688971" y="108585"/>
                </a:lnTo>
                <a:lnTo>
                  <a:pt x="2687917" y="107315"/>
                </a:lnTo>
                <a:lnTo>
                  <a:pt x="2669540" y="107315"/>
                </a:lnTo>
                <a:lnTo>
                  <a:pt x="2666758" y="108585"/>
                </a:lnTo>
                <a:lnTo>
                  <a:pt x="2663240" y="108585"/>
                </a:lnTo>
                <a:lnTo>
                  <a:pt x="2661818" y="107315"/>
                </a:lnTo>
                <a:lnTo>
                  <a:pt x="2660942" y="107315"/>
                </a:lnTo>
                <a:lnTo>
                  <a:pt x="2658986" y="108585"/>
                </a:lnTo>
                <a:lnTo>
                  <a:pt x="2620861" y="108585"/>
                </a:lnTo>
                <a:lnTo>
                  <a:pt x="2620861" y="117475"/>
                </a:lnTo>
                <a:lnTo>
                  <a:pt x="2620048" y="118745"/>
                </a:lnTo>
                <a:lnTo>
                  <a:pt x="2617940" y="118745"/>
                </a:lnTo>
                <a:lnTo>
                  <a:pt x="2619375" y="117475"/>
                </a:lnTo>
                <a:lnTo>
                  <a:pt x="2619946" y="116205"/>
                </a:lnTo>
                <a:lnTo>
                  <a:pt x="2620162" y="117475"/>
                </a:lnTo>
                <a:lnTo>
                  <a:pt x="2620861" y="117475"/>
                </a:lnTo>
                <a:lnTo>
                  <a:pt x="2620861" y="108585"/>
                </a:lnTo>
                <a:lnTo>
                  <a:pt x="2615374" y="108585"/>
                </a:lnTo>
                <a:lnTo>
                  <a:pt x="2615374" y="117475"/>
                </a:lnTo>
                <a:lnTo>
                  <a:pt x="2615095" y="118745"/>
                </a:lnTo>
                <a:lnTo>
                  <a:pt x="2613710" y="120015"/>
                </a:lnTo>
                <a:lnTo>
                  <a:pt x="2612428" y="118745"/>
                </a:lnTo>
                <a:lnTo>
                  <a:pt x="2611780" y="118745"/>
                </a:lnTo>
                <a:lnTo>
                  <a:pt x="2610764" y="117475"/>
                </a:lnTo>
                <a:lnTo>
                  <a:pt x="2610815" y="116205"/>
                </a:lnTo>
                <a:lnTo>
                  <a:pt x="2614295" y="116205"/>
                </a:lnTo>
                <a:lnTo>
                  <a:pt x="2615184" y="117475"/>
                </a:lnTo>
                <a:lnTo>
                  <a:pt x="2615374" y="117475"/>
                </a:lnTo>
                <a:lnTo>
                  <a:pt x="2615374" y="108585"/>
                </a:lnTo>
                <a:lnTo>
                  <a:pt x="2607678" y="108585"/>
                </a:lnTo>
                <a:lnTo>
                  <a:pt x="2610548" y="107315"/>
                </a:lnTo>
                <a:lnTo>
                  <a:pt x="2629370" y="107315"/>
                </a:lnTo>
                <a:lnTo>
                  <a:pt x="2631059" y="106045"/>
                </a:lnTo>
                <a:lnTo>
                  <a:pt x="2631579" y="106045"/>
                </a:lnTo>
                <a:lnTo>
                  <a:pt x="2632684" y="107315"/>
                </a:lnTo>
                <a:lnTo>
                  <a:pt x="2642324" y="107315"/>
                </a:lnTo>
                <a:lnTo>
                  <a:pt x="2644216" y="106045"/>
                </a:lnTo>
                <a:lnTo>
                  <a:pt x="2645765" y="106045"/>
                </a:lnTo>
                <a:lnTo>
                  <a:pt x="2647480" y="104775"/>
                </a:lnTo>
                <a:lnTo>
                  <a:pt x="2647835" y="104775"/>
                </a:lnTo>
                <a:lnTo>
                  <a:pt x="2647378" y="103505"/>
                </a:lnTo>
                <a:lnTo>
                  <a:pt x="2645384" y="103505"/>
                </a:lnTo>
                <a:lnTo>
                  <a:pt x="2644127" y="102235"/>
                </a:lnTo>
                <a:lnTo>
                  <a:pt x="2642031" y="103505"/>
                </a:lnTo>
                <a:lnTo>
                  <a:pt x="2604490" y="103505"/>
                </a:lnTo>
                <a:lnTo>
                  <a:pt x="2604490" y="108585"/>
                </a:lnTo>
                <a:lnTo>
                  <a:pt x="2604478" y="109855"/>
                </a:lnTo>
                <a:lnTo>
                  <a:pt x="2603677" y="109855"/>
                </a:lnTo>
                <a:lnTo>
                  <a:pt x="2603093" y="111125"/>
                </a:lnTo>
                <a:lnTo>
                  <a:pt x="2602192" y="109855"/>
                </a:lnTo>
                <a:lnTo>
                  <a:pt x="2601722" y="109855"/>
                </a:lnTo>
                <a:lnTo>
                  <a:pt x="2601950" y="108585"/>
                </a:lnTo>
                <a:lnTo>
                  <a:pt x="2604490" y="108585"/>
                </a:lnTo>
                <a:lnTo>
                  <a:pt x="2604490" y="103505"/>
                </a:lnTo>
                <a:lnTo>
                  <a:pt x="2596388" y="103505"/>
                </a:lnTo>
                <a:lnTo>
                  <a:pt x="2596388" y="109855"/>
                </a:lnTo>
                <a:lnTo>
                  <a:pt x="2596223" y="109855"/>
                </a:lnTo>
                <a:lnTo>
                  <a:pt x="2595956" y="111125"/>
                </a:lnTo>
                <a:lnTo>
                  <a:pt x="2594914" y="111125"/>
                </a:lnTo>
                <a:lnTo>
                  <a:pt x="2594076" y="109855"/>
                </a:lnTo>
                <a:lnTo>
                  <a:pt x="2592971" y="109855"/>
                </a:lnTo>
                <a:lnTo>
                  <a:pt x="2594254" y="108585"/>
                </a:lnTo>
                <a:lnTo>
                  <a:pt x="2595308" y="108585"/>
                </a:lnTo>
                <a:lnTo>
                  <a:pt x="2596388" y="109855"/>
                </a:lnTo>
                <a:lnTo>
                  <a:pt x="2596388" y="103505"/>
                </a:lnTo>
                <a:lnTo>
                  <a:pt x="2584335" y="103505"/>
                </a:lnTo>
                <a:lnTo>
                  <a:pt x="2584335" y="111125"/>
                </a:lnTo>
                <a:lnTo>
                  <a:pt x="2584018" y="112395"/>
                </a:lnTo>
                <a:lnTo>
                  <a:pt x="2583269" y="112395"/>
                </a:lnTo>
                <a:lnTo>
                  <a:pt x="2582976" y="111125"/>
                </a:lnTo>
                <a:lnTo>
                  <a:pt x="2582837" y="111125"/>
                </a:lnTo>
                <a:lnTo>
                  <a:pt x="2583027" y="109855"/>
                </a:lnTo>
                <a:lnTo>
                  <a:pt x="2584297" y="109855"/>
                </a:lnTo>
                <a:lnTo>
                  <a:pt x="2584335" y="111125"/>
                </a:lnTo>
                <a:lnTo>
                  <a:pt x="2584335" y="103505"/>
                </a:lnTo>
                <a:lnTo>
                  <a:pt x="2582926" y="103505"/>
                </a:lnTo>
                <a:lnTo>
                  <a:pt x="2576652" y="106045"/>
                </a:lnTo>
                <a:lnTo>
                  <a:pt x="2568537" y="106045"/>
                </a:lnTo>
                <a:lnTo>
                  <a:pt x="2568537" y="109855"/>
                </a:lnTo>
                <a:lnTo>
                  <a:pt x="2567546" y="111125"/>
                </a:lnTo>
                <a:lnTo>
                  <a:pt x="2564752" y="111125"/>
                </a:lnTo>
                <a:lnTo>
                  <a:pt x="2563736" y="113665"/>
                </a:lnTo>
                <a:lnTo>
                  <a:pt x="2560053" y="113665"/>
                </a:lnTo>
                <a:lnTo>
                  <a:pt x="2557589" y="112395"/>
                </a:lnTo>
                <a:lnTo>
                  <a:pt x="2555608" y="112395"/>
                </a:lnTo>
                <a:lnTo>
                  <a:pt x="2553297" y="113665"/>
                </a:lnTo>
                <a:lnTo>
                  <a:pt x="2550388" y="113665"/>
                </a:lnTo>
                <a:lnTo>
                  <a:pt x="2549144" y="111125"/>
                </a:lnTo>
                <a:lnTo>
                  <a:pt x="2546134" y="111125"/>
                </a:lnTo>
                <a:lnTo>
                  <a:pt x="2546464" y="109855"/>
                </a:lnTo>
                <a:lnTo>
                  <a:pt x="2547188" y="109855"/>
                </a:lnTo>
                <a:lnTo>
                  <a:pt x="2554757" y="108585"/>
                </a:lnTo>
                <a:lnTo>
                  <a:pt x="2561425" y="108585"/>
                </a:lnTo>
                <a:lnTo>
                  <a:pt x="2568359" y="109855"/>
                </a:lnTo>
                <a:lnTo>
                  <a:pt x="2568537" y="109855"/>
                </a:lnTo>
                <a:lnTo>
                  <a:pt x="2568537" y="106045"/>
                </a:lnTo>
                <a:lnTo>
                  <a:pt x="2546045" y="106045"/>
                </a:lnTo>
                <a:lnTo>
                  <a:pt x="2546045" y="111125"/>
                </a:lnTo>
                <a:lnTo>
                  <a:pt x="2545638" y="112395"/>
                </a:lnTo>
                <a:lnTo>
                  <a:pt x="2540089" y="112395"/>
                </a:lnTo>
                <a:lnTo>
                  <a:pt x="2539644" y="111125"/>
                </a:lnTo>
                <a:lnTo>
                  <a:pt x="2546045" y="111125"/>
                </a:lnTo>
                <a:lnTo>
                  <a:pt x="2546045" y="106045"/>
                </a:lnTo>
                <a:lnTo>
                  <a:pt x="2530678" y="106045"/>
                </a:lnTo>
                <a:lnTo>
                  <a:pt x="2530678" y="130175"/>
                </a:lnTo>
                <a:lnTo>
                  <a:pt x="2530271" y="131445"/>
                </a:lnTo>
                <a:lnTo>
                  <a:pt x="2525420" y="131445"/>
                </a:lnTo>
                <a:lnTo>
                  <a:pt x="2523286" y="132715"/>
                </a:lnTo>
                <a:lnTo>
                  <a:pt x="2522702" y="132715"/>
                </a:lnTo>
                <a:lnTo>
                  <a:pt x="2521623" y="131445"/>
                </a:lnTo>
                <a:lnTo>
                  <a:pt x="2521000" y="131445"/>
                </a:lnTo>
                <a:lnTo>
                  <a:pt x="2521000" y="142875"/>
                </a:lnTo>
                <a:lnTo>
                  <a:pt x="2518803" y="142875"/>
                </a:lnTo>
                <a:lnTo>
                  <a:pt x="2517114" y="144145"/>
                </a:lnTo>
                <a:lnTo>
                  <a:pt x="2515819" y="144145"/>
                </a:lnTo>
                <a:lnTo>
                  <a:pt x="2516073" y="145415"/>
                </a:lnTo>
                <a:lnTo>
                  <a:pt x="2517597" y="145415"/>
                </a:lnTo>
                <a:lnTo>
                  <a:pt x="2517686" y="146685"/>
                </a:lnTo>
                <a:lnTo>
                  <a:pt x="2513063" y="146685"/>
                </a:lnTo>
                <a:lnTo>
                  <a:pt x="2511615" y="145415"/>
                </a:lnTo>
                <a:lnTo>
                  <a:pt x="2512555" y="145415"/>
                </a:lnTo>
                <a:lnTo>
                  <a:pt x="2512555" y="144145"/>
                </a:lnTo>
                <a:lnTo>
                  <a:pt x="2512263" y="142875"/>
                </a:lnTo>
                <a:lnTo>
                  <a:pt x="2512098" y="142875"/>
                </a:lnTo>
                <a:lnTo>
                  <a:pt x="2512745" y="141605"/>
                </a:lnTo>
                <a:lnTo>
                  <a:pt x="2519603" y="141605"/>
                </a:lnTo>
                <a:lnTo>
                  <a:pt x="2521000" y="142875"/>
                </a:lnTo>
                <a:lnTo>
                  <a:pt x="2521000" y="131445"/>
                </a:lnTo>
                <a:lnTo>
                  <a:pt x="2519908" y="131445"/>
                </a:lnTo>
                <a:lnTo>
                  <a:pt x="2519502" y="130175"/>
                </a:lnTo>
                <a:lnTo>
                  <a:pt x="2530678" y="130175"/>
                </a:lnTo>
                <a:lnTo>
                  <a:pt x="2530678" y="106045"/>
                </a:lnTo>
                <a:lnTo>
                  <a:pt x="2524671" y="106045"/>
                </a:lnTo>
                <a:lnTo>
                  <a:pt x="2524671" y="113665"/>
                </a:lnTo>
                <a:lnTo>
                  <a:pt x="2521496" y="113665"/>
                </a:lnTo>
                <a:lnTo>
                  <a:pt x="2521699" y="112395"/>
                </a:lnTo>
                <a:lnTo>
                  <a:pt x="2523617" y="112395"/>
                </a:lnTo>
                <a:lnTo>
                  <a:pt x="2524671" y="113665"/>
                </a:lnTo>
                <a:lnTo>
                  <a:pt x="2524671" y="106045"/>
                </a:lnTo>
                <a:lnTo>
                  <a:pt x="2516174" y="106045"/>
                </a:lnTo>
                <a:lnTo>
                  <a:pt x="2516174" y="131445"/>
                </a:lnTo>
                <a:lnTo>
                  <a:pt x="2515908" y="132715"/>
                </a:lnTo>
                <a:lnTo>
                  <a:pt x="2513965" y="132715"/>
                </a:lnTo>
                <a:lnTo>
                  <a:pt x="2514003" y="131445"/>
                </a:lnTo>
                <a:lnTo>
                  <a:pt x="2516174" y="131445"/>
                </a:lnTo>
                <a:lnTo>
                  <a:pt x="2516174" y="106045"/>
                </a:lnTo>
                <a:lnTo>
                  <a:pt x="2512161" y="106045"/>
                </a:lnTo>
                <a:lnTo>
                  <a:pt x="2512161" y="112395"/>
                </a:lnTo>
                <a:lnTo>
                  <a:pt x="2508974" y="112395"/>
                </a:lnTo>
                <a:lnTo>
                  <a:pt x="2508974" y="132715"/>
                </a:lnTo>
                <a:lnTo>
                  <a:pt x="2503322" y="132715"/>
                </a:lnTo>
                <a:lnTo>
                  <a:pt x="2503322" y="142875"/>
                </a:lnTo>
                <a:lnTo>
                  <a:pt x="2501049" y="142875"/>
                </a:lnTo>
                <a:lnTo>
                  <a:pt x="2501798" y="141605"/>
                </a:lnTo>
                <a:lnTo>
                  <a:pt x="2502954" y="141605"/>
                </a:lnTo>
                <a:lnTo>
                  <a:pt x="2503322" y="142875"/>
                </a:lnTo>
                <a:lnTo>
                  <a:pt x="2503322" y="132715"/>
                </a:lnTo>
                <a:lnTo>
                  <a:pt x="2495499" y="132715"/>
                </a:lnTo>
                <a:lnTo>
                  <a:pt x="2495842" y="131445"/>
                </a:lnTo>
                <a:lnTo>
                  <a:pt x="2496235" y="131445"/>
                </a:lnTo>
                <a:lnTo>
                  <a:pt x="2496477" y="130175"/>
                </a:lnTo>
                <a:lnTo>
                  <a:pt x="2496718" y="128905"/>
                </a:lnTo>
                <a:lnTo>
                  <a:pt x="2498483" y="128905"/>
                </a:lnTo>
                <a:lnTo>
                  <a:pt x="2498788" y="130175"/>
                </a:lnTo>
                <a:lnTo>
                  <a:pt x="2498979" y="130175"/>
                </a:lnTo>
                <a:lnTo>
                  <a:pt x="2499614" y="131445"/>
                </a:lnTo>
                <a:lnTo>
                  <a:pt x="2501595" y="131445"/>
                </a:lnTo>
                <a:lnTo>
                  <a:pt x="2501595" y="130175"/>
                </a:lnTo>
                <a:lnTo>
                  <a:pt x="2500807" y="128905"/>
                </a:lnTo>
                <a:lnTo>
                  <a:pt x="2501036" y="128905"/>
                </a:lnTo>
                <a:lnTo>
                  <a:pt x="2503601" y="127635"/>
                </a:lnTo>
                <a:lnTo>
                  <a:pt x="2504719" y="127635"/>
                </a:lnTo>
                <a:lnTo>
                  <a:pt x="2506980" y="126365"/>
                </a:lnTo>
                <a:lnTo>
                  <a:pt x="2507589" y="130175"/>
                </a:lnTo>
                <a:lnTo>
                  <a:pt x="2508974" y="132715"/>
                </a:lnTo>
                <a:lnTo>
                  <a:pt x="2508974" y="112395"/>
                </a:lnTo>
                <a:lnTo>
                  <a:pt x="2502179" y="112395"/>
                </a:lnTo>
                <a:lnTo>
                  <a:pt x="2502814" y="111125"/>
                </a:lnTo>
                <a:lnTo>
                  <a:pt x="2511768" y="111125"/>
                </a:lnTo>
                <a:lnTo>
                  <a:pt x="2512161" y="112395"/>
                </a:lnTo>
                <a:lnTo>
                  <a:pt x="2512161" y="106045"/>
                </a:lnTo>
                <a:lnTo>
                  <a:pt x="2510078" y="107315"/>
                </a:lnTo>
                <a:lnTo>
                  <a:pt x="2508948" y="107315"/>
                </a:lnTo>
                <a:lnTo>
                  <a:pt x="2506929" y="106045"/>
                </a:lnTo>
                <a:lnTo>
                  <a:pt x="2502090" y="106045"/>
                </a:lnTo>
                <a:lnTo>
                  <a:pt x="2502090" y="112395"/>
                </a:lnTo>
                <a:lnTo>
                  <a:pt x="2501773" y="113665"/>
                </a:lnTo>
                <a:lnTo>
                  <a:pt x="2494165" y="113665"/>
                </a:lnTo>
                <a:lnTo>
                  <a:pt x="2494165" y="142875"/>
                </a:lnTo>
                <a:lnTo>
                  <a:pt x="2492311" y="142875"/>
                </a:lnTo>
                <a:lnTo>
                  <a:pt x="2492857" y="141605"/>
                </a:lnTo>
                <a:lnTo>
                  <a:pt x="2493429" y="141605"/>
                </a:lnTo>
                <a:lnTo>
                  <a:pt x="2494165" y="142875"/>
                </a:lnTo>
                <a:lnTo>
                  <a:pt x="2494165" y="113665"/>
                </a:lnTo>
                <a:lnTo>
                  <a:pt x="2490266" y="113665"/>
                </a:lnTo>
                <a:lnTo>
                  <a:pt x="2490266" y="132715"/>
                </a:lnTo>
                <a:lnTo>
                  <a:pt x="2488209" y="132715"/>
                </a:lnTo>
                <a:lnTo>
                  <a:pt x="2488958" y="131445"/>
                </a:lnTo>
                <a:lnTo>
                  <a:pt x="2490076" y="131445"/>
                </a:lnTo>
                <a:lnTo>
                  <a:pt x="2490266" y="132715"/>
                </a:lnTo>
                <a:lnTo>
                  <a:pt x="2490266" y="113665"/>
                </a:lnTo>
                <a:lnTo>
                  <a:pt x="2484844" y="113665"/>
                </a:lnTo>
                <a:lnTo>
                  <a:pt x="2484844" y="132715"/>
                </a:lnTo>
                <a:lnTo>
                  <a:pt x="2479129" y="132715"/>
                </a:lnTo>
                <a:lnTo>
                  <a:pt x="2479891" y="131445"/>
                </a:lnTo>
                <a:lnTo>
                  <a:pt x="2484463" y="131445"/>
                </a:lnTo>
                <a:lnTo>
                  <a:pt x="2484844" y="132715"/>
                </a:lnTo>
                <a:lnTo>
                  <a:pt x="2484844" y="113665"/>
                </a:lnTo>
                <a:lnTo>
                  <a:pt x="2482926" y="113665"/>
                </a:lnTo>
                <a:lnTo>
                  <a:pt x="2480500" y="112395"/>
                </a:lnTo>
                <a:lnTo>
                  <a:pt x="2479586" y="112395"/>
                </a:lnTo>
                <a:lnTo>
                  <a:pt x="2477376" y="113665"/>
                </a:lnTo>
                <a:lnTo>
                  <a:pt x="2467978" y="113665"/>
                </a:lnTo>
                <a:lnTo>
                  <a:pt x="2468689" y="112395"/>
                </a:lnTo>
                <a:lnTo>
                  <a:pt x="2471674" y="111125"/>
                </a:lnTo>
                <a:lnTo>
                  <a:pt x="2474303" y="112395"/>
                </a:lnTo>
                <a:lnTo>
                  <a:pt x="2476030" y="112395"/>
                </a:lnTo>
                <a:lnTo>
                  <a:pt x="2477122" y="111125"/>
                </a:lnTo>
                <a:lnTo>
                  <a:pt x="2497925" y="111125"/>
                </a:lnTo>
                <a:lnTo>
                  <a:pt x="2499779" y="112395"/>
                </a:lnTo>
                <a:lnTo>
                  <a:pt x="2502090" y="112395"/>
                </a:lnTo>
                <a:lnTo>
                  <a:pt x="2502090" y="106045"/>
                </a:lnTo>
                <a:lnTo>
                  <a:pt x="2496578" y="106045"/>
                </a:lnTo>
                <a:lnTo>
                  <a:pt x="2495448" y="104775"/>
                </a:lnTo>
                <a:lnTo>
                  <a:pt x="2493607" y="103505"/>
                </a:lnTo>
                <a:lnTo>
                  <a:pt x="2492743" y="103505"/>
                </a:lnTo>
                <a:lnTo>
                  <a:pt x="2491562" y="104775"/>
                </a:lnTo>
                <a:lnTo>
                  <a:pt x="2491282" y="104775"/>
                </a:lnTo>
                <a:lnTo>
                  <a:pt x="2489352" y="106045"/>
                </a:lnTo>
                <a:lnTo>
                  <a:pt x="2487638" y="106045"/>
                </a:lnTo>
                <a:lnTo>
                  <a:pt x="2483332" y="103505"/>
                </a:lnTo>
                <a:lnTo>
                  <a:pt x="2480614" y="103505"/>
                </a:lnTo>
                <a:lnTo>
                  <a:pt x="2477643" y="104775"/>
                </a:lnTo>
                <a:lnTo>
                  <a:pt x="2476741" y="104775"/>
                </a:lnTo>
                <a:lnTo>
                  <a:pt x="2476195" y="106045"/>
                </a:lnTo>
                <a:lnTo>
                  <a:pt x="2475446" y="107315"/>
                </a:lnTo>
                <a:lnTo>
                  <a:pt x="2469045" y="107315"/>
                </a:lnTo>
                <a:lnTo>
                  <a:pt x="2466492" y="106045"/>
                </a:lnTo>
                <a:lnTo>
                  <a:pt x="2463127" y="106045"/>
                </a:lnTo>
                <a:lnTo>
                  <a:pt x="2463127" y="147955"/>
                </a:lnTo>
                <a:lnTo>
                  <a:pt x="2462187" y="147955"/>
                </a:lnTo>
                <a:lnTo>
                  <a:pt x="2461628" y="149225"/>
                </a:lnTo>
                <a:lnTo>
                  <a:pt x="2460980" y="147955"/>
                </a:lnTo>
                <a:lnTo>
                  <a:pt x="2459786" y="147955"/>
                </a:lnTo>
                <a:lnTo>
                  <a:pt x="2460358" y="146685"/>
                </a:lnTo>
                <a:lnTo>
                  <a:pt x="2462199" y="146685"/>
                </a:lnTo>
                <a:lnTo>
                  <a:pt x="2463127" y="147955"/>
                </a:lnTo>
                <a:lnTo>
                  <a:pt x="2463127" y="106045"/>
                </a:lnTo>
                <a:lnTo>
                  <a:pt x="2462758" y="106045"/>
                </a:lnTo>
                <a:lnTo>
                  <a:pt x="2462758" y="111125"/>
                </a:lnTo>
                <a:lnTo>
                  <a:pt x="2462492" y="112395"/>
                </a:lnTo>
                <a:lnTo>
                  <a:pt x="2453589" y="112395"/>
                </a:lnTo>
                <a:lnTo>
                  <a:pt x="2453805" y="111125"/>
                </a:lnTo>
                <a:lnTo>
                  <a:pt x="2462758" y="111125"/>
                </a:lnTo>
                <a:lnTo>
                  <a:pt x="2462758" y="106045"/>
                </a:lnTo>
                <a:lnTo>
                  <a:pt x="2462326" y="106045"/>
                </a:lnTo>
                <a:lnTo>
                  <a:pt x="2457627" y="107315"/>
                </a:lnTo>
                <a:lnTo>
                  <a:pt x="2454960" y="107315"/>
                </a:lnTo>
                <a:lnTo>
                  <a:pt x="2450300" y="104775"/>
                </a:lnTo>
                <a:lnTo>
                  <a:pt x="2448242" y="104775"/>
                </a:lnTo>
                <a:lnTo>
                  <a:pt x="2448242" y="170815"/>
                </a:lnTo>
                <a:lnTo>
                  <a:pt x="2443619" y="170815"/>
                </a:lnTo>
                <a:lnTo>
                  <a:pt x="2442502" y="172085"/>
                </a:lnTo>
                <a:lnTo>
                  <a:pt x="2440394" y="172085"/>
                </a:lnTo>
                <a:lnTo>
                  <a:pt x="2440394" y="177165"/>
                </a:lnTo>
                <a:lnTo>
                  <a:pt x="2438171" y="177165"/>
                </a:lnTo>
                <a:lnTo>
                  <a:pt x="2438108" y="175895"/>
                </a:lnTo>
                <a:lnTo>
                  <a:pt x="2440101" y="175895"/>
                </a:lnTo>
                <a:lnTo>
                  <a:pt x="2440394" y="177165"/>
                </a:lnTo>
                <a:lnTo>
                  <a:pt x="2440394" y="172085"/>
                </a:lnTo>
                <a:lnTo>
                  <a:pt x="2438273" y="173355"/>
                </a:lnTo>
                <a:lnTo>
                  <a:pt x="2438019" y="175895"/>
                </a:lnTo>
                <a:lnTo>
                  <a:pt x="2436926" y="175895"/>
                </a:lnTo>
                <a:lnTo>
                  <a:pt x="2435415" y="174625"/>
                </a:lnTo>
                <a:lnTo>
                  <a:pt x="2427846" y="174625"/>
                </a:lnTo>
                <a:lnTo>
                  <a:pt x="2427846" y="205105"/>
                </a:lnTo>
                <a:lnTo>
                  <a:pt x="2427528" y="205105"/>
                </a:lnTo>
                <a:lnTo>
                  <a:pt x="2425369" y="206375"/>
                </a:lnTo>
                <a:lnTo>
                  <a:pt x="2423503" y="207645"/>
                </a:lnTo>
                <a:lnTo>
                  <a:pt x="2419121" y="206375"/>
                </a:lnTo>
                <a:lnTo>
                  <a:pt x="2405519" y="206375"/>
                </a:lnTo>
                <a:lnTo>
                  <a:pt x="2402992" y="205105"/>
                </a:lnTo>
                <a:lnTo>
                  <a:pt x="2401684" y="205105"/>
                </a:lnTo>
                <a:lnTo>
                  <a:pt x="2398941" y="206375"/>
                </a:lnTo>
                <a:lnTo>
                  <a:pt x="2397226" y="207645"/>
                </a:lnTo>
                <a:lnTo>
                  <a:pt x="2390495" y="206375"/>
                </a:lnTo>
                <a:lnTo>
                  <a:pt x="2385631" y="207645"/>
                </a:lnTo>
                <a:lnTo>
                  <a:pt x="2378049" y="206375"/>
                </a:lnTo>
                <a:lnTo>
                  <a:pt x="2375293" y="207645"/>
                </a:lnTo>
                <a:lnTo>
                  <a:pt x="2372550" y="205105"/>
                </a:lnTo>
                <a:lnTo>
                  <a:pt x="2372169" y="206375"/>
                </a:lnTo>
                <a:lnTo>
                  <a:pt x="2365629" y="206375"/>
                </a:lnTo>
                <a:lnTo>
                  <a:pt x="2360206" y="207645"/>
                </a:lnTo>
                <a:lnTo>
                  <a:pt x="2358428" y="206375"/>
                </a:lnTo>
                <a:lnTo>
                  <a:pt x="2355964" y="205105"/>
                </a:lnTo>
                <a:lnTo>
                  <a:pt x="2342007" y="205105"/>
                </a:lnTo>
                <a:lnTo>
                  <a:pt x="2342007" y="203835"/>
                </a:lnTo>
                <a:lnTo>
                  <a:pt x="2343366" y="203835"/>
                </a:lnTo>
                <a:lnTo>
                  <a:pt x="2344178" y="202565"/>
                </a:lnTo>
                <a:lnTo>
                  <a:pt x="2347353" y="201295"/>
                </a:lnTo>
                <a:lnTo>
                  <a:pt x="2349703" y="201295"/>
                </a:lnTo>
                <a:lnTo>
                  <a:pt x="2353056" y="203835"/>
                </a:lnTo>
                <a:lnTo>
                  <a:pt x="2397010" y="203835"/>
                </a:lnTo>
                <a:lnTo>
                  <a:pt x="2398699" y="202565"/>
                </a:lnTo>
                <a:lnTo>
                  <a:pt x="2399258" y="202565"/>
                </a:lnTo>
                <a:lnTo>
                  <a:pt x="2401608" y="203835"/>
                </a:lnTo>
                <a:lnTo>
                  <a:pt x="2403335" y="203835"/>
                </a:lnTo>
                <a:lnTo>
                  <a:pt x="2406180" y="202565"/>
                </a:lnTo>
                <a:lnTo>
                  <a:pt x="2407348" y="202565"/>
                </a:lnTo>
                <a:lnTo>
                  <a:pt x="2409380" y="203835"/>
                </a:lnTo>
                <a:lnTo>
                  <a:pt x="2427808" y="203835"/>
                </a:lnTo>
                <a:lnTo>
                  <a:pt x="2427846" y="205105"/>
                </a:lnTo>
                <a:lnTo>
                  <a:pt x="2427846" y="174625"/>
                </a:lnTo>
                <a:lnTo>
                  <a:pt x="2421001" y="174625"/>
                </a:lnTo>
                <a:lnTo>
                  <a:pt x="2420480" y="173355"/>
                </a:lnTo>
                <a:lnTo>
                  <a:pt x="2420848" y="172085"/>
                </a:lnTo>
                <a:lnTo>
                  <a:pt x="2422220" y="172085"/>
                </a:lnTo>
                <a:lnTo>
                  <a:pt x="2423909" y="170815"/>
                </a:lnTo>
                <a:lnTo>
                  <a:pt x="2424976" y="170815"/>
                </a:lnTo>
                <a:lnTo>
                  <a:pt x="2426576" y="169545"/>
                </a:lnTo>
                <a:lnTo>
                  <a:pt x="2447937" y="169545"/>
                </a:lnTo>
                <a:lnTo>
                  <a:pt x="2448242" y="170815"/>
                </a:lnTo>
                <a:lnTo>
                  <a:pt x="2448242" y="104775"/>
                </a:lnTo>
                <a:lnTo>
                  <a:pt x="2444712" y="106045"/>
                </a:lnTo>
                <a:lnTo>
                  <a:pt x="2443353" y="107315"/>
                </a:lnTo>
                <a:lnTo>
                  <a:pt x="2435237" y="107315"/>
                </a:lnTo>
                <a:lnTo>
                  <a:pt x="2435237" y="132715"/>
                </a:lnTo>
                <a:lnTo>
                  <a:pt x="2417064" y="132715"/>
                </a:lnTo>
                <a:lnTo>
                  <a:pt x="2417064" y="172085"/>
                </a:lnTo>
                <a:lnTo>
                  <a:pt x="2416683" y="172085"/>
                </a:lnTo>
                <a:lnTo>
                  <a:pt x="2415463" y="173355"/>
                </a:lnTo>
                <a:lnTo>
                  <a:pt x="2414816" y="172085"/>
                </a:lnTo>
                <a:lnTo>
                  <a:pt x="2413393" y="173355"/>
                </a:lnTo>
                <a:lnTo>
                  <a:pt x="2410091" y="173355"/>
                </a:lnTo>
                <a:lnTo>
                  <a:pt x="2408072" y="172085"/>
                </a:lnTo>
                <a:lnTo>
                  <a:pt x="2406878" y="172085"/>
                </a:lnTo>
                <a:lnTo>
                  <a:pt x="2404999" y="173355"/>
                </a:lnTo>
                <a:lnTo>
                  <a:pt x="2404287" y="174625"/>
                </a:lnTo>
                <a:lnTo>
                  <a:pt x="2402763" y="174625"/>
                </a:lnTo>
                <a:lnTo>
                  <a:pt x="2401976" y="173355"/>
                </a:lnTo>
                <a:lnTo>
                  <a:pt x="2403348" y="172085"/>
                </a:lnTo>
                <a:lnTo>
                  <a:pt x="2404249" y="170815"/>
                </a:lnTo>
                <a:lnTo>
                  <a:pt x="2416606" y="170815"/>
                </a:lnTo>
                <a:lnTo>
                  <a:pt x="2417064" y="172085"/>
                </a:lnTo>
                <a:lnTo>
                  <a:pt x="2417064" y="132715"/>
                </a:lnTo>
                <a:lnTo>
                  <a:pt x="2416848" y="132715"/>
                </a:lnTo>
                <a:lnTo>
                  <a:pt x="2417191" y="131445"/>
                </a:lnTo>
                <a:lnTo>
                  <a:pt x="2420683" y="131445"/>
                </a:lnTo>
                <a:lnTo>
                  <a:pt x="2422296" y="130175"/>
                </a:lnTo>
                <a:lnTo>
                  <a:pt x="2422791" y="130175"/>
                </a:lnTo>
                <a:lnTo>
                  <a:pt x="2425065" y="131445"/>
                </a:lnTo>
                <a:lnTo>
                  <a:pt x="2426792" y="131445"/>
                </a:lnTo>
                <a:lnTo>
                  <a:pt x="2429370" y="130175"/>
                </a:lnTo>
                <a:lnTo>
                  <a:pt x="2430259" y="130175"/>
                </a:lnTo>
                <a:lnTo>
                  <a:pt x="2432164" y="131445"/>
                </a:lnTo>
                <a:lnTo>
                  <a:pt x="2435009" y="131445"/>
                </a:lnTo>
                <a:lnTo>
                  <a:pt x="2435237" y="132715"/>
                </a:lnTo>
                <a:lnTo>
                  <a:pt x="2435237" y="107315"/>
                </a:lnTo>
                <a:lnTo>
                  <a:pt x="2433574" y="107315"/>
                </a:lnTo>
                <a:lnTo>
                  <a:pt x="2433574" y="113665"/>
                </a:lnTo>
                <a:lnTo>
                  <a:pt x="2429802" y="113665"/>
                </a:lnTo>
                <a:lnTo>
                  <a:pt x="2430208" y="112395"/>
                </a:lnTo>
                <a:lnTo>
                  <a:pt x="2432989" y="112395"/>
                </a:lnTo>
                <a:lnTo>
                  <a:pt x="2433574" y="113665"/>
                </a:lnTo>
                <a:lnTo>
                  <a:pt x="2433574" y="107315"/>
                </a:lnTo>
                <a:lnTo>
                  <a:pt x="2427935" y="107315"/>
                </a:lnTo>
                <a:lnTo>
                  <a:pt x="2427935" y="122555"/>
                </a:lnTo>
                <a:lnTo>
                  <a:pt x="2424239" y="122555"/>
                </a:lnTo>
                <a:lnTo>
                  <a:pt x="2424468" y="121285"/>
                </a:lnTo>
                <a:lnTo>
                  <a:pt x="2427744" y="121285"/>
                </a:lnTo>
                <a:lnTo>
                  <a:pt x="2427935" y="122555"/>
                </a:lnTo>
                <a:lnTo>
                  <a:pt x="2427935" y="107315"/>
                </a:lnTo>
                <a:lnTo>
                  <a:pt x="2422283" y="107315"/>
                </a:lnTo>
                <a:lnTo>
                  <a:pt x="2420886" y="106387"/>
                </a:lnTo>
                <a:lnTo>
                  <a:pt x="2420886" y="113665"/>
                </a:lnTo>
                <a:lnTo>
                  <a:pt x="2417076" y="113665"/>
                </a:lnTo>
                <a:lnTo>
                  <a:pt x="2417864" y="112395"/>
                </a:lnTo>
                <a:lnTo>
                  <a:pt x="2420531" y="112395"/>
                </a:lnTo>
                <a:lnTo>
                  <a:pt x="2420886" y="113665"/>
                </a:lnTo>
                <a:lnTo>
                  <a:pt x="2420886" y="106387"/>
                </a:lnTo>
                <a:lnTo>
                  <a:pt x="2420378" y="106045"/>
                </a:lnTo>
                <a:lnTo>
                  <a:pt x="2411653" y="106045"/>
                </a:lnTo>
                <a:lnTo>
                  <a:pt x="2411653" y="113665"/>
                </a:lnTo>
                <a:lnTo>
                  <a:pt x="2409075" y="113665"/>
                </a:lnTo>
                <a:lnTo>
                  <a:pt x="2408898" y="112395"/>
                </a:lnTo>
                <a:lnTo>
                  <a:pt x="2409444" y="111125"/>
                </a:lnTo>
                <a:lnTo>
                  <a:pt x="2410002" y="111125"/>
                </a:lnTo>
                <a:lnTo>
                  <a:pt x="2411107" y="112395"/>
                </a:lnTo>
                <a:lnTo>
                  <a:pt x="2411463" y="112395"/>
                </a:lnTo>
                <a:lnTo>
                  <a:pt x="2411653" y="113665"/>
                </a:lnTo>
                <a:lnTo>
                  <a:pt x="2411653" y="106045"/>
                </a:lnTo>
                <a:lnTo>
                  <a:pt x="2410625" y="106045"/>
                </a:lnTo>
                <a:lnTo>
                  <a:pt x="2409469" y="104775"/>
                </a:lnTo>
                <a:lnTo>
                  <a:pt x="2406662" y="103505"/>
                </a:lnTo>
                <a:lnTo>
                  <a:pt x="2404986" y="103505"/>
                </a:lnTo>
                <a:lnTo>
                  <a:pt x="2404986" y="113665"/>
                </a:lnTo>
                <a:lnTo>
                  <a:pt x="2402217" y="113665"/>
                </a:lnTo>
                <a:lnTo>
                  <a:pt x="2402167" y="112395"/>
                </a:lnTo>
                <a:lnTo>
                  <a:pt x="2403411" y="112395"/>
                </a:lnTo>
                <a:lnTo>
                  <a:pt x="2403843" y="111125"/>
                </a:lnTo>
                <a:lnTo>
                  <a:pt x="2404427" y="111125"/>
                </a:lnTo>
                <a:lnTo>
                  <a:pt x="2404783" y="112395"/>
                </a:lnTo>
                <a:lnTo>
                  <a:pt x="2404986" y="113665"/>
                </a:lnTo>
                <a:lnTo>
                  <a:pt x="2404986" y="103505"/>
                </a:lnTo>
                <a:lnTo>
                  <a:pt x="2404808" y="103505"/>
                </a:lnTo>
                <a:lnTo>
                  <a:pt x="2401849" y="104775"/>
                </a:lnTo>
                <a:lnTo>
                  <a:pt x="2400922" y="104775"/>
                </a:lnTo>
                <a:lnTo>
                  <a:pt x="2398890" y="107315"/>
                </a:lnTo>
                <a:lnTo>
                  <a:pt x="2398763" y="107315"/>
                </a:lnTo>
                <a:lnTo>
                  <a:pt x="2397328" y="106299"/>
                </a:lnTo>
                <a:lnTo>
                  <a:pt x="2397328" y="172085"/>
                </a:lnTo>
                <a:lnTo>
                  <a:pt x="2392311" y="174625"/>
                </a:lnTo>
                <a:lnTo>
                  <a:pt x="2390559" y="174625"/>
                </a:lnTo>
                <a:lnTo>
                  <a:pt x="2387955" y="173355"/>
                </a:lnTo>
                <a:lnTo>
                  <a:pt x="2387142" y="173355"/>
                </a:lnTo>
                <a:lnTo>
                  <a:pt x="2385466" y="174625"/>
                </a:lnTo>
                <a:lnTo>
                  <a:pt x="2384628" y="174625"/>
                </a:lnTo>
                <a:lnTo>
                  <a:pt x="2382951" y="173355"/>
                </a:lnTo>
                <a:lnTo>
                  <a:pt x="2382482" y="173355"/>
                </a:lnTo>
                <a:lnTo>
                  <a:pt x="2382482" y="200025"/>
                </a:lnTo>
                <a:lnTo>
                  <a:pt x="2380145" y="200025"/>
                </a:lnTo>
                <a:lnTo>
                  <a:pt x="2380589" y="198755"/>
                </a:lnTo>
                <a:lnTo>
                  <a:pt x="2382266" y="198755"/>
                </a:lnTo>
                <a:lnTo>
                  <a:pt x="2382482" y="200025"/>
                </a:lnTo>
                <a:lnTo>
                  <a:pt x="2382482" y="173355"/>
                </a:lnTo>
                <a:lnTo>
                  <a:pt x="2382151" y="173355"/>
                </a:lnTo>
                <a:lnTo>
                  <a:pt x="2380424" y="172085"/>
                </a:lnTo>
                <a:lnTo>
                  <a:pt x="2379522" y="172085"/>
                </a:lnTo>
                <a:lnTo>
                  <a:pt x="2378125" y="173355"/>
                </a:lnTo>
                <a:lnTo>
                  <a:pt x="2377592" y="173355"/>
                </a:lnTo>
                <a:lnTo>
                  <a:pt x="2376309" y="174625"/>
                </a:lnTo>
                <a:lnTo>
                  <a:pt x="2373376" y="174625"/>
                </a:lnTo>
                <a:lnTo>
                  <a:pt x="2372855" y="173355"/>
                </a:lnTo>
                <a:lnTo>
                  <a:pt x="2372652" y="173355"/>
                </a:lnTo>
                <a:lnTo>
                  <a:pt x="2372436" y="172085"/>
                </a:lnTo>
                <a:lnTo>
                  <a:pt x="2372690" y="172085"/>
                </a:lnTo>
                <a:lnTo>
                  <a:pt x="2374214" y="170815"/>
                </a:lnTo>
                <a:lnTo>
                  <a:pt x="2378913" y="170815"/>
                </a:lnTo>
                <a:lnTo>
                  <a:pt x="2381008" y="169545"/>
                </a:lnTo>
                <a:lnTo>
                  <a:pt x="2381923" y="169545"/>
                </a:lnTo>
                <a:lnTo>
                  <a:pt x="2385250" y="172085"/>
                </a:lnTo>
                <a:lnTo>
                  <a:pt x="2387828" y="170815"/>
                </a:lnTo>
                <a:lnTo>
                  <a:pt x="2390978" y="169545"/>
                </a:lnTo>
                <a:lnTo>
                  <a:pt x="2395067" y="169545"/>
                </a:lnTo>
                <a:lnTo>
                  <a:pt x="2397214" y="172085"/>
                </a:lnTo>
                <a:lnTo>
                  <a:pt x="2397328" y="106299"/>
                </a:lnTo>
                <a:lnTo>
                  <a:pt x="2396972" y="106045"/>
                </a:lnTo>
                <a:lnTo>
                  <a:pt x="2391537" y="106045"/>
                </a:lnTo>
                <a:lnTo>
                  <a:pt x="2391537" y="132715"/>
                </a:lnTo>
                <a:lnTo>
                  <a:pt x="2387600" y="132715"/>
                </a:lnTo>
                <a:lnTo>
                  <a:pt x="2388082" y="131445"/>
                </a:lnTo>
                <a:lnTo>
                  <a:pt x="2391156" y="131445"/>
                </a:lnTo>
                <a:lnTo>
                  <a:pt x="2391537" y="132715"/>
                </a:lnTo>
                <a:lnTo>
                  <a:pt x="2391537" y="106045"/>
                </a:lnTo>
                <a:lnTo>
                  <a:pt x="2387955" y="106045"/>
                </a:lnTo>
                <a:lnTo>
                  <a:pt x="2387955" y="114935"/>
                </a:lnTo>
                <a:lnTo>
                  <a:pt x="2387536" y="116205"/>
                </a:lnTo>
                <a:lnTo>
                  <a:pt x="2386965" y="116205"/>
                </a:lnTo>
                <a:lnTo>
                  <a:pt x="2386088" y="114935"/>
                </a:lnTo>
                <a:lnTo>
                  <a:pt x="2387955" y="114935"/>
                </a:lnTo>
                <a:lnTo>
                  <a:pt x="2387955" y="106045"/>
                </a:lnTo>
                <a:lnTo>
                  <a:pt x="2379522" y="106045"/>
                </a:lnTo>
                <a:lnTo>
                  <a:pt x="2379522" y="122555"/>
                </a:lnTo>
                <a:lnTo>
                  <a:pt x="2379294" y="123825"/>
                </a:lnTo>
                <a:lnTo>
                  <a:pt x="2378278" y="123825"/>
                </a:lnTo>
                <a:lnTo>
                  <a:pt x="2377770" y="122555"/>
                </a:lnTo>
                <a:lnTo>
                  <a:pt x="2379522" y="122555"/>
                </a:lnTo>
                <a:lnTo>
                  <a:pt x="2379522" y="106045"/>
                </a:lnTo>
                <a:lnTo>
                  <a:pt x="2376894" y="106045"/>
                </a:lnTo>
                <a:lnTo>
                  <a:pt x="2376894" y="132715"/>
                </a:lnTo>
                <a:lnTo>
                  <a:pt x="2371280" y="132715"/>
                </a:lnTo>
                <a:lnTo>
                  <a:pt x="2371433" y="131445"/>
                </a:lnTo>
                <a:lnTo>
                  <a:pt x="2376297" y="131445"/>
                </a:lnTo>
                <a:lnTo>
                  <a:pt x="2376894" y="132715"/>
                </a:lnTo>
                <a:lnTo>
                  <a:pt x="2376894" y="106045"/>
                </a:lnTo>
                <a:lnTo>
                  <a:pt x="2371407" y="106045"/>
                </a:lnTo>
                <a:lnTo>
                  <a:pt x="2371407" y="113665"/>
                </a:lnTo>
                <a:lnTo>
                  <a:pt x="2369616" y="113665"/>
                </a:lnTo>
                <a:lnTo>
                  <a:pt x="2369616" y="172085"/>
                </a:lnTo>
                <a:lnTo>
                  <a:pt x="2369096" y="172085"/>
                </a:lnTo>
                <a:lnTo>
                  <a:pt x="2368219" y="173355"/>
                </a:lnTo>
                <a:lnTo>
                  <a:pt x="2367699" y="172085"/>
                </a:lnTo>
                <a:lnTo>
                  <a:pt x="2368016" y="170815"/>
                </a:lnTo>
                <a:lnTo>
                  <a:pt x="2369235" y="170815"/>
                </a:lnTo>
                <a:lnTo>
                  <a:pt x="2369616" y="172085"/>
                </a:lnTo>
                <a:lnTo>
                  <a:pt x="2369616" y="113665"/>
                </a:lnTo>
                <a:lnTo>
                  <a:pt x="2367445" y="113665"/>
                </a:lnTo>
                <a:lnTo>
                  <a:pt x="2367737" y="112395"/>
                </a:lnTo>
                <a:lnTo>
                  <a:pt x="2370937" y="112395"/>
                </a:lnTo>
                <a:lnTo>
                  <a:pt x="2371407" y="113665"/>
                </a:lnTo>
                <a:lnTo>
                  <a:pt x="2371407" y="106045"/>
                </a:lnTo>
                <a:lnTo>
                  <a:pt x="2363876" y="106045"/>
                </a:lnTo>
                <a:lnTo>
                  <a:pt x="2361958" y="107048"/>
                </a:lnTo>
                <a:lnTo>
                  <a:pt x="2361958" y="113665"/>
                </a:lnTo>
                <a:lnTo>
                  <a:pt x="2358707" y="113665"/>
                </a:lnTo>
                <a:lnTo>
                  <a:pt x="2358707" y="173355"/>
                </a:lnTo>
                <a:lnTo>
                  <a:pt x="2358250" y="174625"/>
                </a:lnTo>
                <a:lnTo>
                  <a:pt x="2351417" y="174625"/>
                </a:lnTo>
                <a:lnTo>
                  <a:pt x="2349538" y="173355"/>
                </a:lnTo>
                <a:lnTo>
                  <a:pt x="2348166" y="172085"/>
                </a:lnTo>
                <a:lnTo>
                  <a:pt x="2344775" y="170815"/>
                </a:lnTo>
                <a:lnTo>
                  <a:pt x="2343937" y="170815"/>
                </a:lnTo>
                <a:lnTo>
                  <a:pt x="2341435" y="173355"/>
                </a:lnTo>
                <a:lnTo>
                  <a:pt x="2341549" y="174625"/>
                </a:lnTo>
                <a:lnTo>
                  <a:pt x="2342997" y="175895"/>
                </a:lnTo>
                <a:lnTo>
                  <a:pt x="2345842" y="175895"/>
                </a:lnTo>
                <a:lnTo>
                  <a:pt x="2347125" y="177165"/>
                </a:lnTo>
                <a:lnTo>
                  <a:pt x="2346604" y="177165"/>
                </a:lnTo>
                <a:lnTo>
                  <a:pt x="2344483" y="178435"/>
                </a:lnTo>
                <a:lnTo>
                  <a:pt x="2340254" y="178435"/>
                </a:lnTo>
                <a:lnTo>
                  <a:pt x="2340254" y="177165"/>
                </a:lnTo>
                <a:lnTo>
                  <a:pt x="2338641" y="177165"/>
                </a:lnTo>
                <a:lnTo>
                  <a:pt x="2338641" y="205105"/>
                </a:lnTo>
                <a:lnTo>
                  <a:pt x="2300020" y="205105"/>
                </a:lnTo>
                <a:lnTo>
                  <a:pt x="2300147" y="203835"/>
                </a:lnTo>
                <a:lnTo>
                  <a:pt x="2315959" y="203835"/>
                </a:lnTo>
                <a:lnTo>
                  <a:pt x="2317089" y="202565"/>
                </a:lnTo>
                <a:lnTo>
                  <a:pt x="2319363" y="202565"/>
                </a:lnTo>
                <a:lnTo>
                  <a:pt x="2320442" y="203835"/>
                </a:lnTo>
                <a:lnTo>
                  <a:pt x="2334298" y="203835"/>
                </a:lnTo>
                <a:lnTo>
                  <a:pt x="2336596" y="202565"/>
                </a:lnTo>
                <a:lnTo>
                  <a:pt x="2337600" y="202565"/>
                </a:lnTo>
                <a:lnTo>
                  <a:pt x="2338641" y="205105"/>
                </a:lnTo>
                <a:lnTo>
                  <a:pt x="2338641" y="177165"/>
                </a:lnTo>
                <a:lnTo>
                  <a:pt x="2333129" y="177165"/>
                </a:lnTo>
                <a:lnTo>
                  <a:pt x="2333421" y="175895"/>
                </a:lnTo>
                <a:lnTo>
                  <a:pt x="2336622" y="175895"/>
                </a:lnTo>
                <a:lnTo>
                  <a:pt x="2338400" y="174625"/>
                </a:lnTo>
                <a:lnTo>
                  <a:pt x="2339225" y="174625"/>
                </a:lnTo>
                <a:lnTo>
                  <a:pt x="2339467" y="172085"/>
                </a:lnTo>
                <a:lnTo>
                  <a:pt x="2339581" y="170815"/>
                </a:lnTo>
                <a:lnTo>
                  <a:pt x="2340546" y="169545"/>
                </a:lnTo>
                <a:lnTo>
                  <a:pt x="2352789" y="169545"/>
                </a:lnTo>
                <a:lnTo>
                  <a:pt x="2354491" y="170815"/>
                </a:lnTo>
                <a:lnTo>
                  <a:pt x="2354961" y="170815"/>
                </a:lnTo>
                <a:lnTo>
                  <a:pt x="2358326" y="169545"/>
                </a:lnTo>
                <a:lnTo>
                  <a:pt x="2358021" y="172085"/>
                </a:lnTo>
                <a:lnTo>
                  <a:pt x="2358275" y="172085"/>
                </a:lnTo>
                <a:lnTo>
                  <a:pt x="2358707" y="173355"/>
                </a:lnTo>
                <a:lnTo>
                  <a:pt x="2358707" y="113665"/>
                </a:lnTo>
                <a:lnTo>
                  <a:pt x="2358199" y="113665"/>
                </a:lnTo>
                <a:lnTo>
                  <a:pt x="2359202" y="112395"/>
                </a:lnTo>
                <a:lnTo>
                  <a:pt x="2361234" y="112395"/>
                </a:lnTo>
                <a:lnTo>
                  <a:pt x="2361958" y="113665"/>
                </a:lnTo>
                <a:lnTo>
                  <a:pt x="2361958" y="107048"/>
                </a:lnTo>
                <a:lnTo>
                  <a:pt x="2361425" y="107315"/>
                </a:lnTo>
                <a:lnTo>
                  <a:pt x="2360472" y="107315"/>
                </a:lnTo>
                <a:lnTo>
                  <a:pt x="2358567" y="106045"/>
                </a:lnTo>
                <a:lnTo>
                  <a:pt x="2352535" y="106045"/>
                </a:lnTo>
                <a:lnTo>
                  <a:pt x="2352535" y="113665"/>
                </a:lnTo>
                <a:lnTo>
                  <a:pt x="2350262" y="113665"/>
                </a:lnTo>
                <a:lnTo>
                  <a:pt x="2348014" y="114935"/>
                </a:lnTo>
                <a:lnTo>
                  <a:pt x="2345359" y="114935"/>
                </a:lnTo>
                <a:lnTo>
                  <a:pt x="2344763" y="113665"/>
                </a:lnTo>
                <a:lnTo>
                  <a:pt x="2343378" y="113665"/>
                </a:lnTo>
                <a:lnTo>
                  <a:pt x="2343454" y="112395"/>
                </a:lnTo>
                <a:lnTo>
                  <a:pt x="2345156" y="111125"/>
                </a:lnTo>
                <a:lnTo>
                  <a:pt x="2348649" y="111125"/>
                </a:lnTo>
                <a:lnTo>
                  <a:pt x="2350135" y="112395"/>
                </a:lnTo>
                <a:lnTo>
                  <a:pt x="2352294" y="112395"/>
                </a:lnTo>
                <a:lnTo>
                  <a:pt x="2352535" y="113665"/>
                </a:lnTo>
                <a:lnTo>
                  <a:pt x="2352535" y="106045"/>
                </a:lnTo>
                <a:lnTo>
                  <a:pt x="2334933" y="106045"/>
                </a:lnTo>
                <a:lnTo>
                  <a:pt x="2334933" y="113665"/>
                </a:lnTo>
                <a:lnTo>
                  <a:pt x="2331059" y="113665"/>
                </a:lnTo>
                <a:lnTo>
                  <a:pt x="2330996" y="112395"/>
                </a:lnTo>
                <a:lnTo>
                  <a:pt x="2331491" y="112395"/>
                </a:lnTo>
                <a:lnTo>
                  <a:pt x="2332418" y="111125"/>
                </a:lnTo>
                <a:lnTo>
                  <a:pt x="2332901" y="111125"/>
                </a:lnTo>
                <a:lnTo>
                  <a:pt x="2334323" y="112395"/>
                </a:lnTo>
                <a:lnTo>
                  <a:pt x="2334933" y="113665"/>
                </a:lnTo>
                <a:lnTo>
                  <a:pt x="2334933" y="106045"/>
                </a:lnTo>
                <a:lnTo>
                  <a:pt x="2324176" y="106045"/>
                </a:lnTo>
                <a:lnTo>
                  <a:pt x="2324176" y="113665"/>
                </a:lnTo>
                <a:lnTo>
                  <a:pt x="2322182" y="113665"/>
                </a:lnTo>
                <a:lnTo>
                  <a:pt x="2322182" y="177165"/>
                </a:lnTo>
                <a:lnTo>
                  <a:pt x="2321674" y="177165"/>
                </a:lnTo>
                <a:lnTo>
                  <a:pt x="2319388" y="178435"/>
                </a:lnTo>
                <a:lnTo>
                  <a:pt x="2318245" y="177165"/>
                </a:lnTo>
                <a:lnTo>
                  <a:pt x="2316746" y="177165"/>
                </a:lnTo>
                <a:lnTo>
                  <a:pt x="2316035" y="175895"/>
                </a:lnTo>
                <a:lnTo>
                  <a:pt x="2315324" y="174625"/>
                </a:lnTo>
                <a:lnTo>
                  <a:pt x="2311184" y="174625"/>
                </a:lnTo>
                <a:lnTo>
                  <a:pt x="2310828" y="173355"/>
                </a:lnTo>
                <a:lnTo>
                  <a:pt x="2320366" y="173355"/>
                </a:lnTo>
                <a:lnTo>
                  <a:pt x="2321014" y="174625"/>
                </a:lnTo>
                <a:lnTo>
                  <a:pt x="2322182" y="177165"/>
                </a:lnTo>
                <a:lnTo>
                  <a:pt x="2322182" y="113665"/>
                </a:lnTo>
                <a:lnTo>
                  <a:pt x="2320188" y="113665"/>
                </a:lnTo>
                <a:lnTo>
                  <a:pt x="2320188" y="170815"/>
                </a:lnTo>
                <a:lnTo>
                  <a:pt x="2317915" y="170815"/>
                </a:lnTo>
                <a:lnTo>
                  <a:pt x="2318283" y="169545"/>
                </a:lnTo>
                <a:lnTo>
                  <a:pt x="2319845" y="169545"/>
                </a:lnTo>
                <a:lnTo>
                  <a:pt x="2320188" y="170815"/>
                </a:lnTo>
                <a:lnTo>
                  <a:pt x="2320188" y="113665"/>
                </a:lnTo>
                <a:lnTo>
                  <a:pt x="2319807" y="113665"/>
                </a:lnTo>
                <a:lnTo>
                  <a:pt x="2319959" y="112395"/>
                </a:lnTo>
                <a:lnTo>
                  <a:pt x="2320315" y="112395"/>
                </a:lnTo>
                <a:lnTo>
                  <a:pt x="2321280" y="111125"/>
                </a:lnTo>
                <a:lnTo>
                  <a:pt x="2321801" y="111125"/>
                </a:lnTo>
                <a:lnTo>
                  <a:pt x="2323236" y="112395"/>
                </a:lnTo>
                <a:lnTo>
                  <a:pt x="2324176" y="113665"/>
                </a:lnTo>
                <a:lnTo>
                  <a:pt x="2324176" y="106045"/>
                </a:lnTo>
                <a:lnTo>
                  <a:pt x="2312911" y="106045"/>
                </a:lnTo>
                <a:lnTo>
                  <a:pt x="2312911" y="113665"/>
                </a:lnTo>
                <a:lnTo>
                  <a:pt x="2310650" y="113665"/>
                </a:lnTo>
                <a:lnTo>
                  <a:pt x="2311412" y="112395"/>
                </a:lnTo>
                <a:lnTo>
                  <a:pt x="2312555" y="112395"/>
                </a:lnTo>
                <a:lnTo>
                  <a:pt x="2312911" y="113665"/>
                </a:lnTo>
                <a:lnTo>
                  <a:pt x="2312911" y="106045"/>
                </a:lnTo>
                <a:lnTo>
                  <a:pt x="2305520" y="106045"/>
                </a:lnTo>
                <a:lnTo>
                  <a:pt x="2305520" y="170815"/>
                </a:lnTo>
                <a:lnTo>
                  <a:pt x="2305100" y="170815"/>
                </a:lnTo>
                <a:lnTo>
                  <a:pt x="2304072" y="172085"/>
                </a:lnTo>
                <a:lnTo>
                  <a:pt x="2302179" y="172085"/>
                </a:lnTo>
                <a:lnTo>
                  <a:pt x="2301367" y="170815"/>
                </a:lnTo>
                <a:lnTo>
                  <a:pt x="2300046" y="170815"/>
                </a:lnTo>
                <a:lnTo>
                  <a:pt x="2299957" y="169545"/>
                </a:lnTo>
                <a:lnTo>
                  <a:pt x="2305253" y="169545"/>
                </a:lnTo>
                <a:lnTo>
                  <a:pt x="2305520" y="170815"/>
                </a:lnTo>
                <a:lnTo>
                  <a:pt x="2305520" y="106045"/>
                </a:lnTo>
                <a:lnTo>
                  <a:pt x="2302192" y="106045"/>
                </a:lnTo>
                <a:lnTo>
                  <a:pt x="2301710" y="105968"/>
                </a:lnTo>
                <a:lnTo>
                  <a:pt x="2301710" y="113665"/>
                </a:lnTo>
                <a:lnTo>
                  <a:pt x="2298230" y="113665"/>
                </a:lnTo>
                <a:lnTo>
                  <a:pt x="2298649" y="112395"/>
                </a:lnTo>
                <a:lnTo>
                  <a:pt x="2301265" y="112395"/>
                </a:lnTo>
                <a:lnTo>
                  <a:pt x="2301710" y="113665"/>
                </a:lnTo>
                <a:lnTo>
                  <a:pt x="2301710" y="105968"/>
                </a:lnTo>
                <a:lnTo>
                  <a:pt x="2296960" y="105143"/>
                </a:lnTo>
                <a:lnTo>
                  <a:pt x="2296960" y="203835"/>
                </a:lnTo>
                <a:lnTo>
                  <a:pt x="2296718" y="205105"/>
                </a:lnTo>
                <a:lnTo>
                  <a:pt x="2294064" y="205105"/>
                </a:lnTo>
                <a:lnTo>
                  <a:pt x="2293467" y="203835"/>
                </a:lnTo>
                <a:lnTo>
                  <a:pt x="2294204" y="203835"/>
                </a:lnTo>
                <a:lnTo>
                  <a:pt x="2294966" y="202565"/>
                </a:lnTo>
                <a:lnTo>
                  <a:pt x="2296744" y="202565"/>
                </a:lnTo>
                <a:lnTo>
                  <a:pt x="2296960" y="203835"/>
                </a:lnTo>
                <a:lnTo>
                  <a:pt x="2296960" y="105143"/>
                </a:lnTo>
                <a:lnTo>
                  <a:pt x="2294864" y="104775"/>
                </a:lnTo>
                <a:lnTo>
                  <a:pt x="2294407" y="104775"/>
                </a:lnTo>
                <a:lnTo>
                  <a:pt x="2294407" y="173355"/>
                </a:lnTo>
                <a:lnTo>
                  <a:pt x="2293975" y="174625"/>
                </a:lnTo>
                <a:lnTo>
                  <a:pt x="2293416" y="174625"/>
                </a:lnTo>
                <a:lnTo>
                  <a:pt x="2293416" y="203835"/>
                </a:lnTo>
                <a:lnTo>
                  <a:pt x="2292350" y="203835"/>
                </a:lnTo>
                <a:lnTo>
                  <a:pt x="2291080" y="205105"/>
                </a:lnTo>
                <a:lnTo>
                  <a:pt x="2272652" y="205105"/>
                </a:lnTo>
                <a:lnTo>
                  <a:pt x="2272652" y="210185"/>
                </a:lnTo>
                <a:lnTo>
                  <a:pt x="2264194" y="210185"/>
                </a:lnTo>
                <a:lnTo>
                  <a:pt x="2263317" y="211455"/>
                </a:lnTo>
                <a:lnTo>
                  <a:pt x="2259355" y="211455"/>
                </a:lnTo>
                <a:lnTo>
                  <a:pt x="2258745" y="210185"/>
                </a:lnTo>
                <a:lnTo>
                  <a:pt x="2256205" y="211455"/>
                </a:lnTo>
                <a:lnTo>
                  <a:pt x="2254161" y="212725"/>
                </a:lnTo>
                <a:lnTo>
                  <a:pt x="2250122" y="212725"/>
                </a:lnTo>
                <a:lnTo>
                  <a:pt x="2248420" y="211455"/>
                </a:lnTo>
                <a:lnTo>
                  <a:pt x="2245652" y="210185"/>
                </a:lnTo>
                <a:lnTo>
                  <a:pt x="2244356" y="210185"/>
                </a:lnTo>
                <a:lnTo>
                  <a:pt x="2242045" y="211455"/>
                </a:lnTo>
                <a:lnTo>
                  <a:pt x="2240965" y="211455"/>
                </a:lnTo>
                <a:lnTo>
                  <a:pt x="2239010" y="210185"/>
                </a:lnTo>
                <a:lnTo>
                  <a:pt x="2217978" y="210185"/>
                </a:lnTo>
                <a:lnTo>
                  <a:pt x="2217166" y="211455"/>
                </a:lnTo>
                <a:lnTo>
                  <a:pt x="2213521" y="211455"/>
                </a:lnTo>
                <a:lnTo>
                  <a:pt x="2212327" y="210185"/>
                </a:lnTo>
                <a:lnTo>
                  <a:pt x="2192731" y="210185"/>
                </a:lnTo>
                <a:lnTo>
                  <a:pt x="2192731" y="222885"/>
                </a:lnTo>
                <a:lnTo>
                  <a:pt x="2191893" y="222885"/>
                </a:lnTo>
                <a:lnTo>
                  <a:pt x="2191893" y="271145"/>
                </a:lnTo>
                <a:lnTo>
                  <a:pt x="2191410" y="272415"/>
                </a:lnTo>
                <a:lnTo>
                  <a:pt x="2184577" y="272415"/>
                </a:lnTo>
                <a:lnTo>
                  <a:pt x="2184577" y="280035"/>
                </a:lnTo>
                <a:lnTo>
                  <a:pt x="2184311" y="281305"/>
                </a:lnTo>
                <a:lnTo>
                  <a:pt x="2184158" y="281305"/>
                </a:lnTo>
                <a:lnTo>
                  <a:pt x="2183384" y="282575"/>
                </a:lnTo>
                <a:lnTo>
                  <a:pt x="2176856" y="282575"/>
                </a:lnTo>
                <a:lnTo>
                  <a:pt x="2174633" y="281305"/>
                </a:lnTo>
                <a:lnTo>
                  <a:pt x="2173706" y="281305"/>
                </a:lnTo>
                <a:lnTo>
                  <a:pt x="2171776" y="282575"/>
                </a:lnTo>
                <a:lnTo>
                  <a:pt x="2165083" y="282575"/>
                </a:lnTo>
                <a:lnTo>
                  <a:pt x="2162556" y="281305"/>
                </a:lnTo>
                <a:lnTo>
                  <a:pt x="2161933" y="281305"/>
                </a:lnTo>
                <a:lnTo>
                  <a:pt x="2160498" y="282575"/>
                </a:lnTo>
                <a:lnTo>
                  <a:pt x="2159546" y="282575"/>
                </a:lnTo>
                <a:lnTo>
                  <a:pt x="2157298" y="281305"/>
                </a:lnTo>
                <a:lnTo>
                  <a:pt x="2140915" y="281305"/>
                </a:lnTo>
                <a:lnTo>
                  <a:pt x="2140458" y="280035"/>
                </a:lnTo>
                <a:lnTo>
                  <a:pt x="2140623" y="280035"/>
                </a:lnTo>
                <a:lnTo>
                  <a:pt x="2141461" y="278765"/>
                </a:lnTo>
                <a:lnTo>
                  <a:pt x="2141956" y="278765"/>
                </a:lnTo>
                <a:lnTo>
                  <a:pt x="2144674" y="277495"/>
                </a:lnTo>
                <a:lnTo>
                  <a:pt x="2146820" y="278765"/>
                </a:lnTo>
                <a:lnTo>
                  <a:pt x="2150173" y="277495"/>
                </a:lnTo>
                <a:lnTo>
                  <a:pt x="2152624" y="277495"/>
                </a:lnTo>
                <a:lnTo>
                  <a:pt x="2152904" y="276225"/>
                </a:lnTo>
                <a:lnTo>
                  <a:pt x="2158542" y="276225"/>
                </a:lnTo>
                <a:lnTo>
                  <a:pt x="2160994" y="277495"/>
                </a:lnTo>
                <a:lnTo>
                  <a:pt x="2164613" y="277495"/>
                </a:lnTo>
                <a:lnTo>
                  <a:pt x="2166378" y="278765"/>
                </a:lnTo>
                <a:lnTo>
                  <a:pt x="2168499" y="278765"/>
                </a:lnTo>
                <a:lnTo>
                  <a:pt x="2169160" y="280035"/>
                </a:lnTo>
                <a:lnTo>
                  <a:pt x="2184577" y="280035"/>
                </a:lnTo>
                <a:lnTo>
                  <a:pt x="2184577" y="272415"/>
                </a:lnTo>
                <a:lnTo>
                  <a:pt x="2173706" y="272415"/>
                </a:lnTo>
                <a:lnTo>
                  <a:pt x="2173427" y="271145"/>
                </a:lnTo>
                <a:lnTo>
                  <a:pt x="2191893" y="271145"/>
                </a:lnTo>
                <a:lnTo>
                  <a:pt x="2191893" y="222885"/>
                </a:lnTo>
                <a:lnTo>
                  <a:pt x="2181517" y="222885"/>
                </a:lnTo>
                <a:lnTo>
                  <a:pt x="2178647" y="224155"/>
                </a:lnTo>
                <a:lnTo>
                  <a:pt x="2177199" y="224155"/>
                </a:lnTo>
                <a:lnTo>
                  <a:pt x="2174646" y="222885"/>
                </a:lnTo>
                <a:lnTo>
                  <a:pt x="2171649" y="222885"/>
                </a:lnTo>
                <a:lnTo>
                  <a:pt x="2170201" y="224155"/>
                </a:lnTo>
                <a:lnTo>
                  <a:pt x="2169096" y="224155"/>
                </a:lnTo>
                <a:lnTo>
                  <a:pt x="2167432" y="222885"/>
                </a:lnTo>
                <a:lnTo>
                  <a:pt x="2165312" y="222885"/>
                </a:lnTo>
                <a:lnTo>
                  <a:pt x="2164524" y="224155"/>
                </a:lnTo>
                <a:lnTo>
                  <a:pt x="2161248" y="224155"/>
                </a:lnTo>
                <a:lnTo>
                  <a:pt x="2159089" y="222885"/>
                </a:lnTo>
                <a:lnTo>
                  <a:pt x="2153450" y="222885"/>
                </a:lnTo>
                <a:lnTo>
                  <a:pt x="2153450" y="269875"/>
                </a:lnTo>
                <a:lnTo>
                  <a:pt x="2152980" y="271145"/>
                </a:lnTo>
                <a:lnTo>
                  <a:pt x="2140102" y="271145"/>
                </a:lnTo>
                <a:lnTo>
                  <a:pt x="2137219" y="269875"/>
                </a:lnTo>
                <a:lnTo>
                  <a:pt x="2142782" y="269875"/>
                </a:lnTo>
                <a:lnTo>
                  <a:pt x="2147608" y="268605"/>
                </a:lnTo>
                <a:lnTo>
                  <a:pt x="2153183" y="269875"/>
                </a:lnTo>
                <a:lnTo>
                  <a:pt x="2153450" y="269875"/>
                </a:lnTo>
                <a:lnTo>
                  <a:pt x="2153450" y="222885"/>
                </a:lnTo>
                <a:lnTo>
                  <a:pt x="2151862" y="222885"/>
                </a:lnTo>
                <a:lnTo>
                  <a:pt x="2149322" y="224155"/>
                </a:lnTo>
                <a:lnTo>
                  <a:pt x="2147290" y="224155"/>
                </a:lnTo>
                <a:lnTo>
                  <a:pt x="2144141" y="222885"/>
                </a:lnTo>
                <a:lnTo>
                  <a:pt x="2138705" y="222885"/>
                </a:lnTo>
                <a:lnTo>
                  <a:pt x="2136762" y="221615"/>
                </a:lnTo>
                <a:lnTo>
                  <a:pt x="2132533" y="221615"/>
                </a:lnTo>
                <a:lnTo>
                  <a:pt x="2131301" y="221589"/>
                </a:lnTo>
                <a:lnTo>
                  <a:pt x="2131301" y="269875"/>
                </a:lnTo>
                <a:lnTo>
                  <a:pt x="2131161" y="269875"/>
                </a:lnTo>
                <a:lnTo>
                  <a:pt x="2130729" y="271145"/>
                </a:lnTo>
                <a:lnTo>
                  <a:pt x="2121001" y="271145"/>
                </a:lnTo>
                <a:lnTo>
                  <a:pt x="2119960" y="270586"/>
                </a:lnTo>
                <a:lnTo>
                  <a:pt x="2119960" y="278765"/>
                </a:lnTo>
                <a:lnTo>
                  <a:pt x="2118614" y="278765"/>
                </a:lnTo>
                <a:lnTo>
                  <a:pt x="2119134" y="277495"/>
                </a:lnTo>
                <a:lnTo>
                  <a:pt x="2119719" y="277495"/>
                </a:lnTo>
                <a:lnTo>
                  <a:pt x="2119960" y="278765"/>
                </a:lnTo>
                <a:lnTo>
                  <a:pt x="2119960" y="270586"/>
                </a:lnTo>
                <a:lnTo>
                  <a:pt x="2118677" y="269875"/>
                </a:lnTo>
                <a:lnTo>
                  <a:pt x="2118017" y="269875"/>
                </a:lnTo>
                <a:lnTo>
                  <a:pt x="2118068" y="268605"/>
                </a:lnTo>
                <a:lnTo>
                  <a:pt x="2128164" y="268605"/>
                </a:lnTo>
                <a:lnTo>
                  <a:pt x="2131301" y="269875"/>
                </a:lnTo>
                <a:lnTo>
                  <a:pt x="2131301" y="221589"/>
                </a:lnTo>
                <a:lnTo>
                  <a:pt x="2102116" y="220853"/>
                </a:lnTo>
                <a:lnTo>
                  <a:pt x="2102116" y="278765"/>
                </a:lnTo>
                <a:lnTo>
                  <a:pt x="2101011" y="280035"/>
                </a:lnTo>
                <a:lnTo>
                  <a:pt x="2099424" y="280035"/>
                </a:lnTo>
                <a:lnTo>
                  <a:pt x="2100059" y="278765"/>
                </a:lnTo>
                <a:lnTo>
                  <a:pt x="2100237" y="277495"/>
                </a:lnTo>
                <a:lnTo>
                  <a:pt x="2101621" y="277495"/>
                </a:lnTo>
                <a:lnTo>
                  <a:pt x="2102116" y="278765"/>
                </a:lnTo>
                <a:lnTo>
                  <a:pt x="2102116" y="220853"/>
                </a:lnTo>
                <a:lnTo>
                  <a:pt x="2098852" y="220776"/>
                </a:lnTo>
                <a:lnTo>
                  <a:pt x="2098852" y="280035"/>
                </a:lnTo>
                <a:lnTo>
                  <a:pt x="2096160" y="281305"/>
                </a:lnTo>
                <a:lnTo>
                  <a:pt x="2094039" y="281305"/>
                </a:lnTo>
                <a:lnTo>
                  <a:pt x="2090318" y="280035"/>
                </a:lnTo>
                <a:lnTo>
                  <a:pt x="2088667" y="280035"/>
                </a:lnTo>
                <a:lnTo>
                  <a:pt x="2084552" y="281305"/>
                </a:lnTo>
                <a:lnTo>
                  <a:pt x="2081225" y="280035"/>
                </a:lnTo>
                <a:lnTo>
                  <a:pt x="2079904" y="278765"/>
                </a:lnTo>
                <a:lnTo>
                  <a:pt x="2077694" y="277495"/>
                </a:lnTo>
                <a:lnTo>
                  <a:pt x="2076805" y="277495"/>
                </a:lnTo>
                <a:lnTo>
                  <a:pt x="2074672" y="278765"/>
                </a:lnTo>
                <a:lnTo>
                  <a:pt x="2073275" y="280035"/>
                </a:lnTo>
                <a:lnTo>
                  <a:pt x="2068042" y="278765"/>
                </a:lnTo>
                <a:lnTo>
                  <a:pt x="2059368" y="278765"/>
                </a:lnTo>
                <a:lnTo>
                  <a:pt x="2058035" y="277495"/>
                </a:lnTo>
                <a:lnTo>
                  <a:pt x="2056485" y="278765"/>
                </a:lnTo>
                <a:lnTo>
                  <a:pt x="2055380" y="278765"/>
                </a:lnTo>
                <a:lnTo>
                  <a:pt x="2054783" y="277495"/>
                </a:lnTo>
                <a:lnTo>
                  <a:pt x="2054644" y="277495"/>
                </a:lnTo>
                <a:lnTo>
                  <a:pt x="2054250" y="276225"/>
                </a:lnTo>
                <a:lnTo>
                  <a:pt x="2089200" y="276225"/>
                </a:lnTo>
                <a:lnTo>
                  <a:pt x="2091626" y="277495"/>
                </a:lnTo>
                <a:lnTo>
                  <a:pt x="2094661" y="277495"/>
                </a:lnTo>
                <a:lnTo>
                  <a:pt x="2096427" y="278765"/>
                </a:lnTo>
                <a:lnTo>
                  <a:pt x="2097849" y="280035"/>
                </a:lnTo>
                <a:lnTo>
                  <a:pt x="2098852" y="280035"/>
                </a:lnTo>
                <a:lnTo>
                  <a:pt x="2098852" y="220776"/>
                </a:lnTo>
                <a:lnTo>
                  <a:pt x="2098459" y="220764"/>
                </a:lnTo>
                <a:lnTo>
                  <a:pt x="2098459" y="268605"/>
                </a:lnTo>
                <a:lnTo>
                  <a:pt x="2098230" y="268605"/>
                </a:lnTo>
                <a:lnTo>
                  <a:pt x="2098230" y="273685"/>
                </a:lnTo>
                <a:lnTo>
                  <a:pt x="2096477" y="273685"/>
                </a:lnTo>
                <a:lnTo>
                  <a:pt x="2096884" y="272415"/>
                </a:lnTo>
                <a:lnTo>
                  <a:pt x="2097392" y="272415"/>
                </a:lnTo>
                <a:lnTo>
                  <a:pt x="2098230" y="273685"/>
                </a:lnTo>
                <a:lnTo>
                  <a:pt x="2098230" y="268605"/>
                </a:lnTo>
                <a:lnTo>
                  <a:pt x="2085467" y="268605"/>
                </a:lnTo>
                <a:lnTo>
                  <a:pt x="2085467" y="273685"/>
                </a:lnTo>
                <a:lnTo>
                  <a:pt x="2083689" y="273685"/>
                </a:lnTo>
                <a:lnTo>
                  <a:pt x="2084095" y="272415"/>
                </a:lnTo>
                <a:lnTo>
                  <a:pt x="2084616" y="272415"/>
                </a:lnTo>
                <a:lnTo>
                  <a:pt x="2085467" y="273685"/>
                </a:lnTo>
                <a:lnTo>
                  <a:pt x="2085467" y="268605"/>
                </a:lnTo>
                <a:lnTo>
                  <a:pt x="2050821" y="268605"/>
                </a:lnTo>
                <a:lnTo>
                  <a:pt x="2051138" y="267335"/>
                </a:lnTo>
                <a:lnTo>
                  <a:pt x="2066836" y="267335"/>
                </a:lnTo>
                <a:lnTo>
                  <a:pt x="2068550" y="266065"/>
                </a:lnTo>
                <a:lnTo>
                  <a:pt x="2069668" y="266065"/>
                </a:lnTo>
                <a:lnTo>
                  <a:pt x="2071370" y="267335"/>
                </a:lnTo>
                <a:lnTo>
                  <a:pt x="2098027" y="267335"/>
                </a:lnTo>
                <a:lnTo>
                  <a:pt x="2098459" y="268605"/>
                </a:lnTo>
                <a:lnTo>
                  <a:pt x="2098459" y="220764"/>
                </a:lnTo>
                <a:lnTo>
                  <a:pt x="2081923" y="220345"/>
                </a:lnTo>
                <a:lnTo>
                  <a:pt x="2074316" y="220345"/>
                </a:lnTo>
                <a:lnTo>
                  <a:pt x="2072703" y="219075"/>
                </a:lnTo>
                <a:lnTo>
                  <a:pt x="2071420" y="219075"/>
                </a:lnTo>
                <a:lnTo>
                  <a:pt x="2069185" y="220345"/>
                </a:lnTo>
                <a:lnTo>
                  <a:pt x="2067521" y="220345"/>
                </a:lnTo>
                <a:lnTo>
                  <a:pt x="2064956" y="219075"/>
                </a:lnTo>
                <a:lnTo>
                  <a:pt x="2064042" y="219075"/>
                </a:lnTo>
                <a:lnTo>
                  <a:pt x="2061768" y="220345"/>
                </a:lnTo>
                <a:lnTo>
                  <a:pt x="2053564" y="220345"/>
                </a:lnTo>
                <a:lnTo>
                  <a:pt x="2050707" y="219075"/>
                </a:lnTo>
                <a:lnTo>
                  <a:pt x="2047405" y="219075"/>
                </a:lnTo>
                <a:lnTo>
                  <a:pt x="2047405" y="277495"/>
                </a:lnTo>
                <a:lnTo>
                  <a:pt x="2046947" y="277495"/>
                </a:lnTo>
                <a:lnTo>
                  <a:pt x="2045525" y="278765"/>
                </a:lnTo>
                <a:lnTo>
                  <a:pt x="2043176" y="278765"/>
                </a:lnTo>
                <a:lnTo>
                  <a:pt x="2042947" y="277495"/>
                </a:lnTo>
                <a:lnTo>
                  <a:pt x="2044268" y="276225"/>
                </a:lnTo>
                <a:lnTo>
                  <a:pt x="2047214" y="276225"/>
                </a:lnTo>
                <a:lnTo>
                  <a:pt x="2047405" y="277495"/>
                </a:lnTo>
                <a:lnTo>
                  <a:pt x="2047405" y="219075"/>
                </a:lnTo>
                <a:lnTo>
                  <a:pt x="2045436" y="219075"/>
                </a:lnTo>
                <a:lnTo>
                  <a:pt x="2045436" y="268605"/>
                </a:lnTo>
                <a:lnTo>
                  <a:pt x="2040890" y="268605"/>
                </a:lnTo>
                <a:lnTo>
                  <a:pt x="2040890" y="277495"/>
                </a:lnTo>
                <a:lnTo>
                  <a:pt x="2040686" y="278765"/>
                </a:lnTo>
                <a:lnTo>
                  <a:pt x="2039226" y="278765"/>
                </a:lnTo>
                <a:lnTo>
                  <a:pt x="2039251" y="277495"/>
                </a:lnTo>
                <a:lnTo>
                  <a:pt x="2039632" y="276225"/>
                </a:lnTo>
                <a:lnTo>
                  <a:pt x="2040318" y="277495"/>
                </a:lnTo>
                <a:lnTo>
                  <a:pt x="2040890" y="277495"/>
                </a:lnTo>
                <a:lnTo>
                  <a:pt x="2040890" y="268605"/>
                </a:lnTo>
                <a:lnTo>
                  <a:pt x="2036229" y="268605"/>
                </a:lnTo>
                <a:lnTo>
                  <a:pt x="2034324" y="267335"/>
                </a:lnTo>
                <a:lnTo>
                  <a:pt x="2025370" y="267335"/>
                </a:lnTo>
                <a:lnTo>
                  <a:pt x="2025167" y="266065"/>
                </a:lnTo>
                <a:lnTo>
                  <a:pt x="2037930" y="266065"/>
                </a:lnTo>
                <a:lnTo>
                  <a:pt x="2040318" y="267335"/>
                </a:lnTo>
                <a:lnTo>
                  <a:pt x="2045055" y="267335"/>
                </a:lnTo>
                <a:lnTo>
                  <a:pt x="2045436" y="268605"/>
                </a:lnTo>
                <a:lnTo>
                  <a:pt x="2045436" y="219075"/>
                </a:lnTo>
                <a:lnTo>
                  <a:pt x="2021700" y="219075"/>
                </a:lnTo>
                <a:lnTo>
                  <a:pt x="2021700" y="266065"/>
                </a:lnTo>
                <a:lnTo>
                  <a:pt x="2020976" y="267335"/>
                </a:lnTo>
                <a:lnTo>
                  <a:pt x="2016302" y="267335"/>
                </a:lnTo>
                <a:lnTo>
                  <a:pt x="2015909" y="266065"/>
                </a:lnTo>
                <a:lnTo>
                  <a:pt x="2021700" y="266065"/>
                </a:lnTo>
                <a:lnTo>
                  <a:pt x="2021700" y="219075"/>
                </a:lnTo>
                <a:lnTo>
                  <a:pt x="2014347" y="219075"/>
                </a:lnTo>
                <a:lnTo>
                  <a:pt x="2014347" y="276225"/>
                </a:lnTo>
                <a:lnTo>
                  <a:pt x="2014270" y="277495"/>
                </a:lnTo>
                <a:lnTo>
                  <a:pt x="2010727" y="277495"/>
                </a:lnTo>
                <a:lnTo>
                  <a:pt x="2010613" y="276225"/>
                </a:lnTo>
                <a:lnTo>
                  <a:pt x="2014347" y="276225"/>
                </a:lnTo>
                <a:lnTo>
                  <a:pt x="2014347" y="219075"/>
                </a:lnTo>
                <a:lnTo>
                  <a:pt x="2012454" y="219075"/>
                </a:lnTo>
                <a:lnTo>
                  <a:pt x="2012454" y="267335"/>
                </a:lnTo>
                <a:lnTo>
                  <a:pt x="1988858" y="267335"/>
                </a:lnTo>
                <a:lnTo>
                  <a:pt x="1988858" y="274955"/>
                </a:lnTo>
                <a:lnTo>
                  <a:pt x="1988566" y="276225"/>
                </a:lnTo>
                <a:lnTo>
                  <a:pt x="1986889" y="276225"/>
                </a:lnTo>
                <a:lnTo>
                  <a:pt x="1986724" y="274955"/>
                </a:lnTo>
                <a:lnTo>
                  <a:pt x="1988858" y="274955"/>
                </a:lnTo>
                <a:lnTo>
                  <a:pt x="1988858" y="267335"/>
                </a:lnTo>
                <a:lnTo>
                  <a:pt x="1983422" y="267335"/>
                </a:lnTo>
                <a:lnTo>
                  <a:pt x="1983422" y="274955"/>
                </a:lnTo>
                <a:lnTo>
                  <a:pt x="1983130" y="276225"/>
                </a:lnTo>
                <a:lnTo>
                  <a:pt x="1981898" y="276225"/>
                </a:lnTo>
                <a:lnTo>
                  <a:pt x="1981441" y="274955"/>
                </a:lnTo>
                <a:lnTo>
                  <a:pt x="1983422" y="274955"/>
                </a:lnTo>
                <a:lnTo>
                  <a:pt x="1983422" y="267335"/>
                </a:lnTo>
                <a:lnTo>
                  <a:pt x="1981365" y="267335"/>
                </a:lnTo>
                <a:lnTo>
                  <a:pt x="1981060" y="266065"/>
                </a:lnTo>
                <a:lnTo>
                  <a:pt x="1981288" y="266065"/>
                </a:lnTo>
                <a:lnTo>
                  <a:pt x="1982190" y="264795"/>
                </a:lnTo>
                <a:lnTo>
                  <a:pt x="1982812" y="264795"/>
                </a:lnTo>
                <a:lnTo>
                  <a:pt x="1986178" y="266065"/>
                </a:lnTo>
                <a:lnTo>
                  <a:pt x="2012137" y="266065"/>
                </a:lnTo>
                <a:lnTo>
                  <a:pt x="2012454" y="267335"/>
                </a:lnTo>
                <a:lnTo>
                  <a:pt x="2012454" y="219075"/>
                </a:lnTo>
                <a:lnTo>
                  <a:pt x="2008733" y="219075"/>
                </a:lnTo>
                <a:lnTo>
                  <a:pt x="2007323" y="220345"/>
                </a:lnTo>
                <a:lnTo>
                  <a:pt x="2006485" y="220345"/>
                </a:lnTo>
                <a:lnTo>
                  <a:pt x="2004542" y="219075"/>
                </a:lnTo>
                <a:lnTo>
                  <a:pt x="1977720" y="219075"/>
                </a:lnTo>
                <a:lnTo>
                  <a:pt x="1977720" y="274955"/>
                </a:lnTo>
                <a:lnTo>
                  <a:pt x="1977339" y="276225"/>
                </a:lnTo>
                <a:lnTo>
                  <a:pt x="1970620" y="276225"/>
                </a:lnTo>
                <a:lnTo>
                  <a:pt x="1970303" y="274955"/>
                </a:lnTo>
                <a:lnTo>
                  <a:pt x="1977720" y="274955"/>
                </a:lnTo>
                <a:lnTo>
                  <a:pt x="1977720" y="219075"/>
                </a:lnTo>
                <a:lnTo>
                  <a:pt x="1975739" y="219075"/>
                </a:lnTo>
                <a:lnTo>
                  <a:pt x="1975739" y="266065"/>
                </a:lnTo>
                <a:lnTo>
                  <a:pt x="1975624" y="267335"/>
                </a:lnTo>
                <a:lnTo>
                  <a:pt x="1963267" y="267335"/>
                </a:lnTo>
                <a:lnTo>
                  <a:pt x="1963267" y="274955"/>
                </a:lnTo>
                <a:lnTo>
                  <a:pt x="1962810" y="276225"/>
                </a:lnTo>
                <a:lnTo>
                  <a:pt x="1962251" y="276225"/>
                </a:lnTo>
                <a:lnTo>
                  <a:pt x="1961362" y="274955"/>
                </a:lnTo>
                <a:lnTo>
                  <a:pt x="1963267" y="274955"/>
                </a:lnTo>
                <a:lnTo>
                  <a:pt x="1963267" y="267335"/>
                </a:lnTo>
                <a:lnTo>
                  <a:pt x="1950212" y="267335"/>
                </a:lnTo>
                <a:lnTo>
                  <a:pt x="1950262" y="266065"/>
                </a:lnTo>
                <a:lnTo>
                  <a:pt x="1952167" y="264795"/>
                </a:lnTo>
                <a:lnTo>
                  <a:pt x="1954022" y="264795"/>
                </a:lnTo>
                <a:lnTo>
                  <a:pt x="1956168" y="266065"/>
                </a:lnTo>
                <a:lnTo>
                  <a:pt x="1964296" y="266065"/>
                </a:lnTo>
                <a:lnTo>
                  <a:pt x="1969757" y="264795"/>
                </a:lnTo>
                <a:lnTo>
                  <a:pt x="1975446" y="266065"/>
                </a:lnTo>
                <a:lnTo>
                  <a:pt x="1975739" y="266065"/>
                </a:lnTo>
                <a:lnTo>
                  <a:pt x="1975739" y="219075"/>
                </a:lnTo>
                <a:lnTo>
                  <a:pt x="1950021" y="219075"/>
                </a:lnTo>
                <a:lnTo>
                  <a:pt x="1948586" y="217805"/>
                </a:lnTo>
                <a:lnTo>
                  <a:pt x="1948103" y="217805"/>
                </a:lnTo>
                <a:lnTo>
                  <a:pt x="1945754" y="219075"/>
                </a:lnTo>
                <a:lnTo>
                  <a:pt x="1940344" y="219075"/>
                </a:lnTo>
                <a:lnTo>
                  <a:pt x="1937435" y="217805"/>
                </a:lnTo>
                <a:lnTo>
                  <a:pt x="1932724" y="217805"/>
                </a:lnTo>
                <a:lnTo>
                  <a:pt x="1932190" y="219075"/>
                </a:lnTo>
                <a:lnTo>
                  <a:pt x="1929168" y="219075"/>
                </a:lnTo>
                <a:lnTo>
                  <a:pt x="1928418" y="218719"/>
                </a:lnTo>
                <a:lnTo>
                  <a:pt x="1928418" y="264795"/>
                </a:lnTo>
                <a:lnTo>
                  <a:pt x="1927910" y="266065"/>
                </a:lnTo>
                <a:lnTo>
                  <a:pt x="1926932" y="267335"/>
                </a:lnTo>
                <a:lnTo>
                  <a:pt x="1926399" y="267335"/>
                </a:lnTo>
                <a:lnTo>
                  <a:pt x="1924316" y="266065"/>
                </a:lnTo>
                <a:lnTo>
                  <a:pt x="1922907" y="266065"/>
                </a:lnTo>
                <a:lnTo>
                  <a:pt x="1922907" y="276225"/>
                </a:lnTo>
                <a:lnTo>
                  <a:pt x="1922881" y="277495"/>
                </a:lnTo>
                <a:lnTo>
                  <a:pt x="1911553" y="277495"/>
                </a:lnTo>
                <a:lnTo>
                  <a:pt x="1910118" y="276225"/>
                </a:lnTo>
                <a:lnTo>
                  <a:pt x="1909673" y="276225"/>
                </a:lnTo>
                <a:lnTo>
                  <a:pt x="1906714" y="277495"/>
                </a:lnTo>
                <a:lnTo>
                  <a:pt x="1904352" y="277495"/>
                </a:lnTo>
                <a:lnTo>
                  <a:pt x="1901164" y="276225"/>
                </a:lnTo>
                <a:lnTo>
                  <a:pt x="1890420" y="276225"/>
                </a:lnTo>
                <a:lnTo>
                  <a:pt x="1888528" y="277495"/>
                </a:lnTo>
                <a:lnTo>
                  <a:pt x="1887423" y="277495"/>
                </a:lnTo>
                <a:lnTo>
                  <a:pt x="1885543" y="276225"/>
                </a:lnTo>
                <a:lnTo>
                  <a:pt x="1884540" y="276225"/>
                </a:lnTo>
                <a:lnTo>
                  <a:pt x="1883689" y="274955"/>
                </a:lnTo>
                <a:lnTo>
                  <a:pt x="1883664" y="273685"/>
                </a:lnTo>
                <a:lnTo>
                  <a:pt x="1884375" y="273685"/>
                </a:lnTo>
                <a:lnTo>
                  <a:pt x="1886724" y="272415"/>
                </a:lnTo>
                <a:lnTo>
                  <a:pt x="1898472" y="272415"/>
                </a:lnTo>
                <a:lnTo>
                  <a:pt x="1900936" y="273685"/>
                </a:lnTo>
                <a:lnTo>
                  <a:pt x="1902091" y="274955"/>
                </a:lnTo>
                <a:lnTo>
                  <a:pt x="1907235" y="274955"/>
                </a:lnTo>
                <a:lnTo>
                  <a:pt x="1916582" y="273685"/>
                </a:lnTo>
                <a:lnTo>
                  <a:pt x="1918106" y="274955"/>
                </a:lnTo>
                <a:lnTo>
                  <a:pt x="1921852" y="274955"/>
                </a:lnTo>
                <a:lnTo>
                  <a:pt x="1922767" y="276225"/>
                </a:lnTo>
                <a:lnTo>
                  <a:pt x="1922907" y="276225"/>
                </a:lnTo>
                <a:lnTo>
                  <a:pt x="1922907" y="266065"/>
                </a:lnTo>
                <a:lnTo>
                  <a:pt x="1921268" y="266065"/>
                </a:lnTo>
                <a:lnTo>
                  <a:pt x="1920900" y="264795"/>
                </a:lnTo>
                <a:lnTo>
                  <a:pt x="1928418" y="264795"/>
                </a:lnTo>
                <a:lnTo>
                  <a:pt x="1928418" y="218719"/>
                </a:lnTo>
                <a:lnTo>
                  <a:pt x="1926577" y="217805"/>
                </a:lnTo>
                <a:lnTo>
                  <a:pt x="1913686" y="217805"/>
                </a:lnTo>
                <a:lnTo>
                  <a:pt x="1913686" y="266065"/>
                </a:lnTo>
                <a:lnTo>
                  <a:pt x="1913458" y="267335"/>
                </a:lnTo>
                <a:lnTo>
                  <a:pt x="1902942" y="267335"/>
                </a:lnTo>
                <a:lnTo>
                  <a:pt x="1902612" y="266065"/>
                </a:lnTo>
                <a:lnTo>
                  <a:pt x="1913686" y="266065"/>
                </a:lnTo>
                <a:lnTo>
                  <a:pt x="1913686" y="217805"/>
                </a:lnTo>
                <a:lnTo>
                  <a:pt x="1895043" y="217805"/>
                </a:lnTo>
                <a:lnTo>
                  <a:pt x="1895043" y="264795"/>
                </a:lnTo>
                <a:lnTo>
                  <a:pt x="1894725" y="266065"/>
                </a:lnTo>
                <a:lnTo>
                  <a:pt x="1890306" y="266065"/>
                </a:lnTo>
                <a:lnTo>
                  <a:pt x="1887943" y="267335"/>
                </a:lnTo>
                <a:lnTo>
                  <a:pt x="1887347" y="266065"/>
                </a:lnTo>
                <a:lnTo>
                  <a:pt x="1883130" y="266065"/>
                </a:lnTo>
                <a:lnTo>
                  <a:pt x="1882609" y="264795"/>
                </a:lnTo>
                <a:lnTo>
                  <a:pt x="1883765" y="263525"/>
                </a:lnTo>
                <a:lnTo>
                  <a:pt x="1884984" y="264795"/>
                </a:lnTo>
                <a:lnTo>
                  <a:pt x="1889709" y="264795"/>
                </a:lnTo>
                <a:lnTo>
                  <a:pt x="1889709" y="263525"/>
                </a:lnTo>
                <a:lnTo>
                  <a:pt x="1891182" y="264795"/>
                </a:lnTo>
                <a:lnTo>
                  <a:pt x="1895043" y="264795"/>
                </a:lnTo>
                <a:lnTo>
                  <a:pt x="1895043" y="217805"/>
                </a:lnTo>
                <a:lnTo>
                  <a:pt x="1879130" y="217805"/>
                </a:lnTo>
                <a:lnTo>
                  <a:pt x="1879130" y="274955"/>
                </a:lnTo>
                <a:lnTo>
                  <a:pt x="1878799" y="276225"/>
                </a:lnTo>
                <a:lnTo>
                  <a:pt x="1877580" y="276225"/>
                </a:lnTo>
                <a:lnTo>
                  <a:pt x="1875993" y="277495"/>
                </a:lnTo>
                <a:lnTo>
                  <a:pt x="1873072" y="277495"/>
                </a:lnTo>
                <a:lnTo>
                  <a:pt x="1872691" y="276225"/>
                </a:lnTo>
                <a:lnTo>
                  <a:pt x="1872754" y="274955"/>
                </a:lnTo>
                <a:lnTo>
                  <a:pt x="1874088" y="273685"/>
                </a:lnTo>
                <a:lnTo>
                  <a:pt x="1878634" y="273685"/>
                </a:lnTo>
                <a:lnTo>
                  <a:pt x="1879130" y="274955"/>
                </a:lnTo>
                <a:lnTo>
                  <a:pt x="1879130" y="217805"/>
                </a:lnTo>
                <a:lnTo>
                  <a:pt x="1878838" y="217805"/>
                </a:lnTo>
                <a:lnTo>
                  <a:pt x="1877098" y="219075"/>
                </a:lnTo>
                <a:lnTo>
                  <a:pt x="1876298" y="217805"/>
                </a:lnTo>
                <a:lnTo>
                  <a:pt x="1872653" y="217805"/>
                </a:lnTo>
                <a:lnTo>
                  <a:pt x="1868995" y="219075"/>
                </a:lnTo>
                <a:lnTo>
                  <a:pt x="1866950" y="219075"/>
                </a:lnTo>
                <a:lnTo>
                  <a:pt x="1863128" y="217805"/>
                </a:lnTo>
                <a:lnTo>
                  <a:pt x="1861413" y="217805"/>
                </a:lnTo>
                <a:lnTo>
                  <a:pt x="1859407" y="219075"/>
                </a:lnTo>
                <a:lnTo>
                  <a:pt x="1856498" y="219075"/>
                </a:lnTo>
                <a:lnTo>
                  <a:pt x="1856498" y="264795"/>
                </a:lnTo>
                <a:lnTo>
                  <a:pt x="1855381" y="266065"/>
                </a:lnTo>
                <a:lnTo>
                  <a:pt x="1854517" y="266065"/>
                </a:lnTo>
                <a:lnTo>
                  <a:pt x="1853425" y="264795"/>
                </a:lnTo>
                <a:lnTo>
                  <a:pt x="1856498" y="264795"/>
                </a:lnTo>
                <a:lnTo>
                  <a:pt x="1856498" y="219075"/>
                </a:lnTo>
                <a:lnTo>
                  <a:pt x="1855812" y="219075"/>
                </a:lnTo>
                <a:lnTo>
                  <a:pt x="1853260" y="217805"/>
                </a:lnTo>
                <a:lnTo>
                  <a:pt x="1849145" y="217805"/>
                </a:lnTo>
                <a:lnTo>
                  <a:pt x="1849145" y="264795"/>
                </a:lnTo>
                <a:lnTo>
                  <a:pt x="1843963" y="266065"/>
                </a:lnTo>
                <a:lnTo>
                  <a:pt x="1826463" y="266065"/>
                </a:lnTo>
                <a:lnTo>
                  <a:pt x="1825955" y="264795"/>
                </a:lnTo>
                <a:lnTo>
                  <a:pt x="1841093" y="264795"/>
                </a:lnTo>
                <a:lnTo>
                  <a:pt x="1845030" y="263525"/>
                </a:lnTo>
                <a:lnTo>
                  <a:pt x="1849145" y="264795"/>
                </a:lnTo>
                <a:lnTo>
                  <a:pt x="1849145" y="217805"/>
                </a:lnTo>
                <a:lnTo>
                  <a:pt x="1822094" y="217805"/>
                </a:lnTo>
                <a:lnTo>
                  <a:pt x="1822094" y="264795"/>
                </a:lnTo>
                <a:lnTo>
                  <a:pt x="1821751" y="266065"/>
                </a:lnTo>
                <a:lnTo>
                  <a:pt x="1807210" y="266065"/>
                </a:lnTo>
                <a:lnTo>
                  <a:pt x="1804987" y="267335"/>
                </a:lnTo>
                <a:lnTo>
                  <a:pt x="1804098" y="267335"/>
                </a:lnTo>
                <a:lnTo>
                  <a:pt x="1802206" y="266065"/>
                </a:lnTo>
                <a:lnTo>
                  <a:pt x="1796834" y="266065"/>
                </a:lnTo>
                <a:lnTo>
                  <a:pt x="1795068" y="264795"/>
                </a:lnTo>
                <a:lnTo>
                  <a:pt x="1822094" y="264795"/>
                </a:lnTo>
                <a:lnTo>
                  <a:pt x="1822094" y="217805"/>
                </a:lnTo>
                <a:lnTo>
                  <a:pt x="1808492" y="217805"/>
                </a:lnTo>
                <a:lnTo>
                  <a:pt x="1807311" y="216535"/>
                </a:lnTo>
                <a:lnTo>
                  <a:pt x="1803590" y="216535"/>
                </a:lnTo>
                <a:lnTo>
                  <a:pt x="1802676" y="217805"/>
                </a:lnTo>
                <a:lnTo>
                  <a:pt x="1790560" y="217805"/>
                </a:lnTo>
                <a:lnTo>
                  <a:pt x="1790560" y="273685"/>
                </a:lnTo>
                <a:lnTo>
                  <a:pt x="1785810" y="273685"/>
                </a:lnTo>
                <a:lnTo>
                  <a:pt x="1784934" y="274955"/>
                </a:lnTo>
                <a:lnTo>
                  <a:pt x="1783867" y="273685"/>
                </a:lnTo>
                <a:lnTo>
                  <a:pt x="1783702" y="273685"/>
                </a:lnTo>
                <a:lnTo>
                  <a:pt x="1783930" y="272415"/>
                </a:lnTo>
                <a:lnTo>
                  <a:pt x="1790065" y="272415"/>
                </a:lnTo>
                <a:lnTo>
                  <a:pt x="1790560" y="273685"/>
                </a:lnTo>
                <a:lnTo>
                  <a:pt x="1790560" y="217805"/>
                </a:lnTo>
                <a:lnTo>
                  <a:pt x="1785175" y="217805"/>
                </a:lnTo>
                <a:lnTo>
                  <a:pt x="1785175" y="264795"/>
                </a:lnTo>
                <a:lnTo>
                  <a:pt x="1775726" y="266065"/>
                </a:lnTo>
                <a:lnTo>
                  <a:pt x="1758467" y="266065"/>
                </a:lnTo>
                <a:lnTo>
                  <a:pt x="1749564" y="264795"/>
                </a:lnTo>
                <a:lnTo>
                  <a:pt x="1749044" y="264795"/>
                </a:lnTo>
                <a:lnTo>
                  <a:pt x="1755597" y="263525"/>
                </a:lnTo>
                <a:lnTo>
                  <a:pt x="1767103" y="263525"/>
                </a:lnTo>
                <a:lnTo>
                  <a:pt x="1767103" y="264795"/>
                </a:lnTo>
                <a:lnTo>
                  <a:pt x="1785175" y="264795"/>
                </a:lnTo>
                <a:lnTo>
                  <a:pt x="1785175" y="217805"/>
                </a:lnTo>
                <a:lnTo>
                  <a:pt x="1772831" y="217805"/>
                </a:lnTo>
                <a:lnTo>
                  <a:pt x="1766087" y="215265"/>
                </a:lnTo>
                <a:lnTo>
                  <a:pt x="1743176" y="215265"/>
                </a:lnTo>
                <a:lnTo>
                  <a:pt x="1743176" y="264795"/>
                </a:lnTo>
                <a:lnTo>
                  <a:pt x="1742986" y="264795"/>
                </a:lnTo>
                <a:lnTo>
                  <a:pt x="1742109" y="266065"/>
                </a:lnTo>
                <a:lnTo>
                  <a:pt x="1740890" y="266065"/>
                </a:lnTo>
                <a:lnTo>
                  <a:pt x="1738337" y="264795"/>
                </a:lnTo>
                <a:lnTo>
                  <a:pt x="1737817" y="264795"/>
                </a:lnTo>
                <a:lnTo>
                  <a:pt x="1737880" y="263525"/>
                </a:lnTo>
                <a:lnTo>
                  <a:pt x="1741855" y="263525"/>
                </a:lnTo>
                <a:lnTo>
                  <a:pt x="1743176" y="264795"/>
                </a:lnTo>
                <a:lnTo>
                  <a:pt x="1743176" y="215265"/>
                </a:lnTo>
                <a:lnTo>
                  <a:pt x="1740776" y="215265"/>
                </a:lnTo>
                <a:lnTo>
                  <a:pt x="1739874" y="216535"/>
                </a:lnTo>
                <a:lnTo>
                  <a:pt x="1737093" y="217805"/>
                </a:lnTo>
                <a:lnTo>
                  <a:pt x="1734947" y="217805"/>
                </a:lnTo>
                <a:lnTo>
                  <a:pt x="1732241" y="216535"/>
                </a:lnTo>
                <a:lnTo>
                  <a:pt x="1730311" y="216535"/>
                </a:lnTo>
                <a:lnTo>
                  <a:pt x="1729435" y="215265"/>
                </a:lnTo>
                <a:lnTo>
                  <a:pt x="1708683" y="215265"/>
                </a:lnTo>
                <a:lnTo>
                  <a:pt x="1708683" y="263525"/>
                </a:lnTo>
                <a:lnTo>
                  <a:pt x="1708188" y="263525"/>
                </a:lnTo>
                <a:lnTo>
                  <a:pt x="1706778" y="264795"/>
                </a:lnTo>
                <a:lnTo>
                  <a:pt x="1704187" y="264795"/>
                </a:lnTo>
                <a:lnTo>
                  <a:pt x="1704111" y="263525"/>
                </a:lnTo>
                <a:lnTo>
                  <a:pt x="1705152" y="262255"/>
                </a:lnTo>
                <a:lnTo>
                  <a:pt x="1708162" y="262255"/>
                </a:lnTo>
                <a:lnTo>
                  <a:pt x="1708683" y="263525"/>
                </a:lnTo>
                <a:lnTo>
                  <a:pt x="1708683" y="215265"/>
                </a:lnTo>
                <a:lnTo>
                  <a:pt x="1686585" y="215265"/>
                </a:lnTo>
                <a:lnTo>
                  <a:pt x="1686585" y="272415"/>
                </a:lnTo>
                <a:lnTo>
                  <a:pt x="1683004" y="272415"/>
                </a:lnTo>
                <a:lnTo>
                  <a:pt x="1682877" y="271145"/>
                </a:lnTo>
                <a:lnTo>
                  <a:pt x="1686471" y="271145"/>
                </a:lnTo>
                <a:lnTo>
                  <a:pt x="1686585" y="272415"/>
                </a:lnTo>
                <a:lnTo>
                  <a:pt x="1686585" y="215265"/>
                </a:lnTo>
                <a:lnTo>
                  <a:pt x="1682953" y="215265"/>
                </a:lnTo>
                <a:lnTo>
                  <a:pt x="1682953" y="263525"/>
                </a:lnTo>
                <a:lnTo>
                  <a:pt x="1654378" y="263525"/>
                </a:lnTo>
                <a:lnTo>
                  <a:pt x="1654378" y="272415"/>
                </a:lnTo>
                <a:lnTo>
                  <a:pt x="1654009" y="273685"/>
                </a:lnTo>
                <a:lnTo>
                  <a:pt x="1648980" y="273685"/>
                </a:lnTo>
                <a:lnTo>
                  <a:pt x="1647748" y="272415"/>
                </a:lnTo>
                <a:lnTo>
                  <a:pt x="1647863" y="271145"/>
                </a:lnTo>
                <a:lnTo>
                  <a:pt x="1653654" y="271145"/>
                </a:lnTo>
                <a:lnTo>
                  <a:pt x="1654378" y="272415"/>
                </a:lnTo>
                <a:lnTo>
                  <a:pt x="1654378" y="263525"/>
                </a:lnTo>
                <a:lnTo>
                  <a:pt x="1649844" y="263525"/>
                </a:lnTo>
                <a:lnTo>
                  <a:pt x="1650314" y="262255"/>
                </a:lnTo>
                <a:lnTo>
                  <a:pt x="1682661" y="262255"/>
                </a:lnTo>
                <a:lnTo>
                  <a:pt x="1682953" y="263525"/>
                </a:lnTo>
                <a:lnTo>
                  <a:pt x="1682953" y="215265"/>
                </a:lnTo>
                <a:lnTo>
                  <a:pt x="1646250" y="215265"/>
                </a:lnTo>
                <a:lnTo>
                  <a:pt x="1646250" y="263525"/>
                </a:lnTo>
                <a:lnTo>
                  <a:pt x="1644472" y="263525"/>
                </a:lnTo>
                <a:lnTo>
                  <a:pt x="1644472" y="271145"/>
                </a:lnTo>
                <a:lnTo>
                  <a:pt x="1644129" y="272415"/>
                </a:lnTo>
                <a:lnTo>
                  <a:pt x="1638935" y="272415"/>
                </a:lnTo>
                <a:lnTo>
                  <a:pt x="1639227" y="271145"/>
                </a:lnTo>
                <a:lnTo>
                  <a:pt x="1644472" y="271145"/>
                </a:lnTo>
                <a:lnTo>
                  <a:pt x="1644472" y="263525"/>
                </a:lnTo>
                <a:lnTo>
                  <a:pt x="1640776" y="263525"/>
                </a:lnTo>
                <a:lnTo>
                  <a:pt x="1641360" y="262255"/>
                </a:lnTo>
                <a:lnTo>
                  <a:pt x="1645780" y="262255"/>
                </a:lnTo>
                <a:lnTo>
                  <a:pt x="1646250" y="263525"/>
                </a:lnTo>
                <a:lnTo>
                  <a:pt x="1646250" y="215265"/>
                </a:lnTo>
                <a:lnTo>
                  <a:pt x="1642541" y="215265"/>
                </a:lnTo>
                <a:lnTo>
                  <a:pt x="1640357" y="213995"/>
                </a:lnTo>
                <a:lnTo>
                  <a:pt x="1636928" y="213995"/>
                </a:lnTo>
                <a:lnTo>
                  <a:pt x="1636928" y="263525"/>
                </a:lnTo>
                <a:lnTo>
                  <a:pt x="1622577" y="263525"/>
                </a:lnTo>
                <a:lnTo>
                  <a:pt x="1622793" y="262255"/>
                </a:lnTo>
                <a:lnTo>
                  <a:pt x="1636674" y="262255"/>
                </a:lnTo>
                <a:lnTo>
                  <a:pt x="1636928" y="263525"/>
                </a:lnTo>
                <a:lnTo>
                  <a:pt x="1636928" y="213995"/>
                </a:lnTo>
                <a:lnTo>
                  <a:pt x="1633702" y="213995"/>
                </a:lnTo>
                <a:lnTo>
                  <a:pt x="1631823" y="215265"/>
                </a:lnTo>
                <a:lnTo>
                  <a:pt x="1631403" y="215265"/>
                </a:lnTo>
                <a:lnTo>
                  <a:pt x="1630946" y="213995"/>
                </a:lnTo>
                <a:lnTo>
                  <a:pt x="1631594" y="212725"/>
                </a:lnTo>
                <a:lnTo>
                  <a:pt x="1657489" y="212725"/>
                </a:lnTo>
                <a:lnTo>
                  <a:pt x="1660029" y="213995"/>
                </a:lnTo>
                <a:lnTo>
                  <a:pt x="1661490" y="213995"/>
                </a:lnTo>
                <a:lnTo>
                  <a:pt x="1663534" y="212725"/>
                </a:lnTo>
                <a:lnTo>
                  <a:pt x="1668805" y="212725"/>
                </a:lnTo>
                <a:lnTo>
                  <a:pt x="1669326" y="213995"/>
                </a:lnTo>
                <a:lnTo>
                  <a:pt x="1671675" y="213995"/>
                </a:lnTo>
                <a:lnTo>
                  <a:pt x="1673047" y="212725"/>
                </a:lnTo>
                <a:lnTo>
                  <a:pt x="1673669" y="212725"/>
                </a:lnTo>
                <a:lnTo>
                  <a:pt x="1675460" y="213995"/>
                </a:lnTo>
                <a:lnTo>
                  <a:pt x="1676501" y="212725"/>
                </a:lnTo>
                <a:lnTo>
                  <a:pt x="1687004" y="212725"/>
                </a:lnTo>
                <a:lnTo>
                  <a:pt x="1688147" y="213995"/>
                </a:lnTo>
                <a:lnTo>
                  <a:pt x="1699539" y="213995"/>
                </a:lnTo>
                <a:lnTo>
                  <a:pt x="1702765" y="212725"/>
                </a:lnTo>
                <a:lnTo>
                  <a:pt x="1705419" y="212725"/>
                </a:lnTo>
                <a:lnTo>
                  <a:pt x="1708873" y="213995"/>
                </a:lnTo>
                <a:lnTo>
                  <a:pt x="1709775" y="213995"/>
                </a:lnTo>
                <a:lnTo>
                  <a:pt x="1711985" y="212725"/>
                </a:lnTo>
                <a:lnTo>
                  <a:pt x="1723161" y="212725"/>
                </a:lnTo>
                <a:lnTo>
                  <a:pt x="1725345" y="213995"/>
                </a:lnTo>
                <a:lnTo>
                  <a:pt x="1784019" y="213995"/>
                </a:lnTo>
                <a:lnTo>
                  <a:pt x="1785747" y="212725"/>
                </a:lnTo>
                <a:lnTo>
                  <a:pt x="1786585" y="213995"/>
                </a:lnTo>
                <a:lnTo>
                  <a:pt x="1787702" y="213995"/>
                </a:lnTo>
                <a:lnTo>
                  <a:pt x="1788007" y="212725"/>
                </a:lnTo>
                <a:lnTo>
                  <a:pt x="1790598" y="212725"/>
                </a:lnTo>
                <a:lnTo>
                  <a:pt x="1792820" y="213995"/>
                </a:lnTo>
                <a:lnTo>
                  <a:pt x="1836331" y="213995"/>
                </a:lnTo>
                <a:lnTo>
                  <a:pt x="1838591" y="215265"/>
                </a:lnTo>
                <a:lnTo>
                  <a:pt x="1839175" y="215265"/>
                </a:lnTo>
                <a:lnTo>
                  <a:pt x="1842173" y="213995"/>
                </a:lnTo>
                <a:lnTo>
                  <a:pt x="1844560" y="213995"/>
                </a:lnTo>
                <a:lnTo>
                  <a:pt x="1847519" y="215265"/>
                </a:lnTo>
                <a:lnTo>
                  <a:pt x="1847989" y="215265"/>
                </a:lnTo>
                <a:lnTo>
                  <a:pt x="1849704" y="213995"/>
                </a:lnTo>
                <a:lnTo>
                  <a:pt x="1879917" y="213995"/>
                </a:lnTo>
                <a:lnTo>
                  <a:pt x="1881047" y="215265"/>
                </a:lnTo>
                <a:lnTo>
                  <a:pt x="1883892" y="215265"/>
                </a:lnTo>
                <a:lnTo>
                  <a:pt x="1886724" y="213995"/>
                </a:lnTo>
                <a:lnTo>
                  <a:pt x="1891563" y="213995"/>
                </a:lnTo>
                <a:lnTo>
                  <a:pt x="1892160" y="215265"/>
                </a:lnTo>
                <a:lnTo>
                  <a:pt x="1894433" y="215265"/>
                </a:lnTo>
                <a:lnTo>
                  <a:pt x="1896986" y="213995"/>
                </a:lnTo>
                <a:lnTo>
                  <a:pt x="1898650" y="213995"/>
                </a:lnTo>
                <a:lnTo>
                  <a:pt x="1900428" y="215265"/>
                </a:lnTo>
                <a:lnTo>
                  <a:pt x="1902472" y="215265"/>
                </a:lnTo>
                <a:lnTo>
                  <a:pt x="1930234" y="216535"/>
                </a:lnTo>
                <a:lnTo>
                  <a:pt x="1931682" y="215265"/>
                </a:lnTo>
                <a:lnTo>
                  <a:pt x="1943798" y="215265"/>
                </a:lnTo>
                <a:lnTo>
                  <a:pt x="1950199" y="216535"/>
                </a:lnTo>
                <a:lnTo>
                  <a:pt x="1999843" y="216535"/>
                </a:lnTo>
                <a:lnTo>
                  <a:pt x="2001774" y="217805"/>
                </a:lnTo>
                <a:lnTo>
                  <a:pt x="2017255" y="217805"/>
                </a:lnTo>
                <a:lnTo>
                  <a:pt x="2017852" y="216535"/>
                </a:lnTo>
                <a:lnTo>
                  <a:pt x="2020125" y="216535"/>
                </a:lnTo>
                <a:lnTo>
                  <a:pt x="2021801" y="217805"/>
                </a:lnTo>
                <a:lnTo>
                  <a:pt x="2087003" y="217805"/>
                </a:lnTo>
                <a:lnTo>
                  <a:pt x="2088972" y="219075"/>
                </a:lnTo>
                <a:lnTo>
                  <a:pt x="2089442" y="219075"/>
                </a:lnTo>
                <a:lnTo>
                  <a:pt x="2091537" y="217805"/>
                </a:lnTo>
                <a:lnTo>
                  <a:pt x="2092960" y="217805"/>
                </a:lnTo>
                <a:lnTo>
                  <a:pt x="2094903" y="219075"/>
                </a:lnTo>
                <a:lnTo>
                  <a:pt x="2137168" y="219075"/>
                </a:lnTo>
                <a:lnTo>
                  <a:pt x="2138603" y="217805"/>
                </a:lnTo>
                <a:lnTo>
                  <a:pt x="2139137" y="217805"/>
                </a:lnTo>
                <a:lnTo>
                  <a:pt x="2141944" y="219075"/>
                </a:lnTo>
                <a:lnTo>
                  <a:pt x="2144433" y="219075"/>
                </a:lnTo>
                <a:lnTo>
                  <a:pt x="2146858" y="220345"/>
                </a:lnTo>
                <a:lnTo>
                  <a:pt x="2147290" y="220345"/>
                </a:lnTo>
                <a:lnTo>
                  <a:pt x="2149691" y="219075"/>
                </a:lnTo>
                <a:lnTo>
                  <a:pt x="2155952" y="219075"/>
                </a:lnTo>
                <a:lnTo>
                  <a:pt x="2156498" y="217805"/>
                </a:lnTo>
                <a:lnTo>
                  <a:pt x="2157628" y="217805"/>
                </a:lnTo>
                <a:lnTo>
                  <a:pt x="2158200" y="219075"/>
                </a:lnTo>
                <a:lnTo>
                  <a:pt x="2167229" y="219075"/>
                </a:lnTo>
                <a:lnTo>
                  <a:pt x="2168372" y="220345"/>
                </a:lnTo>
                <a:lnTo>
                  <a:pt x="2173160" y="220345"/>
                </a:lnTo>
                <a:lnTo>
                  <a:pt x="2174938" y="219075"/>
                </a:lnTo>
                <a:lnTo>
                  <a:pt x="2176208" y="219075"/>
                </a:lnTo>
                <a:lnTo>
                  <a:pt x="2179256" y="220345"/>
                </a:lnTo>
                <a:lnTo>
                  <a:pt x="2181314" y="221615"/>
                </a:lnTo>
                <a:lnTo>
                  <a:pt x="2185911" y="221615"/>
                </a:lnTo>
                <a:lnTo>
                  <a:pt x="2188349" y="220345"/>
                </a:lnTo>
                <a:lnTo>
                  <a:pt x="2191575" y="221615"/>
                </a:lnTo>
                <a:lnTo>
                  <a:pt x="2192109" y="221615"/>
                </a:lnTo>
                <a:lnTo>
                  <a:pt x="2192731" y="222885"/>
                </a:lnTo>
                <a:lnTo>
                  <a:pt x="2192731" y="210185"/>
                </a:lnTo>
                <a:lnTo>
                  <a:pt x="2191512" y="210185"/>
                </a:lnTo>
                <a:lnTo>
                  <a:pt x="2191258" y="208915"/>
                </a:lnTo>
                <a:lnTo>
                  <a:pt x="2191093" y="208915"/>
                </a:lnTo>
                <a:lnTo>
                  <a:pt x="2191499" y="207645"/>
                </a:lnTo>
                <a:lnTo>
                  <a:pt x="2191994" y="207645"/>
                </a:lnTo>
                <a:lnTo>
                  <a:pt x="2194941" y="208915"/>
                </a:lnTo>
                <a:lnTo>
                  <a:pt x="2197290" y="208915"/>
                </a:lnTo>
                <a:lnTo>
                  <a:pt x="2200745" y="207645"/>
                </a:lnTo>
                <a:lnTo>
                  <a:pt x="2211628" y="207645"/>
                </a:lnTo>
                <a:lnTo>
                  <a:pt x="2213559" y="208915"/>
                </a:lnTo>
                <a:lnTo>
                  <a:pt x="2272106" y="208915"/>
                </a:lnTo>
                <a:lnTo>
                  <a:pt x="2272652" y="210185"/>
                </a:lnTo>
                <a:lnTo>
                  <a:pt x="2272652" y="205105"/>
                </a:lnTo>
                <a:lnTo>
                  <a:pt x="2261171" y="205105"/>
                </a:lnTo>
                <a:lnTo>
                  <a:pt x="2260511" y="203835"/>
                </a:lnTo>
                <a:lnTo>
                  <a:pt x="2261565" y="203835"/>
                </a:lnTo>
                <a:lnTo>
                  <a:pt x="2262619" y="202565"/>
                </a:lnTo>
                <a:lnTo>
                  <a:pt x="2265159" y="201295"/>
                </a:lnTo>
                <a:lnTo>
                  <a:pt x="2266289" y="201295"/>
                </a:lnTo>
                <a:lnTo>
                  <a:pt x="2269071" y="200025"/>
                </a:lnTo>
                <a:lnTo>
                  <a:pt x="2271509" y="200025"/>
                </a:lnTo>
                <a:lnTo>
                  <a:pt x="2271572" y="199898"/>
                </a:lnTo>
                <a:lnTo>
                  <a:pt x="2271687" y="200050"/>
                </a:lnTo>
                <a:lnTo>
                  <a:pt x="2271877" y="200507"/>
                </a:lnTo>
                <a:lnTo>
                  <a:pt x="2272792" y="201396"/>
                </a:lnTo>
                <a:lnTo>
                  <a:pt x="2273770" y="201396"/>
                </a:lnTo>
                <a:lnTo>
                  <a:pt x="2274354" y="200850"/>
                </a:lnTo>
                <a:lnTo>
                  <a:pt x="2274697" y="200520"/>
                </a:lnTo>
                <a:lnTo>
                  <a:pt x="2274913" y="200050"/>
                </a:lnTo>
                <a:lnTo>
                  <a:pt x="2275027" y="199872"/>
                </a:lnTo>
                <a:lnTo>
                  <a:pt x="2275103" y="200025"/>
                </a:lnTo>
                <a:lnTo>
                  <a:pt x="2278113" y="200025"/>
                </a:lnTo>
                <a:lnTo>
                  <a:pt x="2279929" y="198755"/>
                </a:lnTo>
                <a:lnTo>
                  <a:pt x="2283510" y="198755"/>
                </a:lnTo>
                <a:lnTo>
                  <a:pt x="2284679" y="201295"/>
                </a:lnTo>
                <a:lnTo>
                  <a:pt x="2285669" y="202565"/>
                </a:lnTo>
                <a:lnTo>
                  <a:pt x="2293264" y="202565"/>
                </a:lnTo>
                <a:lnTo>
                  <a:pt x="2293416" y="203835"/>
                </a:lnTo>
                <a:lnTo>
                  <a:pt x="2293416" y="174625"/>
                </a:lnTo>
                <a:lnTo>
                  <a:pt x="2293035" y="174625"/>
                </a:lnTo>
                <a:lnTo>
                  <a:pt x="2292477" y="173355"/>
                </a:lnTo>
                <a:lnTo>
                  <a:pt x="2291842" y="173355"/>
                </a:lnTo>
                <a:lnTo>
                  <a:pt x="2291727" y="172085"/>
                </a:lnTo>
                <a:lnTo>
                  <a:pt x="2291651" y="170815"/>
                </a:lnTo>
                <a:lnTo>
                  <a:pt x="2292515" y="170815"/>
                </a:lnTo>
                <a:lnTo>
                  <a:pt x="2293201" y="172085"/>
                </a:lnTo>
                <a:lnTo>
                  <a:pt x="2294331" y="173355"/>
                </a:lnTo>
                <a:lnTo>
                  <a:pt x="2294407" y="104775"/>
                </a:lnTo>
                <a:lnTo>
                  <a:pt x="2292781" y="104775"/>
                </a:lnTo>
                <a:lnTo>
                  <a:pt x="2292781" y="131445"/>
                </a:lnTo>
                <a:lnTo>
                  <a:pt x="2291562" y="131445"/>
                </a:lnTo>
                <a:lnTo>
                  <a:pt x="2291562" y="170815"/>
                </a:lnTo>
                <a:lnTo>
                  <a:pt x="2290546" y="170815"/>
                </a:lnTo>
                <a:lnTo>
                  <a:pt x="2290038" y="169545"/>
                </a:lnTo>
                <a:lnTo>
                  <a:pt x="2290610" y="168275"/>
                </a:lnTo>
                <a:lnTo>
                  <a:pt x="2290978" y="168275"/>
                </a:lnTo>
                <a:lnTo>
                  <a:pt x="2291257" y="169545"/>
                </a:lnTo>
                <a:lnTo>
                  <a:pt x="2291524" y="169545"/>
                </a:lnTo>
                <a:lnTo>
                  <a:pt x="2291562" y="170815"/>
                </a:lnTo>
                <a:lnTo>
                  <a:pt x="2291562" y="131445"/>
                </a:lnTo>
                <a:lnTo>
                  <a:pt x="2288997" y="131445"/>
                </a:lnTo>
                <a:lnTo>
                  <a:pt x="2288870" y="130175"/>
                </a:lnTo>
                <a:lnTo>
                  <a:pt x="2292210" y="130175"/>
                </a:lnTo>
                <a:lnTo>
                  <a:pt x="2292781" y="131445"/>
                </a:lnTo>
                <a:lnTo>
                  <a:pt x="2292781" y="104775"/>
                </a:lnTo>
                <a:lnTo>
                  <a:pt x="2292312" y="104775"/>
                </a:lnTo>
                <a:lnTo>
                  <a:pt x="2291397" y="103505"/>
                </a:lnTo>
                <a:lnTo>
                  <a:pt x="2289162" y="104775"/>
                </a:lnTo>
                <a:lnTo>
                  <a:pt x="2287714" y="104775"/>
                </a:lnTo>
                <a:lnTo>
                  <a:pt x="2281859" y="105841"/>
                </a:lnTo>
                <a:lnTo>
                  <a:pt x="2281859" y="172085"/>
                </a:lnTo>
                <a:lnTo>
                  <a:pt x="2274925" y="172085"/>
                </a:lnTo>
                <a:lnTo>
                  <a:pt x="2274925" y="199644"/>
                </a:lnTo>
                <a:lnTo>
                  <a:pt x="2273922" y="199644"/>
                </a:lnTo>
                <a:lnTo>
                  <a:pt x="2272665" y="199631"/>
                </a:lnTo>
                <a:lnTo>
                  <a:pt x="2271725" y="199631"/>
                </a:lnTo>
                <a:lnTo>
                  <a:pt x="2272233" y="198755"/>
                </a:lnTo>
                <a:lnTo>
                  <a:pt x="2274544" y="198755"/>
                </a:lnTo>
                <a:lnTo>
                  <a:pt x="2274925" y="199644"/>
                </a:lnTo>
                <a:lnTo>
                  <a:pt x="2274925" y="172085"/>
                </a:lnTo>
                <a:lnTo>
                  <a:pt x="2272817" y="172085"/>
                </a:lnTo>
                <a:lnTo>
                  <a:pt x="2271814" y="173355"/>
                </a:lnTo>
                <a:lnTo>
                  <a:pt x="2270658" y="175895"/>
                </a:lnTo>
                <a:lnTo>
                  <a:pt x="2269172" y="175895"/>
                </a:lnTo>
                <a:lnTo>
                  <a:pt x="2267013" y="174625"/>
                </a:lnTo>
                <a:lnTo>
                  <a:pt x="2262784" y="174625"/>
                </a:lnTo>
                <a:lnTo>
                  <a:pt x="2261463" y="173355"/>
                </a:lnTo>
                <a:lnTo>
                  <a:pt x="2261057" y="173355"/>
                </a:lnTo>
                <a:lnTo>
                  <a:pt x="2260600" y="172085"/>
                </a:lnTo>
                <a:lnTo>
                  <a:pt x="2260612" y="169545"/>
                </a:lnTo>
                <a:lnTo>
                  <a:pt x="2260828" y="168275"/>
                </a:lnTo>
                <a:lnTo>
                  <a:pt x="2265718" y="168275"/>
                </a:lnTo>
                <a:lnTo>
                  <a:pt x="2268283" y="169545"/>
                </a:lnTo>
                <a:lnTo>
                  <a:pt x="2269769" y="169545"/>
                </a:lnTo>
                <a:lnTo>
                  <a:pt x="2271776" y="168275"/>
                </a:lnTo>
                <a:lnTo>
                  <a:pt x="2272360" y="168275"/>
                </a:lnTo>
                <a:lnTo>
                  <a:pt x="2274773" y="169545"/>
                </a:lnTo>
                <a:lnTo>
                  <a:pt x="2279929" y="169545"/>
                </a:lnTo>
                <a:lnTo>
                  <a:pt x="2280691" y="170815"/>
                </a:lnTo>
                <a:lnTo>
                  <a:pt x="2281859" y="172085"/>
                </a:lnTo>
                <a:lnTo>
                  <a:pt x="2281859" y="105841"/>
                </a:lnTo>
                <a:lnTo>
                  <a:pt x="2280678" y="106045"/>
                </a:lnTo>
                <a:lnTo>
                  <a:pt x="2275192" y="106045"/>
                </a:lnTo>
                <a:lnTo>
                  <a:pt x="2265134" y="104775"/>
                </a:lnTo>
                <a:lnTo>
                  <a:pt x="2260549" y="104775"/>
                </a:lnTo>
                <a:lnTo>
                  <a:pt x="2260473" y="203835"/>
                </a:lnTo>
                <a:lnTo>
                  <a:pt x="2256294" y="203835"/>
                </a:lnTo>
                <a:lnTo>
                  <a:pt x="2253208" y="205105"/>
                </a:lnTo>
                <a:lnTo>
                  <a:pt x="2251976" y="205105"/>
                </a:lnTo>
                <a:lnTo>
                  <a:pt x="2250033" y="203835"/>
                </a:lnTo>
                <a:lnTo>
                  <a:pt x="2249182" y="203835"/>
                </a:lnTo>
                <a:lnTo>
                  <a:pt x="2247760" y="205105"/>
                </a:lnTo>
                <a:lnTo>
                  <a:pt x="2245385" y="205105"/>
                </a:lnTo>
                <a:lnTo>
                  <a:pt x="2244623" y="203835"/>
                </a:lnTo>
                <a:lnTo>
                  <a:pt x="2244864" y="203835"/>
                </a:lnTo>
                <a:lnTo>
                  <a:pt x="2245995" y="202565"/>
                </a:lnTo>
                <a:lnTo>
                  <a:pt x="2259838" y="202565"/>
                </a:lnTo>
                <a:lnTo>
                  <a:pt x="2260473" y="203835"/>
                </a:lnTo>
                <a:lnTo>
                  <a:pt x="2260473" y="104800"/>
                </a:lnTo>
                <a:lnTo>
                  <a:pt x="2255050" y="106045"/>
                </a:lnTo>
                <a:lnTo>
                  <a:pt x="2254173" y="106045"/>
                </a:lnTo>
                <a:lnTo>
                  <a:pt x="2252726" y="107315"/>
                </a:lnTo>
                <a:lnTo>
                  <a:pt x="2252218" y="107315"/>
                </a:lnTo>
                <a:lnTo>
                  <a:pt x="2251456" y="106045"/>
                </a:lnTo>
                <a:lnTo>
                  <a:pt x="2251291" y="106045"/>
                </a:lnTo>
                <a:lnTo>
                  <a:pt x="2251291" y="170815"/>
                </a:lnTo>
                <a:lnTo>
                  <a:pt x="2250833" y="172085"/>
                </a:lnTo>
                <a:lnTo>
                  <a:pt x="2249754" y="172085"/>
                </a:lnTo>
                <a:lnTo>
                  <a:pt x="2249525" y="170815"/>
                </a:lnTo>
                <a:lnTo>
                  <a:pt x="2249855" y="170815"/>
                </a:lnTo>
                <a:lnTo>
                  <a:pt x="2250275" y="169545"/>
                </a:lnTo>
                <a:lnTo>
                  <a:pt x="2251087" y="170815"/>
                </a:lnTo>
                <a:lnTo>
                  <a:pt x="2251291" y="170815"/>
                </a:lnTo>
                <a:lnTo>
                  <a:pt x="2251291" y="106045"/>
                </a:lnTo>
                <a:lnTo>
                  <a:pt x="2250109" y="104775"/>
                </a:lnTo>
                <a:lnTo>
                  <a:pt x="2247011" y="104775"/>
                </a:lnTo>
                <a:lnTo>
                  <a:pt x="2247011" y="175895"/>
                </a:lnTo>
                <a:lnTo>
                  <a:pt x="2244483" y="175895"/>
                </a:lnTo>
                <a:lnTo>
                  <a:pt x="2244496" y="174625"/>
                </a:lnTo>
                <a:lnTo>
                  <a:pt x="2246325" y="174625"/>
                </a:lnTo>
                <a:lnTo>
                  <a:pt x="2247011" y="175895"/>
                </a:lnTo>
                <a:lnTo>
                  <a:pt x="2247011" y="104775"/>
                </a:lnTo>
                <a:lnTo>
                  <a:pt x="2245118" y="104775"/>
                </a:lnTo>
                <a:lnTo>
                  <a:pt x="2243531" y="103505"/>
                </a:lnTo>
                <a:lnTo>
                  <a:pt x="2237816" y="103505"/>
                </a:lnTo>
                <a:lnTo>
                  <a:pt x="2237816" y="122555"/>
                </a:lnTo>
                <a:lnTo>
                  <a:pt x="2237663" y="122555"/>
                </a:lnTo>
                <a:lnTo>
                  <a:pt x="2237663" y="202565"/>
                </a:lnTo>
                <a:lnTo>
                  <a:pt x="2237257" y="203835"/>
                </a:lnTo>
                <a:lnTo>
                  <a:pt x="2234742" y="203835"/>
                </a:lnTo>
                <a:lnTo>
                  <a:pt x="2232774" y="205105"/>
                </a:lnTo>
                <a:lnTo>
                  <a:pt x="2231707" y="205105"/>
                </a:lnTo>
                <a:lnTo>
                  <a:pt x="2229993" y="203835"/>
                </a:lnTo>
                <a:lnTo>
                  <a:pt x="2220988" y="203835"/>
                </a:lnTo>
                <a:lnTo>
                  <a:pt x="2219363" y="202565"/>
                </a:lnTo>
                <a:lnTo>
                  <a:pt x="2217991" y="202565"/>
                </a:lnTo>
                <a:lnTo>
                  <a:pt x="2217674" y="203835"/>
                </a:lnTo>
                <a:lnTo>
                  <a:pt x="2201468" y="203835"/>
                </a:lnTo>
                <a:lnTo>
                  <a:pt x="2200567" y="202565"/>
                </a:lnTo>
                <a:lnTo>
                  <a:pt x="2200351" y="202565"/>
                </a:lnTo>
                <a:lnTo>
                  <a:pt x="2200719" y="201295"/>
                </a:lnTo>
                <a:lnTo>
                  <a:pt x="2201100" y="201295"/>
                </a:lnTo>
                <a:lnTo>
                  <a:pt x="2204758" y="200025"/>
                </a:lnTo>
                <a:lnTo>
                  <a:pt x="2220455" y="200025"/>
                </a:lnTo>
                <a:lnTo>
                  <a:pt x="2221103" y="201295"/>
                </a:lnTo>
                <a:lnTo>
                  <a:pt x="2223249" y="201295"/>
                </a:lnTo>
                <a:lnTo>
                  <a:pt x="2225002" y="202565"/>
                </a:lnTo>
                <a:lnTo>
                  <a:pt x="2237663" y="202565"/>
                </a:lnTo>
                <a:lnTo>
                  <a:pt x="2237663" y="122555"/>
                </a:lnTo>
                <a:lnTo>
                  <a:pt x="2237397" y="122555"/>
                </a:lnTo>
                <a:lnTo>
                  <a:pt x="2237397" y="168275"/>
                </a:lnTo>
                <a:lnTo>
                  <a:pt x="2236914" y="169545"/>
                </a:lnTo>
                <a:lnTo>
                  <a:pt x="2235543" y="169545"/>
                </a:lnTo>
                <a:lnTo>
                  <a:pt x="2235047" y="170815"/>
                </a:lnTo>
                <a:lnTo>
                  <a:pt x="2234234" y="172085"/>
                </a:lnTo>
                <a:lnTo>
                  <a:pt x="2233104" y="173355"/>
                </a:lnTo>
                <a:lnTo>
                  <a:pt x="2231948" y="172085"/>
                </a:lnTo>
                <a:lnTo>
                  <a:pt x="2230145" y="172085"/>
                </a:lnTo>
                <a:lnTo>
                  <a:pt x="2229205" y="170815"/>
                </a:lnTo>
                <a:lnTo>
                  <a:pt x="2228939" y="169545"/>
                </a:lnTo>
                <a:lnTo>
                  <a:pt x="2228088" y="168275"/>
                </a:lnTo>
                <a:lnTo>
                  <a:pt x="2229370" y="167005"/>
                </a:lnTo>
                <a:lnTo>
                  <a:pt x="2230069" y="165735"/>
                </a:lnTo>
                <a:lnTo>
                  <a:pt x="2232050" y="167005"/>
                </a:lnTo>
                <a:lnTo>
                  <a:pt x="2235301" y="167005"/>
                </a:lnTo>
                <a:lnTo>
                  <a:pt x="2237105" y="168275"/>
                </a:lnTo>
                <a:lnTo>
                  <a:pt x="2237397" y="168275"/>
                </a:lnTo>
                <a:lnTo>
                  <a:pt x="2237397" y="122555"/>
                </a:lnTo>
                <a:lnTo>
                  <a:pt x="2235606" y="122555"/>
                </a:lnTo>
                <a:lnTo>
                  <a:pt x="2236279" y="121285"/>
                </a:lnTo>
                <a:lnTo>
                  <a:pt x="2237409" y="121285"/>
                </a:lnTo>
                <a:lnTo>
                  <a:pt x="2237816" y="122555"/>
                </a:lnTo>
                <a:lnTo>
                  <a:pt x="2237816" y="103505"/>
                </a:lnTo>
                <a:lnTo>
                  <a:pt x="2225637" y="103505"/>
                </a:lnTo>
                <a:lnTo>
                  <a:pt x="2225637" y="170815"/>
                </a:lnTo>
                <a:lnTo>
                  <a:pt x="2225459" y="172085"/>
                </a:lnTo>
                <a:lnTo>
                  <a:pt x="2224392" y="172085"/>
                </a:lnTo>
                <a:lnTo>
                  <a:pt x="2224036" y="170815"/>
                </a:lnTo>
                <a:lnTo>
                  <a:pt x="2223732" y="170815"/>
                </a:lnTo>
                <a:lnTo>
                  <a:pt x="2223643" y="169545"/>
                </a:lnTo>
                <a:lnTo>
                  <a:pt x="2223401" y="169545"/>
                </a:lnTo>
                <a:lnTo>
                  <a:pt x="2222665" y="168275"/>
                </a:lnTo>
                <a:lnTo>
                  <a:pt x="2225230" y="168275"/>
                </a:lnTo>
                <a:lnTo>
                  <a:pt x="2225611" y="169545"/>
                </a:lnTo>
                <a:lnTo>
                  <a:pt x="2225637" y="170815"/>
                </a:lnTo>
                <a:lnTo>
                  <a:pt x="2225637" y="103505"/>
                </a:lnTo>
                <a:lnTo>
                  <a:pt x="2208403" y="103505"/>
                </a:lnTo>
                <a:lnTo>
                  <a:pt x="2208403" y="172085"/>
                </a:lnTo>
                <a:lnTo>
                  <a:pt x="2204910" y="172085"/>
                </a:lnTo>
                <a:lnTo>
                  <a:pt x="2205545" y="170815"/>
                </a:lnTo>
                <a:lnTo>
                  <a:pt x="2208022" y="170815"/>
                </a:lnTo>
                <a:lnTo>
                  <a:pt x="2208403" y="172085"/>
                </a:lnTo>
                <a:lnTo>
                  <a:pt x="2208403" y="103505"/>
                </a:lnTo>
                <a:lnTo>
                  <a:pt x="2204440" y="103505"/>
                </a:lnTo>
                <a:lnTo>
                  <a:pt x="2202230" y="102235"/>
                </a:lnTo>
                <a:lnTo>
                  <a:pt x="2198611" y="102235"/>
                </a:lnTo>
                <a:lnTo>
                  <a:pt x="2198433" y="101968"/>
                </a:lnTo>
                <a:lnTo>
                  <a:pt x="2198433" y="196215"/>
                </a:lnTo>
                <a:lnTo>
                  <a:pt x="2197595" y="196215"/>
                </a:lnTo>
                <a:lnTo>
                  <a:pt x="2198128" y="194945"/>
                </a:lnTo>
                <a:lnTo>
                  <a:pt x="2198433" y="196215"/>
                </a:lnTo>
                <a:lnTo>
                  <a:pt x="2198433" y="101968"/>
                </a:lnTo>
                <a:lnTo>
                  <a:pt x="2197773" y="100965"/>
                </a:lnTo>
                <a:lnTo>
                  <a:pt x="2195842" y="100965"/>
                </a:lnTo>
                <a:lnTo>
                  <a:pt x="2194039" y="102235"/>
                </a:lnTo>
                <a:lnTo>
                  <a:pt x="2193734" y="102235"/>
                </a:lnTo>
                <a:lnTo>
                  <a:pt x="2193734" y="201295"/>
                </a:lnTo>
                <a:lnTo>
                  <a:pt x="2192197" y="202565"/>
                </a:lnTo>
                <a:lnTo>
                  <a:pt x="2191347" y="202565"/>
                </a:lnTo>
                <a:lnTo>
                  <a:pt x="2189365" y="203835"/>
                </a:lnTo>
                <a:lnTo>
                  <a:pt x="2186686" y="203835"/>
                </a:lnTo>
                <a:lnTo>
                  <a:pt x="2186444" y="202565"/>
                </a:lnTo>
                <a:lnTo>
                  <a:pt x="2189492" y="201295"/>
                </a:lnTo>
                <a:lnTo>
                  <a:pt x="2191410" y="200025"/>
                </a:lnTo>
                <a:lnTo>
                  <a:pt x="2192947" y="200025"/>
                </a:lnTo>
                <a:lnTo>
                  <a:pt x="2193239" y="201295"/>
                </a:lnTo>
                <a:lnTo>
                  <a:pt x="2193734" y="201295"/>
                </a:lnTo>
                <a:lnTo>
                  <a:pt x="2193734" y="102235"/>
                </a:lnTo>
                <a:lnTo>
                  <a:pt x="2189365" y="102235"/>
                </a:lnTo>
                <a:lnTo>
                  <a:pt x="2188299" y="103454"/>
                </a:lnTo>
                <a:lnTo>
                  <a:pt x="2188299" y="120015"/>
                </a:lnTo>
                <a:lnTo>
                  <a:pt x="2187892" y="121285"/>
                </a:lnTo>
                <a:lnTo>
                  <a:pt x="2186457" y="121285"/>
                </a:lnTo>
                <a:lnTo>
                  <a:pt x="2186267" y="120015"/>
                </a:lnTo>
                <a:lnTo>
                  <a:pt x="2188299" y="120015"/>
                </a:lnTo>
                <a:lnTo>
                  <a:pt x="2188299" y="103454"/>
                </a:lnTo>
                <a:lnTo>
                  <a:pt x="2187727" y="103505"/>
                </a:lnTo>
                <a:lnTo>
                  <a:pt x="2186038" y="102235"/>
                </a:lnTo>
                <a:lnTo>
                  <a:pt x="2183498" y="102235"/>
                </a:lnTo>
                <a:lnTo>
                  <a:pt x="2183498" y="201295"/>
                </a:lnTo>
                <a:lnTo>
                  <a:pt x="2183358" y="202565"/>
                </a:lnTo>
                <a:lnTo>
                  <a:pt x="2182584" y="202565"/>
                </a:lnTo>
                <a:lnTo>
                  <a:pt x="2182584" y="207645"/>
                </a:lnTo>
                <a:lnTo>
                  <a:pt x="2182584" y="208915"/>
                </a:lnTo>
                <a:lnTo>
                  <a:pt x="2177554" y="208915"/>
                </a:lnTo>
                <a:lnTo>
                  <a:pt x="2173795" y="210185"/>
                </a:lnTo>
                <a:lnTo>
                  <a:pt x="2171344" y="210185"/>
                </a:lnTo>
                <a:lnTo>
                  <a:pt x="2167521" y="208915"/>
                </a:lnTo>
                <a:lnTo>
                  <a:pt x="2166213" y="208915"/>
                </a:lnTo>
                <a:lnTo>
                  <a:pt x="2164283" y="210185"/>
                </a:lnTo>
                <a:lnTo>
                  <a:pt x="2163686" y="210185"/>
                </a:lnTo>
                <a:lnTo>
                  <a:pt x="2162035" y="208915"/>
                </a:lnTo>
                <a:lnTo>
                  <a:pt x="2135060" y="208915"/>
                </a:lnTo>
                <a:lnTo>
                  <a:pt x="2132634" y="206375"/>
                </a:lnTo>
                <a:lnTo>
                  <a:pt x="2130844" y="207645"/>
                </a:lnTo>
                <a:lnTo>
                  <a:pt x="2120620" y="207645"/>
                </a:lnTo>
                <a:lnTo>
                  <a:pt x="2117775" y="208915"/>
                </a:lnTo>
                <a:lnTo>
                  <a:pt x="2115985" y="208915"/>
                </a:lnTo>
                <a:lnTo>
                  <a:pt x="2112848" y="207645"/>
                </a:lnTo>
                <a:lnTo>
                  <a:pt x="2103831" y="207645"/>
                </a:lnTo>
                <a:lnTo>
                  <a:pt x="2100580" y="206375"/>
                </a:lnTo>
                <a:lnTo>
                  <a:pt x="2101786" y="205105"/>
                </a:lnTo>
                <a:lnTo>
                  <a:pt x="2147024" y="205105"/>
                </a:lnTo>
                <a:lnTo>
                  <a:pt x="2149284" y="206375"/>
                </a:lnTo>
                <a:lnTo>
                  <a:pt x="2160371" y="206375"/>
                </a:lnTo>
                <a:lnTo>
                  <a:pt x="2161476" y="207645"/>
                </a:lnTo>
                <a:lnTo>
                  <a:pt x="2182584" y="207645"/>
                </a:lnTo>
                <a:lnTo>
                  <a:pt x="2182584" y="202565"/>
                </a:lnTo>
                <a:lnTo>
                  <a:pt x="2180475" y="202565"/>
                </a:lnTo>
                <a:lnTo>
                  <a:pt x="2178799" y="203835"/>
                </a:lnTo>
                <a:lnTo>
                  <a:pt x="2178151" y="203835"/>
                </a:lnTo>
                <a:lnTo>
                  <a:pt x="2172893" y="202565"/>
                </a:lnTo>
                <a:lnTo>
                  <a:pt x="2152472" y="202565"/>
                </a:lnTo>
                <a:lnTo>
                  <a:pt x="2134451" y="201295"/>
                </a:lnTo>
                <a:lnTo>
                  <a:pt x="2105926" y="201295"/>
                </a:lnTo>
                <a:lnTo>
                  <a:pt x="2096363" y="201295"/>
                </a:lnTo>
                <a:lnTo>
                  <a:pt x="2096363" y="206375"/>
                </a:lnTo>
                <a:lnTo>
                  <a:pt x="2094280" y="207645"/>
                </a:lnTo>
                <a:lnTo>
                  <a:pt x="2092515" y="207645"/>
                </a:lnTo>
                <a:lnTo>
                  <a:pt x="2090153" y="206375"/>
                </a:lnTo>
                <a:lnTo>
                  <a:pt x="2089721" y="206375"/>
                </a:lnTo>
                <a:lnTo>
                  <a:pt x="2091169" y="205105"/>
                </a:lnTo>
                <a:lnTo>
                  <a:pt x="2095258" y="205105"/>
                </a:lnTo>
                <a:lnTo>
                  <a:pt x="2096363" y="206375"/>
                </a:lnTo>
                <a:lnTo>
                  <a:pt x="2096363" y="201295"/>
                </a:lnTo>
                <a:lnTo>
                  <a:pt x="2089454" y="201295"/>
                </a:lnTo>
                <a:lnTo>
                  <a:pt x="2088667" y="200025"/>
                </a:lnTo>
                <a:lnTo>
                  <a:pt x="2082215" y="200025"/>
                </a:lnTo>
                <a:lnTo>
                  <a:pt x="2082215" y="206375"/>
                </a:lnTo>
                <a:lnTo>
                  <a:pt x="2081022" y="207645"/>
                </a:lnTo>
                <a:lnTo>
                  <a:pt x="2079345" y="207645"/>
                </a:lnTo>
                <a:lnTo>
                  <a:pt x="2077859" y="206375"/>
                </a:lnTo>
                <a:lnTo>
                  <a:pt x="2076881" y="206375"/>
                </a:lnTo>
                <a:lnTo>
                  <a:pt x="2077859" y="205105"/>
                </a:lnTo>
                <a:lnTo>
                  <a:pt x="2081466" y="205105"/>
                </a:lnTo>
                <a:lnTo>
                  <a:pt x="2082215" y="206375"/>
                </a:lnTo>
                <a:lnTo>
                  <a:pt x="2082215" y="200025"/>
                </a:lnTo>
                <a:lnTo>
                  <a:pt x="2078926" y="200025"/>
                </a:lnTo>
                <a:lnTo>
                  <a:pt x="2076932" y="201295"/>
                </a:lnTo>
                <a:lnTo>
                  <a:pt x="2076119" y="201295"/>
                </a:lnTo>
                <a:lnTo>
                  <a:pt x="2074443" y="200025"/>
                </a:lnTo>
                <a:lnTo>
                  <a:pt x="2066277" y="200025"/>
                </a:lnTo>
                <a:lnTo>
                  <a:pt x="2066277" y="205105"/>
                </a:lnTo>
                <a:lnTo>
                  <a:pt x="2065604" y="206375"/>
                </a:lnTo>
                <a:lnTo>
                  <a:pt x="2063788" y="206375"/>
                </a:lnTo>
                <a:lnTo>
                  <a:pt x="2061425" y="205105"/>
                </a:lnTo>
                <a:lnTo>
                  <a:pt x="2050757" y="205105"/>
                </a:lnTo>
                <a:lnTo>
                  <a:pt x="2050961" y="203835"/>
                </a:lnTo>
                <a:lnTo>
                  <a:pt x="2065769" y="203835"/>
                </a:lnTo>
                <a:lnTo>
                  <a:pt x="2066277" y="205105"/>
                </a:lnTo>
                <a:lnTo>
                  <a:pt x="2066277" y="200025"/>
                </a:lnTo>
                <a:lnTo>
                  <a:pt x="2065528" y="200025"/>
                </a:lnTo>
                <a:lnTo>
                  <a:pt x="2065591" y="198755"/>
                </a:lnTo>
                <a:lnTo>
                  <a:pt x="2070442" y="198755"/>
                </a:lnTo>
                <a:lnTo>
                  <a:pt x="2072652" y="197485"/>
                </a:lnTo>
                <a:lnTo>
                  <a:pt x="2073160" y="197485"/>
                </a:lnTo>
                <a:lnTo>
                  <a:pt x="2074608" y="198755"/>
                </a:lnTo>
                <a:lnTo>
                  <a:pt x="2096757" y="198755"/>
                </a:lnTo>
                <a:lnTo>
                  <a:pt x="2099221" y="200025"/>
                </a:lnTo>
                <a:lnTo>
                  <a:pt x="2103729" y="200025"/>
                </a:lnTo>
                <a:lnTo>
                  <a:pt x="2105926" y="201295"/>
                </a:lnTo>
                <a:lnTo>
                  <a:pt x="2109089" y="198755"/>
                </a:lnTo>
                <a:lnTo>
                  <a:pt x="2110143" y="198755"/>
                </a:lnTo>
                <a:lnTo>
                  <a:pt x="2111806" y="200025"/>
                </a:lnTo>
                <a:lnTo>
                  <a:pt x="2122106" y="200025"/>
                </a:lnTo>
                <a:lnTo>
                  <a:pt x="2124265" y="198755"/>
                </a:lnTo>
                <a:lnTo>
                  <a:pt x="2133295" y="198755"/>
                </a:lnTo>
                <a:lnTo>
                  <a:pt x="2134933" y="200025"/>
                </a:lnTo>
                <a:lnTo>
                  <a:pt x="2160994" y="200025"/>
                </a:lnTo>
                <a:lnTo>
                  <a:pt x="2161019" y="198755"/>
                </a:lnTo>
                <a:lnTo>
                  <a:pt x="2163153" y="200025"/>
                </a:lnTo>
                <a:lnTo>
                  <a:pt x="2164016" y="200025"/>
                </a:lnTo>
                <a:lnTo>
                  <a:pt x="2166874" y="198755"/>
                </a:lnTo>
                <a:lnTo>
                  <a:pt x="2168906" y="198755"/>
                </a:lnTo>
                <a:lnTo>
                  <a:pt x="2172068" y="200025"/>
                </a:lnTo>
                <a:lnTo>
                  <a:pt x="2173224" y="200025"/>
                </a:lnTo>
                <a:lnTo>
                  <a:pt x="2182622" y="201295"/>
                </a:lnTo>
                <a:lnTo>
                  <a:pt x="2183498" y="201295"/>
                </a:lnTo>
                <a:lnTo>
                  <a:pt x="2183498" y="102235"/>
                </a:lnTo>
                <a:lnTo>
                  <a:pt x="2151672" y="102235"/>
                </a:lnTo>
                <a:lnTo>
                  <a:pt x="2151672" y="173355"/>
                </a:lnTo>
                <a:lnTo>
                  <a:pt x="2151227" y="174625"/>
                </a:lnTo>
                <a:lnTo>
                  <a:pt x="2150707" y="174625"/>
                </a:lnTo>
                <a:lnTo>
                  <a:pt x="2149906" y="173355"/>
                </a:lnTo>
                <a:lnTo>
                  <a:pt x="2151672" y="173355"/>
                </a:lnTo>
                <a:lnTo>
                  <a:pt x="2151672" y="102235"/>
                </a:lnTo>
                <a:lnTo>
                  <a:pt x="2144953" y="102235"/>
                </a:lnTo>
                <a:lnTo>
                  <a:pt x="2144953" y="168275"/>
                </a:lnTo>
                <a:lnTo>
                  <a:pt x="2143328" y="168275"/>
                </a:lnTo>
                <a:lnTo>
                  <a:pt x="2143658" y="167005"/>
                </a:lnTo>
                <a:lnTo>
                  <a:pt x="2144941" y="167005"/>
                </a:lnTo>
                <a:lnTo>
                  <a:pt x="2144953" y="168275"/>
                </a:lnTo>
                <a:lnTo>
                  <a:pt x="2144953" y="102235"/>
                </a:lnTo>
                <a:lnTo>
                  <a:pt x="2142566" y="102235"/>
                </a:lnTo>
                <a:lnTo>
                  <a:pt x="2142566" y="173355"/>
                </a:lnTo>
                <a:lnTo>
                  <a:pt x="2141829" y="174625"/>
                </a:lnTo>
                <a:lnTo>
                  <a:pt x="2137714" y="174625"/>
                </a:lnTo>
                <a:lnTo>
                  <a:pt x="2137206" y="173355"/>
                </a:lnTo>
                <a:lnTo>
                  <a:pt x="2142566" y="173355"/>
                </a:lnTo>
                <a:lnTo>
                  <a:pt x="2142566" y="102235"/>
                </a:lnTo>
                <a:lnTo>
                  <a:pt x="2138819" y="102235"/>
                </a:lnTo>
                <a:lnTo>
                  <a:pt x="2135314" y="99695"/>
                </a:lnTo>
                <a:lnTo>
                  <a:pt x="2132673" y="99695"/>
                </a:lnTo>
                <a:lnTo>
                  <a:pt x="2131618" y="100469"/>
                </a:lnTo>
                <a:lnTo>
                  <a:pt x="2131618" y="118745"/>
                </a:lnTo>
                <a:lnTo>
                  <a:pt x="2129828" y="118745"/>
                </a:lnTo>
                <a:lnTo>
                  <a:pt x="2130348" y="117475"/>
                </a:lnTo>
                <a:lnTo>
                  <a:pt x="2130945" y="117475"/>
                </a:lnTo>
                <a:lnTo>
                  <a:pt x="2131618" y="118745"/>
                </a:lnTo>
                <a:lnTo>
                  <a:pt x="2131618" y="100469"/>
                </a:lnTo>
                <a:lnTo>
                  <a:pt x="2129180" y="102235"/>
                </a:lnTo>
                <a:lnTo>
                  <a:pt x="2128291" y="102235"/>
                </a:lnTo>
                <a:lnTo>
                  <a:pt x="2126551" y="100965"/>
                </a:lnTo>
                <a:lnTo>
                  <a:pt x="2125713" y="100965"/>
                </a:lnTo>
                <a:lnTo>
                  <a:pt x="2122424" y="99695"/>
                </a:lnTo>
                <a:lnTo>
                  <a:pt x="2119973" y="100965"/>
                </a:lnTo>
                <a:lnTo>
                  <a:pt x="2119071" y="100965"/>
                </a:lnTo>
                <a:lnTo>
                  <a:pt x="2119071" y="111125"/>
                </a:lnTo>
                <a:lnTo>
                  <a:pt x="2119033" y="112395"/>
                </a:lnTo>
                <a:lnTo>
                  <a:pt x="2117128" y="112395"/>
                </a:lnTo>
                <a:lnTo>
                  <a:pt x="2113864" y="111125"/>
                </a:lnTo>
                <a:lnTo>
                  <a:pt x="2111235" y="109855"/>
                </a:lnTo>
                <a:lnTo>
                  <a:pt x="2109851" y="108585"/>
                </a:lnTo>
                <a:lnTo>
                  <a:pt x="2102167" y="108585"/>
                </a:lnTo>
                <a:lnTo>
                  <a:pt x="2102637" y="107315"/>
                </a:lnTo>
                <a:lnTo>
                  <a:pt x="2116721" y="107315"/>
                </a:lnTo>
                <a:lnTo>
                  <a:pt x="2117420" y="108585"/>
                </a:lnTo>
                <a:lnTo>
                  <a:pt x="2117902" y="109855"/>
                </a:lnTo>
                <a:lnTo>
                  <a:pt x="2118195" y="109855"/>
                </a:lnTo>
                <a:lnTo>
                  <a:pt x="2119071" y="111125"/>
                </a:lnTo>
                <a:lnTo>
                  <a:pt x="2119071" y="100965"/>
                </a:lnTo>
                <a:lnTo>
                  <a:pt x="2115324" y="100965"/>
                </a:lnTo>
                <a:lnTo>
                  <a:pt x="2114791" y="102235"/>
                </a:lnTo>
                <a:lnTo>
                  <a:pt x="2110562" y="102235"/>
                </a:lnTo>
                <a:lnTo>
                  <a:pt x="2107755" y="100965"/>
                </a:lnTo>
                <a:lnTo>
                  <a:pt x="2093226" y="100965"/>
                </a:lnTo>
                <a:lnTo>
                  <a:pt x="2093226" y="108585"/>
                </a:lnTo>
                <a:lnTo>
                  <a:pt x="2091156" y="108585"/>
                </a:lnTo>
                <a:lnTo>
                  <a:pt x="2091372" y="107315"/>
                </a:lnTo>
                <a:lnTo>
                  <a:pt x="2092540" y="107315"/>
                </a:lnTo>
                <a:lnTo>
                  <a:pt x="2093226" y="108585"/>
                </a:lnTo>
                <a:lnTo>
                  <a:pt x="2093226" y="100965"/>
                </a:lnTo>
                <a:lnTo>
                  <a:pt x="2092261" y="100965"/>
                </a:lnTo>
                <a:lnTo>
                  <a:pt x="2091080" y="99695"/>
                </a:lnTo>
                <a:lnTo>
                  <a:pt x="2089150" y="99695"/>
                </a:lnTo>
                <a:lnTo>
                  <a:pt x="2088286" y="98425"/>
                </a:lnTo>
                <a:lnTo>
                  <a:pt x="2079091" y="98425"/>
                </a:lnTo>
                <a:lnTo>
                  <a:pt x="2078253" y="99695"/>
                </a:lnTo>
                <a:lnTo>
                  <a:pt x="2075675" y="100965"/>
                </a:lnTo>
                <a:lnTo>
                  <a:pt x="2075027" y="100965"/>
                </a:lnTo>
                <a:lnTo>
                  <a:pt x="2075027" y="116205"/>
                </a:lnTo>
                <a:lnTo>
                  <a:pt x="2074227" y="117475"/>
                </a:lnTo>
                <a:lnTo>
                  <a:pt x="2069020" y="117475"/>
                </a:lnTo>
                <a:lnTo>
                  <a:pt x="2069490" y="116205"/>
                </a:lnTo>
                <a:lnTo>
                  <a:pt x="2075027" y="116205"/>
                </a:lnTo>
                <a:lnTo>
                  <a:pt x="2075027" y="100965"/>
                </a:lnTo>
                <a:lnTo>
                  <a:pt x="2073897" y="100965"/>
                </a:lnTo>
                <a:lnTo>
                  <a:pt x="2071509" y="99695"/>
                </a:lnTo>
                <a:lnTo>
                  <a:pt x="2067483" y="99695"/>
                </a:lnTo>
                <a:lnTo>
                  <a:pt x="2065223" y="98425"/>
                </a:lnTo>
                <a:lnTo>
                  <a:pt x="2061870" y="98425"/>
                </a:lnTo>
                <a:lnTo>
                  <a:pt x="2061870" y="106045"/>
                </a:lnTo>
                <a:lnTo>
                  <a:pt x="2061654" y="107315"/>
                </a:lnTo>
                <a:lnTo>
                  <a:pt x="2050897" y="107315"/>
                </a:lnTo>
                <a:lnTo>
                  <a:pt x="2051062" y="106045"/>
                </a:lnTo>
                <a:lnTo>
                  <a:pt x="2061870" y="106045"/>
                </a:lnTo>
                <a:lnTo>
                  <a:pt x="2061870" y="98425"/>
                </a:lnTo>
                <a:lnTo>
                  <a:pt x="2049043" y="98425"/>
                </a:lnTo>
                <a:lnTo>
                  <a:pt x="2049043" y="200025"/>
                </a:lnTo>
                <a:lnTo>
                  <a:pt x="2047544" y="200025"/>
                </a:lnTo>
                <a:lnTo>
                  <a:pt x="2047544" y="203835"/>
                </a:lnTo>
                <a:lnTo>
                  <a:pt x="2046820" y="205105"/>
                </a:lnTo>
                <a:lnTo>
                  <a:pt x="2043531" y="205105"/>
                </a:lnTo>
                <a:lnTo>
                  <a:pt x="2043595" y="203835"/>
                </a:lnTo>
                <a:lnTo>
                  <a:pt x="2047544" y="203835"/>
                </a:lnTo>
                <a:lnTo>
                  <a:pt x="2047544" y="200025"/>
                </a:lnTo>
                <a:lnTo>
                  <a:pt x="2040089" y="200025"/>
                </a:lnTo>
                <a:lnTo>
                  <a:pt x="2040089" y="205105"/>
                </a:lnTo>
                <a:lnTo>
                  <a:pt x="2036076" y="205105"/>
                </a:lnTo>
                <a:lnTo>
                  <a:pt x="2036546" y="203835"/>
                </a:lnTo>
                <a:lnTo>
                  <a:pt x="2039721" y="203835"/>
                </a:lnTo>
                <a:lnTo>
                  <a:pt x="2040089" y="205105"/>
                </a:lnTo>
                <a:lnTo>
                  <a:pt x="2040089" y="200025"/>
                </a:lnTo>
                <a:lnTo>
                  <a:pt x="2039581" y="200025"/>
                </a:lnTo>
                <a:lnTo>
                  <a:pt x="2038477" y="198755"/>
                </a:lnTo>
                <a:lnTo>
                  <a:pt x="2038007" y="198755"/>
                </a:lnTo>
                <a:lnTo>
                  <a:pt x="2038057" y="197485"/>
                </a:lnTo>
                <a:lnTo>
                  <a:pt x="2041182" y="197485"/>
                </a:lnTo>
                <a:lnTo>
                  <a:pt x="2043887" y="198755"/>
                </a:lnTo>
                <a:lnTo>
                  <a:pt x="2048649" y="198755"/>
                </a:lnTo>
                <a:lnTo>
                  <a:pt x="2049043" y="200025"/>
                </a:lnTo>
                <a:lnTo>
                  <a:pt x="2049043" y="98425"/>
                </a:lnTo>
                <a:lnTo>
                  <a:pt x="2039734" y="98425"/>
                </a:lnTo>
                <a:lnTo>
                  <a:pt x="2039734" y="163195"/>
                </a:lnTo>
                <a:lnTo>
                  <a:pt x="2039213" y="164465"/>
                </a:lnTo>
                <a:lnTo>
                  <a:pt x="2038883" y="164465"/>
                </a:lnTo>
                <a:lnTo>
                  <a:pt x="2038375" y="163195"/>
                </a:lnTo>
                <a:lnTo>
                  <a:pt x="2039734" y="163195"/>
                </a:lnTo>
                <a:lnTo>
                  <a:pt x="2039734" y="98425"/>
                </a:lnTo>
                <a:lnTo>
                  <a:pt x="2036445" y="98425"/>
                </a:lnTo>
                <a:lnTo>
                  <a:pt x="2036445" y="106045"/>
                </a:lnTo>
                <a:lnTo>
                  <a:pt x="2036191" y="107315"/>
                </a:lnTo>
                <a:lnTo>
                  <a:pt x="2034565" y="107315"/>
                </a:lnTo>
                <a:lnTo>
                  <a:pt x="2034374" y="106045"/>
                </a:lnTo>
                <a:lnTo>
                  <a:pt x="2036445" y="106045"/>
                </a:lnTo>
                <a:lnTo>
                  <a:pt x="2036445" y="98425"/>
                </a:lnTo>
                <a:lnTo>
                  <a:pt x="2028888" y="98425"/>
                </a:lnTo>
                <a:lnTo>
                  <a:pt x="2028888" y="205105"/>
                </a:lnTo>
                <a:lnTo>
                  <a:pt x="2016277" y="205105"/>
                </a:lnTo>
                <a:lnTo>
                  <a:pt x="2016061" y="203835"/>
                </a:lnTo>
                <a:lnTo>
                  <a:pt x="2028596" y="203835"/>
                </a:lnTo>
                <a:lnTo>
                  <a:pt x="2028888" y="205105"/>
                </a:lnTo>
                <a:lnTo>
                  <a:pt x="2028888" y="98425"/>
                </a:lnTo>
                <a:lnTo>
                  <a:pt x="2023643" y="98425"/>
                </a:lnTo>
                <a:lnTo>
                  <a:pt x="2023643" y="106045"/>
                </a:lnTo>
                <a:lnTo>
                  <a:pt x="2023592" y="106184"/>
                </a:lnTo>
                <a:lnTo>
                  <a:pt x="2023592" y="197485"/>
                </a:lnTo>
                <a:lnTo>
                  <a:pt x="2023160" y="198755"/>
                </a:lnTo>
                <a:lnTo>
                  <a:pt x="2020417" y="198755"/>
                </a:lnTo>
                <a:lnTo>
                  <a:pt x="2019769" y="197485"/>
                </a:lnTo>
                <a:lnTo>
                  <a:pt x="2023592" y="197485"/>
                </a:lnTo>
                <a:lnTo>
                  <a:pt x="2023592" y="106184"/>
                </a:lnTo>
                <a:lnTo>
                  <a:pt x="2023160" y="107315"/>
                </a:lnTo>
                <a:lnTo>
                  <a:pt x="2021751" y="107315"/>
                </a:lnTo>
                <a:lnTo>
                  <a:pt x="2021560" y="106045"/>
                </a:lnTo>
                <a:lnTo>
                  <a:pt x="2023643" y="106045"/>
                </a:lnTo>
                <a:lnTo>
                  <a:pt x="2023643" y="98425"/>
                </a:lnTo>
                <a:lnTo>
                  <a:pt x="2018322" y="98425"/>
                </a:lnTo>
                <a:lnTo>
                  <a:pt x="2015236" y="97155"/>
                </a:lnTo>
                <a:lnTo>
                  <a:pt x="2011159" y="97155"/>
                </a:lnTo>
                <a:lnTo>
                  <a:pt x="2011159" y="203835"/>
                </a:lnTo>
                <a:lnTo>
                  <a:pt x="2010638" y="205105"/>
                </a:lnTo>
                <a:lnTo>
                  <a:pt x="2010105" y="205105"/>
                </a:lnTo>
                <a:lnTo>
                  <a:pt x="2008936" y="203835"/>
                </a:lnTo>
                <a:lnTo>
                  <a:pt x="2007895" y="203835"/>
                </a:lnTo>
                <a:lnTo>
                  <a:pt x="2008009" y="202565"/>
                </a:lnTo>
                <a:lnTo>
                  <a:pt x="2011019" y="202565"/>
                </a:lnTo>
                <a:lnTo>
                  <a:pt x="2011159" y="203835"/>
                </a:lnTo>
                <a:lnTo>
                  <a:pt x="2011159" y="97155"/>
                </a:lnTo>
                <a:lnTo>
                  <a:pt x="2010816" y="97155"/>
                </a:lnTo>
                <a:lnTo>
                  <a:pt x="2010816" y="197485"/>
                </a:lnTo>
                <a:lnTo>
                  <a:pt x="2010384" y="198755"/>
                </a:lnTo>
                <a:lnTo>
                  <a:pt x="2007819" y="198755"/>
                </a:lnTo>
                <a:lnTo>
                  <a:pt x="2007819" y="203835"/>
                </a:lnTo>
                <a:lnTo>
                  <a:pt x="2007184" y="205105"/>
                </a:lnTo>
                <a:lnTo>
                  <a:pt x="1973973" y="205105"/>
                </a:lnTo>
                <a:lnTo>
                  <a:pt x="1970214" y="203835"/>
                </a:lnTo>
                <a:lnTo>
                  <a:pt x="1967255" y="203835"/>
                </a:lnTo>
                <a:lnTo>
                  <a:pt x="1962899" y="205105"/>
                </a:lnTo>
                <a:lnTo>
                  <a:pt x="1955507" y="205105"/>
                </a:lnTo>
                <a:lnTo>
                  <a:pt x="1955571" y="203835"/>
                </a:lnTo>
                <a:lnTo>
                  <a:pt x="1955888" y="203835"/>
                </a:lnTo>
                <a:lnTo>
                  <a:pt x="1956904" y="202565"/>
                </a:lnTo>
                <a:lnTo>
                  <a:pt x="1990217" y="202565"/>
                </a:lnTo>
                <a:lnTo>
                  <a:pt x="1992122" y="203835"/>
                </a:lnTo>
                <a:lnTo>
                  <a:pt x="2007819" y="203835"/>
                </a:lnTo>
                <a:lnTo>
                  <a:pt x="2007819" y="198755"/>
                </a:lnTo>
                <a:lnTo>
                  <a:pt x="2007679" y="198755"/>
                </a:lnTo>
                <a:lnTo>
                  <a:pt x="2007019" y="197485"/>
                </a:lnTo>
                <a:lnTo>
                  <a:pt x="2010816" y="197485"/>
                </a:lnTo>
                <a:lnTo>
                  <a:pt x="2010816" y="97155"/>
                </a:lnTo>
                <a:lnTo>
                  <a:pt x="2001964" y="97155"/>
                </a:lnTo>
                <a:lnTo>
                  <a:pt x="2001964" y="197485"/>
                </a:lnTo>
                <a:lnTo>
                  <a:pt x="2000478" y="198755"/>
                </a:lnTo>
                <a:lnTo>
                  <a:pt x="1999957" y="198755"/>
                </a:lnTo>
                <a:lnTo>
                  <a:pt x="1999576" y="197485"/>
                </a:lnTo>
                <a:lnTo>
                  <a:pt x="2001964" y="197485"/>
                </a:lnTo>
                <a:lnTo>
                  <a:pt x="2001964" y="97155"/>
                </a:lnTo>
                <a:lnTo>
                  <a:pt x="1994065" y="97155"/>
                </a:lnTo>
                <a:lnTo>
                  <a:pt x="1994065" y="197485"/>
                </a:lnTo>
                <a:lnTo>
                  <a:pt x="1993836" y="198755"/>
                </a:lnTo>
                <a:lnTo>
                  <a:pt x="1950847" y="198755"/>
                </a:lnTo>
                <a:lnTo>
                  <a:pt x="1950847" y="202565"/>
                </a:lnTo>
                <a:lnTo>
                  <a:pt x="1950808" y="203835"/>
                </a:lnTo>
                <a:lnTo>
                  <a:pt x="1950326" y="205105"/>
                </a:lnTo>
                <a:lnTo>
                  <a:pt x="1947887" y="205105"/>
                </a:lnTo>
                <a:lnTo>
                  <a:pt x="1945982" y="203835"/>
                </a:lnTo>
                <a:lnTo>
                  <a:pt x="1940496" y="203835"/>
                </a:lnTo>
                <a:lnTo>
                  <a:pt x="1937918" y="205105"/>
                </a:lnTo>
                <a:lnTo>
                  <a:pt x="1936813" y="205105"/>
                </a:lnTo>
                <a:lnTo>
                  <a:pt x="1935124" y="203835"/>
                </a:lnTo>
                <a:lnTo>
                  <a:pt x="1924977" y="203835"/>
                </a:lnTo>
                <a:lnTo>
                  <a:pt x="1924532" y="202565"/>
                </a:lnTo>
                <a:lnTo>
                  <a:pt x="1941804" y="202565"/>
                </a:lnTo>
                <a:lnTo>
                  <a:pt x="1945474" y="201295"/>
                </a:lnTo>
                <a:lnTo>
                  <a:pt x="1949665" y="202565"/>
                </a:lnTo>
                <a:lnTo>
                  <a:pt x="1950847" y="202565"/>
                </a:lnTo>
                <a:lnTo>
                  <a:pt x="1950847" y="198755"/>
                </a:lnTo>
                <a:lnTo>
                  <a:pt x="1939645" y="198755"/>
                </a:lnTo>
                <a:lnTo>
                  <a:pt x="1939112" y="197485"/>
                </a:lnTo>
                <a:lnTo>
                  <a:pt x="1939645" y="197485"/>
                </a:lnTo>
                <a:lnTo>
                  <a:pt x="1941080" y="196215"/>
                </a:lnTo>
                <a:lnTo>
                  <a:pt x="1941868" y="196215"/>
                </a:lnTo>
                <a:lnTo>
                  <a:pt x="1943582" y="194945"/>
                </a:lnTo>
                <a:lnTo>
                  <a:pt x="1944484" y="194945"/>
                </a:lnTo>
                <a:lnTo>
                  <a:pt x="1946402" y="196215"/>
                </a:lnTo>
                <a:lnTo>
                  <a:pt x="1947532" y="196215"/>
                </a:lnTo>
                <a:lnTo>
                  <a:pt x="1950339" y="197485"/>
                </a:lnTo>
                <a:lnTo>
                  <a:pt x="1951774" y="196215"/>
                </a:lnTo>
                <a:lnTo>
                  <a:pt x="1954225" y="194945"/>
                </a:lnTo>
                <a:lnTo>
                  <a:pt x="1955368" y="194945"/>
                </a:lnTo>
                <a:lnTo>
                  <a:pt x="1958200" y="196215"/>
                </a:lnTo>
                <a:lnTo>
                  <a:pt x="1958835" y="197485"/>
                </a:lnTo>
                <a:lnTo>
                  <a:pt x="1974278" y="197485"/>
                </a:lnTo>
                <a:lnTo>
                  <a:pt x="1975688" y="196215"/>
                </a:lnTo>
                <a:lnTo>
                  <a:pt x="1978456" y="194945"/>
                </a:lnTo>
                <a:lnTo>
                  <a:pt x="1979942" y="194945"/>
                </a:lnTo>
                <a:lnTo>
                  <a:pt x="1982012" y="196215"/>
                </a:lnTo>
                <a:lnTo>
                  <a:pt x="1988502" y="196215"/>
                </a:lnTo>
                <a:lnTo>
                  <a:pt x="1990610" y="197485"/>
                </a:lnTo>
                <a:lnTo>
                  <a:pt x="1994065" y="197485"/>
                </a:lnTo>
                <a:lnTo>
                  <a:pt x="1994065" y="97155"/>
                </a:lnTo>
                <a:lnTo>
                  <a:pt x="1933854" y="97155"/>
                </a:lnTo>
                <a:lnTo>
                  <a:pt x="1933854" y="196215"/>
                </a:lnTo>
                <a:lnTo>
                  <a:pt x="1932787" y="197485"/>
                </a:lnTo>
                <a:lnTo>
                  <a:pt x="1931098" y="196215"/>
                </a:lnTo>
                <a:lnTo>
                  <a:pt x="1930387" y="196215"/>
                </a:lnTo>
                <a:lnTo>
                  <a:pt x="1930933" y="194945"/>
                </a:lnTo>
                <a:lnTo>
                  <a:pt x="1932736" y="194945"/>
                </a:lnTo>
                <a:lnTo>
                  <a:pt x="1933854" y="196215"/>
                </a:lnTo>
                <a:lnTo>
                  <a:pt x="1933854" y="97155"/>
                </a:lnTo>
                <a:lnTo>
                  <a:pt x="1926704" y="97155"/>
                </a:lnTo>
                <a:lnTo>
                  <a:pt x="1926704" y="196215"/>
                </a:lnTo>
                <a:lnTo>
                  <a:pt x="1926348" y="196215"/>
                </a:lnTo>
                <a:lnTo>
                  <a:pt x="1925383" y="197485"/>
                </a:lnTo>
                <a:lnTo>
                  <a:pt x="1924888" y="197485"/>
                </a:lnTo>
                <a:lnTo>
                  <a:pt x="1922462" y="198755"/>
                </a:lnTo>
                <a:lnTo>
                  <a:pt x="1911883" y="198755"/>
                </a:lnTo>
                <a:lnTo>
                  <a:pt x="1911883" y="202565"/>
                </a:lnTo>
                <a:lnTo>
                  <a:pt x="1911311" y="203835"/>
                </a:lnTo>
                <a:lnTo>
                  <a:pt x="1897113" y="203835"/>
                </a:lnTo>
                <a:lnTo>
                  <a:pt x="1894662" y="205105"/>
                </a:lnTo>
                <a:lnTo>
                  <a:pt x="1893722" y="205105"/>
                </a:lnTo>
                <a:lnTo>
                  <a:pt x="1891753" y="203835"/>
                </a:lnTo>
                <a:lnTo>
                  <a:pt x="1869846" y="203835"/>
                </a:lnTo>
                <a:lnTo>
                  <a:pt x="1868957" y="202565"/>
                </a:lnTo>
                <a:lnTo>
                  <a:pt x="1868957" y="201295"/>
                </a:lnTo>
                <a:lnTo>
                  <a:pt x="1871421" y="201295"/>
                </a:lnTo>
                <a:lnTo>
                  <a:pt x="1872843" y="202565"/>
                </a:lnTo>
                <a:lnTo>
                  <a:pt x="1883575" y="202565"/>
                </a:lnTo>
                <a:lnTo>
                  <a:pt x="1884400" y="201295"/>
                </a:lnTo>
                <a:lnTo>
                  <a:pt x="1886369" y="201295"/>
                </a:lnTo>
                <a:lnTo>
                  <a:pt x="1887486" y="200025"/>
                </a:lnTo>
                <a:lnTo>
                  <a:pt x="1889480" y="201295"/>
                </a:lnTo>
                <a:lnTo>
                  <a:pt x="1890280" y="202565"/>
                </a:lnTo>
                <a:lnTo>
                  <a:pt x="1891245" y="202565"/>
                </a:lnTo>
                <a:lnTo>
                  <a:pt x="1893074" y="201295"/>
                </a:lnTo>
                <a:lnTo>
                  <a:pt x="1894903" y="202565"/>
                </a:lnTo>
                <a:lnTo>
                  <a:pt x="1897976" y="202565"/>
                </a:lnTo>
                <a:lnTo>
                  <a:pt x="1899094" y="201295"/>
                </a:lnTo>
                <a:lnTo>
                  <a:pt x="1903450" y="201295"/>
                </a:lnTo>
                <a:lnTo>
                  <a:pt x="1904695" y="202565"/>
                </a:lnTo>
                <a:lnTo>
                  <a:pt x="1911883" y="202565"/>
                </a:lnTo>
                <a:lnTo>
                  <a:pt x="1911883" y="198755"/>
                </a:lnTo>
                <a:lnTo>
                  <a:pt x="1893506" y="198755"/>
                </a:lnTo>
                <a:lnTo>
                  <a:pt x="1892642" y="197485"/>
                </a:lnTo>
                <a:lnTo>
                  <a:pt x="1893138" y="196215"/>
                </a:lnTo>
                <a:lnTo>
                  <a:pt x="1898840" y="196215"/>
                </a:lnTo>
                <a:lnTo>
                  <a:pt x="1900605" y="194945"/>
                </a:lnTo>
                <a:lnTo>
                  <a:pt x="1901850" y="194945"/>
                </a:lnTo>
                <a:lnTo>
                  <a:pt x="1904936" y="196215"/>
                </a:lnTo>
                <a:lnTo>
                  <a:pt x="1906879" y="197485"/>
                </a:lnTo>
                <a:lnTo>
                  <a:pt x="1909445" y="196215"/>
                </a:lnTo>
                <a:lnTo>
                  <a:pt x="1910054" y="194945"/>
                </a:lnTo>
                <a:lnTo>
                  <a:pt x="1920582" y="194945"/>
                </a:lnTo>
                <a:lnTo>
                  <a:pt x="1921992" y="196215"/>
                </a:lnTo>
                <a:lnTo>
                  <a:pt x="1923376" y="196215"/>
                </a:lnTo>
                <a:lnTo>
                  <a:pt x="1925408" y="194945"/>
                </a:lnTo>
                <a:lnTo>
                  <a:pt x="1926107" y="194945"/>
                </a:lnTo>
                <a:lnTo>
                  <a:pt x="1926704" y="196215"/>
                </a:lnTo>
                <a:lnTo>
                  <a:pt x="1926704" y="97155"/>
                </a:lnTo>
                <a:lnTo>
                  <a:pt x="1925764" y="97155"/>
                </a:lnTo>
                <a:lnTo>
                  <a:pt x="1924329" y="95885"/>
                </a:lnTo>
                <a:lnTo>
                  <a:pt x="1921154" y="94615"/>
                </a:lnTo>
                <a:lnTo>
                  <a:pt x="1919325" y="95885"/>
                </a:lnTo>
                <a:lnTo>
                  <a:pt x="1917509" y="95885"/>
                </a:lnTo>
                <a:lnTo>
                  <a:pt x="1915312" y="97155"/>
                </a:lnTo>
                <a:lnTo>
                  <a:pt x="1909762" y="97155"/>
                </a:lnTo>
                <a:lnTo>
                  <a:pt x="1909762" y="164465"/>
                </a:lnTo>
                <a:lnTo>
                  <a:pt x="1909699" y="165735"/>
                </a:lnTo>
                <a:lnTo>
                  <a:pt x="1906181" y="165735"/>
                </a:lnTo>
                <a:lnTo>
                  <a:pt x="1906663" y="164465"/>
                </a:lnTo>
                <a:lnTo>
                  <a:pt x="1909762" y="164465"/>
                </a:lnTo>
                <a:lnTo>
                  <a:pt x="1909762" y="97155"/>
                </a:lnTo>
                <a:lnTo>
                  <a:pt x="1907971" y="97155"/>
                </a:lnTo>
                <a:lnTo>
                  <a:pt x="1906612" y="95885"/>
                </a:lnTo>
                <a:lnTo>
                  <a:pt x="1899335" y="95885"/>
                </a:lnTo>
                <a:lnTo>
                  <a:pt x="1899081" y="96113"/>
                </a:lnTo>
                <a:lnTo>
                  <a:pt x="1899081" y="161925"/>
                </a:lnTo>
                <a:lnTo>
                  <a:pt x="1896935" y="161925"/>
                </a:lnTo>
                <a:lnTo>
                  <a:pt x="1897316" y="160655"/>
                </a:lnTo>
                <a:lnTo>
                  <a:pt x="1898421" y="160655"/>
                </a:lnTo>
                <a:lnTo>
                  <a:pt x="1899081" y="161925"/>
                </a:lnTo>
                <a:lnTo>
                  <a:pt x="1899081" y="96113"/>
                </a:lnTo>
                <a:lnTo>
                  <a:pt x="1897913" y="97155"/>
                </a:lnTo>
                <a:lnTo>
                  <a:pt x="1890547" y="97155"/>
                </a:lnTo>
                <a:lnTo>
                  <a:pt x="1890547" y="197485"/>
                </a:lnTo>
                <a:lnTo>
                  <a:pt x="1890255" y="197485"/>
                </a:lnTo>
                <a:lnTo>
                  <a:pt x="1889252" y="198755"/>
                </a:lnTo>
                <a:lnTo>
                  <a:pt x="1877390" y="198755"/>
                </a:lnTo>
                <a:lnTo>
                  <a:pt x="1874926" y="197485"/>
                </a:lnTo>
                <a:lnTo>
                  <a:pt x="1874710" y="197485"/>
                </a:lnTo>
                <a:lnTo>
                  <a:pt x="1874583" y="196215"/>
                </a:lnTo>
                <a:lnTo>
                  <a:pt x="1874774" y="196215"/>
                </a:lnTo>
                <a:lnTo>
                  <a:pt x="1876056" y="194945"/>
                </a:lnTo>
                <a:lnTo>
                  <a:pt x="1880209" y="194945"/>
                </a:lnTo>
                <a:lnTo>
                  <a:pt x="1882635" y="196215"/>
                </a:lnTo>
                <a:lnTo>
                  <a:pt x="1883727" y="197485"/>
                </a:lnTo>
                <a:lnTo>
                  <a:pt x="1885683" y="196215"/>
                </a:lnTo>
                <a:lnTo>
                  <a:pt x="1890280" y="196215"/>
                </a:lnTo>
                <a:lnTo>
                  <a:pt x="1890547" y="197485"/>
                </a:lnTo>
                <a:lnTo>
                  <a:pt x="1890547" y="97155"/>
                </a:lnTo>
                <a:lnTo>
                  <a:pt x="1879003" y="97155"/>
                </a:lnTo>
                <a:lnTo>
                  <a:pt x="1875929" y="95885"/>
                </a:lnTo>
                <a:lnTo>
                  <a:pt x="1871268" y="95885"/>
                </a:lnTo>
                <a:lnTo>
                  <a:pt x="1871268" y="197485"/>
                </a:lnTo>
                <a:lnTo>
                  <a:pt x="1870748" y="198755"/>
                </a:lnTo>
                <a:lnTo>
                  <a:pt x="1870392" y="198755"/>
                </a:lnTo>
                <a:lnTo>
                  <a:pt x="1869859" y="197485"/>
                </a:lnTo>
                <a:lnTo>
                  <a:pt x="1871268" y="197485"/>
                </a:lnTo>
                <a:lnTo>
                  <a:pt x="1871268" y="95885"/>
                </a:lnTo>
                <a:lnTo>
                  <a:pt x="1864296" y="95885"/>
                </a:lnTo>
                <a:lnTo>
                  <a:pt x="1863674" y="95796"/>
                </a:lnTo>
                <a:lnTo>
                  <a:pt x="1863674" y="201295"/>
                </a:lnTo>
                <a:lnTo>
                  <a:pt x="1863445" y="201295"/>
                </a:lnTo>
                <a:lnTo>
                  <a:pt x="1862569" y="202565"/>
                </a:lnTo>
                <a:lnTo>
                  <a:pt x="1861439" y="202565"/>
                </a:lnTo>
                <a:lnTo>
                  <a:pt x="1861515" y="201295"/>
                </a:lnTo>
                <a:lnTo>
                  <a:pt x="1861870" y="201295"/>
                </a:lnTo>
                <a:lnTo>
                  <a:pt x="1863115" y="200025"/>
                </a:lnTo>
                <a:lnTo>
                  <a:pt x="1863674" y="201295"/>
                </a:lnTo>
                <a:lnTo>
                  <a:pt x="1863674" y="95796"/>
                </a:lnTo>
                <a:lnTo>
                  <a:pt x="1860702" y="95313"/>
                </a:lnTo>
                <a:lnTo>
                  <a:pt x="1860702" y="202565"/>
                </a:lnTo>
                <a:lnTo>
                  <a:pt x="1860181" y="203835"/>
                </a:lnTo>
                <a:lnTo>
                  <a:pt x="1843887" y="203835"/>
                </a:lnTo>
                <a:lnTo>
                  <a:pt x="1842528" y="202565"/>
                </a:lnTo>
                <a:lnTo>
                  <a:pt x="1839709" y="202565"/>
                </a:lnTo>
                <a:lnTo>
                  <a:pt x="1839760" y="201295"/>
                </a:lnTo>
                <a:lnTo>
                  <a:pt x="1840115" y="201295"/>
                </a:lnTo>
                <a:lnTo>
                  <a:pt x="1841995" y="200025"/>
                </a:lnTo>
                <a:lnTo>
                  <a:pt x="1843239" y="200025"/>
                </a:lnTo>
                <a:lnTo>
                  <a:pt x="1845995" y="201295"/>
                </a:lnTo>
                <a:lnTo>
                  <a:pt x="1847761" y="202565"/>
                </a:lnTo>
                <a:lnTo>
                  <a:pt x="1860702" y="202565"/>
                </a:lnTo>
                <a:lnTo>
                  <a:pt x="1860702" y="95313"/>
                </a:lnTo>
                <a:lnTo>
                  <a:pt x="1856371" y="94615"/>
                </a:lnTo>
                <a:lnTo>
                  <a:pt x="1853615" y="94615"/>
                </a:lnTo>
                <a:lnTo>
                  <a:pt x="1851520" y="96735"/>
                </a:lnTo>
                <a:lnTo>
                  <a:pt x="1851520" y="197485"/>
                </a:lnTo>
                <a:lnTo>
                  <a:pt x="1851113" y="198755"/>
                </a:lnTo>
                <a:lnTo>
                  <a:pt x="1850555" y="198755"/>
                </a:lnTo>
                <a:lnTo>
                  <a:pt x="1849691" y="197485"/>
                </a:lnTo>
                <a:lnTo>
                  <a:pt x="1851520" y="197485"/>
                </a:lnTo>
                <a:lnTo>
                  <a:pt x="1851520" y="96735"/>
                </a:lnTo>
                <a:lnTo>
                  <a:pt x="1851101" y="97155"/>
                </a:lnTo>
                <a:lnTo>
                  <a:pt x="1846846" y="97155"/>
                </a:lnTo>
                <a:lnTo>
                  <a:pt x="1846148" y="96875"/>
                </a:lnTo>
                <a:lnTo>
                  <a:pt x="1846148" y="196215"/>
                </a:lnTo>
                <a:lnTo>
                  <a:pt x="1845373" y="196215"/>
                </a:lnTo>
                <a:lnTo>
                  <a:pt x="1843532" y="197485"/>
                </a:lnTo>
                <a:lnTo>
                  <a:pt x="1839645" y="197485"/>
                </a:lnTo>
                <a:lnTo>
                  <a:pt x="1839569" y="196215"/>
                </a:lnTo>
                <a:lnTo>
                  <a:pt x="1840318" y="196215"/>
                </a:lnTo>
                <a:lnTo>
                  <a:pt x="1841677" y="194945"/>
                </a:lnTo>
                <a:lnTo>
                  <a:pt x="1845195" y="194945"/>
                </a:lnTo>
                <a:lnTo>
                  <a:pt x="1846148" y="196215"/>
                </a:lnTo>
                <a:lnTo>
                  <a:pt x="1846148" y="96875"/>
                </a:lnTo>
                <a:lnTo>
                  <a:pt x="1843709" y="95885"/>
                </a:lnTo>
                <a:lnTo>
                  <a:pt x="1833219" y="95885"/>
                </a:lnTo>
                <a:lnTo>
                  <a:pt x="1833219" y="165735"/>
                </a:lnTo>
                <a:lnTo>
                  <a:pt x="1831187" y="165735"/>
                </a:lnTo>
                <a:lnTo>
                  <a:pt x="1830959" y="164465"/>
                </a:lnTo>
                <a:lnTo>
                  <a:pt x="1832902" y="164465"/>
                </a:lnTo>
                <a:lnTo>
                  <a:pt x="1833219" y="165735"/>
                </a:lnTo>
                <a:lnTo>
                  <a:pt x="1833219" y="95885"/>
                </a:lnTo>
                <a:lnTo>
                  <a:pt x="1828038" y="95885"/>
                </a:lnTo>
                <a:lnTo>
                  <a:pt x="1828038" y="201295"/>
                </a:lnTo>
                <a:lnTo>
                  <a:pt x="1827923" y="202565"/>
                </a:lnTo>
                <a:lnTo>
                  <a:pt x="1827542" y="203835"/>
                </a:lnTo>
                <a:lnTo>
                  <a:pt x="1822107" y="203835"/>
                </a:lnTo>
                <a:lnTo>
                  <a:pt x="1821103" y="202565"/>
                </a:lnTo>
                <a:lnTo>
                  <a:pt x="1820329" y="202565"/>
                </a:lnTo>
                <a:lnTo>
                  <a:pt x="1819871" y="201295"/>
                </a:lnTo>
                <a:lnTo>
                  <a:pt x="1820341" y="201295"/>
                </a:lnTo>
                <a:lnTo>
                  <a:pt x="1820926" y="200025"/>
                </a:lnTo>
                <a:lnTo>
                  <a:pt x="1822069" y="201295"/>
                </a:lnTo>
                <a:lnTo>
                  <a:pt x="1822627" y="201295"/>
                </a:lnTo>
                <a:lnTo>
                  <a:pt x="1824266" y="202565"/>
                </a:lnTo>
                <a:lnTo>
                  <a:pt x="1825358" y="201295"/>
                </a:lnTo>
                <a:lnTo>
                  <a:pt x="1828038" y="201295"/>
                </a:lnTo>
                <a:lnTo>
                  <a:pt x="1828038" y="95885"/>
                </a:lnTo>
                <a:lnTo>
                  <a:pt x="1811426" y="95885"/>
                </a:lnTo>
                <a:lnTo>
                  <a:pt x="1809178" y="95643"/>
                </a:lnTo>
                <a:lnTo>
                  <a:pt x="1809178" y="201295"/>
                </a:lnTo>
                <a:lnTo>
                  <a:pt x="1807222" y="201295"/>
                </a:lnTo>
                <a:lnTo>
                  <a:pt x="1806346" y="202565"/>
                </a:lnTo>
                <a:lnTo>
                  <a:pt x="1804225" y="202565"/>
                </a:lnTo>
                <a:lnTo>
                  <a:pt x="1803628" y="201295"/>
                </a:lnTo>
                <a:lnTo>
                  <a:pt x="1804682" y="200025"/>
                </a:lnTo>
                <a:lnTo>
                  <a:pt x="1808683" y="200025"/>
                </a:lnTo>
                <a:lnTo>
                  <a:pt x="1809178" y="201295"/>
                </a:lnTo>
                <a:lnTo>
                  <a:pt x="1809178" y="95643"/>
                </a:lnTo>
                <a:lnTo>
                  <a:pt x="1799831" y="94615"/>
                </a:lnTo>
                <a:lnTo>
                  <a:pt x="1796389" y="94615"/>
                </a:lnTo>
                <a:lnTo>
                  <a:pt x="1796389" y="196215"/>
                </a:lnTo>
                <a:lnTo>
                  <a:pt x="1788541" y="196215"/>
                </a:lnTo>
                <a:lnTo>
                  <a:pt x="1788541" y="201295"/>
                </a:lnTo>
                <a:lnTo>
                  <a:pt x="1786991" y="202565"/>
                </a:lnTo>
                <a:lnTo>
                  <a:pt x="1780717" y="202565"/>
                </a:lnTo>
                <a:lnTo>
                  <a:pt x="1776755" y="201295"/>
                </a:lnTo>
                <a:lnTo>
                  <a:pt x="1773402" y="202565"/>
                </a:lnTo>
                <a:lnTo>
                  <a:pt x="1769262" y="201295"/>
                </a:lnTo>
                <a:lnTo>
                  <a:pt x="1769402" y="201295"/>
                </a:lnTo>
                <a:lnTo>
                  <a:pt x="1769732" y="200025"/>
                </a:lnTo>
                <a:lnTo>
                  <a:pt x="1785200" y="200025"/>
                </a:lnTo>
                <a:lnTo>
                  <a:pt x="1788502" y="201295"/>
                </a:lnTo>
                <a:lnTo>
                  <a:pt x="1788541" y="196215"/>
                </a:lnTo>
                <a:lnTo>
                  <a:pt x="1778101" y="196215"/>
                </a:lnTo>
                <a:lnTo>
                  <a:pt x="1778406" y="194945"/>
                </a:lnTo>
                <a:lnTo>
                  <a:pt x="1785327" y="194945"/>
                </a:lnTo>
                <a:lnTo>
                  <a:pt x="1787245" y="193675"/>
                </a:lnTo>
                <a:lnTo>
                  <a:pt x="1795119" y="193675"/>
                </a:lnTo>
                <a:lnTo>
                  <a:pt x="1795792" y="194945"/>
                </a:lnTo>
                <a:lnTo>
                  <a:pt x="1796389" y="196215"/>
                </a:lnTo>
                <a:lnTo>
                  <a:pt x="1796389" y="94615"/>
                </a:lnTo>
                <a:lnTo>
                  <a:pt x="1790674" y="94615"/>
                </a:lnTo>
                <a:lnTo>
                  <a:pt x="1789480" y="95885"/>
                </a:lnTo>
                <a:lnTo>
                  <a:pt x="1785264" y="95885"/>
                </a:lnTo>
                <a:lnTo>
                  <a:pt x="1783829" y="94615"/>
                </a:lnTo>
                <a:lnTo>
                  <a:pt x="1777682" y="95885"/>
                </a:lnTo>
                <a:lnTo>
                  <a:pt x="1773110" y="94615"/>
                </a:lnTo>
                <a:lnTo>
                  <a:pt x="1759546" y="94615"/>
                </a:lnTo>
                <a:lnTo>
                  <a:pt x="1759546" y="196215"/>
                </a:lnTo>
                <a:lnTo>
                  <a:pt x="1757743" y="196215"/>
                </a:lnTo>
                <a:lnTo>
                  <a:pt x="1757743" y="201295"/>
                </a:lnTo>
                <a:lnTo>
                  <a:pt x="1744865" y="201295"/>
                </a:lnTo>
                <a:lnTo>
                  <a:pt x="1737601" y="202565"/>
                </a:lnTo>
                <a:lnTo>
                  <a:pt x="1736394" y="202565"/>
                </a:lnTo>
                <a:lnTo>
                  <a:pt x="1735937" y="201295"/>
                </a:lnTo>
                <a:lnTo>
                  <a:pt x="1732775" y="201295"/>
                </a:lnTo>
                <a:lnTo>
                  <a:pt x="1733080" y="200025"/>
                </a:lnTo>
                <a:lnTo>
                  <a:pt x="1749082" y="200025"/>
                </a:lnTo>
                <a:lnTo>
                  <a:pt x="1757743" y="201295"/>
                </a:lnTo>
                <a:lnTo>
                  <a:pt x="1757743" y="196215"/>
                </a:lnTo>
                <a:lnTo>
                  <a:pt x="1753870" y="196215"/>
                </a:lnTo>
                <a:lnTo>
                  <a:pt x="1752028" y="194945"/>
                </a:lnTo>
                <a:lnTo>
                  <a:pt x="1750123" y="194945"/>
                </a:lnTo>
                <a:lnTo>
                  <a:pt x="1750834" y="193675"/>
                </a:lnTo>
                <a:lnTo>
                  <a:pt x="1753565" y="193675"/>
                </a:lnTo>
                <a:lnTo>
                  <a:pt x="1755914" y="194945"/>
                </a:lnTo>
                <a:lnTo>
                  <a:pt x="1757616" y="194945"/>
                </a:lnTo>
                <a:lnTo>
                  <a:pt x="1759546" y="196215"/>
                </a:lnTo>
                <a:lnTo>
                  <a:pt x="1759546" y="94615"/>
                </a:lnTo>
                <a:lnTo>
                  <a:pt x="1749691" y="94615"/>
                </a:lnTo>
                <a:lnTo>
                  <a:pt x="1749691" y="194945"/>
                </a:lnTo>
                <a:lnTo>
                  <a:pt x="1749501" y="196215"/>
                </a:lnTo>
                <a:lnTo>
                  <a:pt x="1741068" y="196215"/>
                </a:lnTo>
                <a:lnTo>
                  <a:pt x="1740827" y="194945"/>
                </a:lnTo>
                <a:lnTo>
                  <a:pt x="1741208" y="194945"/>
                </a:lnTo>
                <a:lnTo>
                  <a:pt x="1741855" y="193675"/>
                </a:lnTo>
                <a:lnTo>
                  <a:pt x="1743329" y="193675"/>
                </a:lnTo>
                <a:lnTo>
                  <a:pt x="1745081" y="194945"/>
                </a:lnTo>
                <a:lnTo>
                  <a:pt x="1749691" y="194945"/>
                </a:lnTo>
                <a:lnTo>
                  <a:pt x="1749691" y="94615"/>
                </a:lnTo>
                <a:lnTo>
                  <a:pt x="1737893" y="94615"/>
                </a:lnTo>
                <a:lnTo>
                  <a:pt x="1737893" y="196215"/>
                </a:lnTo>
                <a:lnTo>
                  <a:pt x="1733410" y="196215"/>
                </a:lnTo>
                <a:lnTo>
                  <a:pt x="1733283" y="194945"/>
                </a:lnTo>
                <a:lnTo>
                  <a:pt x="1737537" y="194945"/>
                </a:lnTo>
                <a:lnTo>
                  <a:pt x="1737893" y="196215"/>
                </a:lnTo>
                <a:lnTo>
                  <a:pt x="1737893" y="94615"/>
                </a:lnTo>
                <a:lnTo>
                  <a:pt x="1733130" y="94615"/>
                </a:lnTo>
                <a:lnTo>
                  <a:pt x="1733130" y="194945"/>
                </a:lnTo>
                <a:lnTo>
                  <a:pt x="1730222" y="194945"/>
                </a:lnTo>
                <a:lnTo>
                  <a:pt x="1730565" y="193675"/>
                </a:lnTo>
                <a:lnTo>
                  <a:pt x="1732838" y="193675"/>
                </a:lnTo>
                <a:lnTo>
                  <a:pt x="1733130" y="194945"/>
                </a:lnTo>
                <a:lnTo>
                  <a:pt x="1733130" y="94615"/>
                </a:lnTo>
                <a:lnTo>
                  <a:pt x="1728165" y="94615"/>
                </a:lnTo>
                <a:lnTo>
                  <a:pt x="1728165" y="201295"/>
                </a:lnTo>
                <a:lnTo>
                  <a:pt x="1715960" y="201295"/>
                </a:lnTo>
                <a:lnTo>
                  <a:pt x="1716354" y="200025"/>
                </a:lnTo>
                <a:lnTo>
                  <a:pt x="1727606" y="200025"/>
                </a:lnTo>
                <a:lnTo>
                  <a:pt x="1728165" y="201295"/>
                </a:lnTo>
                <a:lnTo>
                  <a:pt x="1728165" y="94615"/>
                </a:lnTo>
                <a:lnTo>
                  <a:pt x="1725002" y="94615"/>
                </a:lnTo>
                <a:lnTo>
                  <a:pt x="1725002" y="194945"/>
                </a:lnTo>
                <a:lnTo>
                  <a:pt x="1714627" y="194945"/>
                </a:lnTo>
                <a:lnTo>
                  <a:pt x="1712125" y="196215"/>
                </a:lnTo>
                <a:lnTo>
                  <a:pt x="1711528" y="196215"/>
                </a:lnTo>
                <a:lnTo>
                  <a:pt x="1708924" y="194945"/>
                </a:lnTo>
                <a:lnTo>
                  <a:pt x="1706854" y="194945"/>
                </a:lnTo>
                <a:lnTo>
                  <a:pt x="1704200" y="196215"/>
                </a:lnTo>
                <a:lnTo>
                  <a:pt x="1701088" y="196215"/>
                </a:lnTo>
                <a:lnTo>
                  <a:pt x="1701088" y="201295"/>
                </a:lnTo>
                <a:lnTo>
                  <a:pt x="1699882" y="201295"/>
                </a:lnTo>
                <a:lnTo>
                  <a:pt x="1700542" y="200025"/>
                </a:lnTo>
                <a:lnTo>
                  <a:pt x="1701088" y="201295"/>
                </a:lnTo>
                <a:lnTo>
                  <a:pt x="1701088" y="196215"/>
                </a:lnTo>
                <a:lnTo>
                  <a:pt x="1700098" y="196215"/>
                </a:lnTo>
                <a:lnTo>
                  <a:pt x="1696669" y="194945"/>
                </a:lnTo>
                <a:lnTo>
                  <a:pt x="1694688" y="194945"/>
                </a:lnTo>
                <a:lnTo>
                  <a:pt x="1691830" y="196215"/>
                </a:lnTo>
                <a:lnTo>
                  <a:pt x="1689214" y="196215"/>
                </a:lnTo>
                <a:lnTo>
                  <a:pt x="1688426" y="194945"/>
                </a:lnTo>
                <a:lnTo>
                  <a:pt x="1686521" y="194945"/>
                </a:lnTo>
                <a:lnTo>
                  <a:pt x="1686585" y="193675"/>
                </a:lnTo>
                <a:lnTo>
                  <a:pt x="1724837" y="193675"/>
                </a:lnTo>
                <a:lnTo>
                  <a:pt x="1725002" y="194945"/>
                </a:lnTo>
                <a:lnTo>
                  <a:pt x="1725002" y="94615"/>
                </a:lnTo>
                <a:lnTo>
                  <a:pt x="1721726" y="94615"/>
                </a:lnTo>
                <a:lnTo>
                  <a:pt x="1721167" y="93345"/>
                </a:lnTo>
                <a:lnTo>
                  <a:pt x="1714131" y="93345"/>
                </a:lnTo>
                <a:lnTo>
                  <a:pt x="1714131" y="103505"/>
                </a:lnTo>
                <a:lnTo>
                  <a:pt x="1708416" y="103505"/>
                </a:lnTo>
                <a:lnTo>
                  <a:pt x="1708683" y="102235"/>
                </a:lnTo>
                <a:lnTo>
                  <a:pt x="1713674" y="102235"/>
                </a:lnTo>
                <a:lnTo>
                  <a:pt x="1714131" y="103505"/>
                </a:lnTo>
                <a:lnTo>
                  <a:pt x="1714131" y="93345"/>
                </a:lnTo>
                <a:lnTo>
                  <a:pt x="1713903" y="93345"/>
                </a:lnTo>
                <a:lnTo>
                  <a:pt x="1710283" y="94615"/>
                </a:lnTo>
                <a:lnTo>
                  <a:pt x="1695538" y="94615"/>
                </a:lnTo>
                <a:lnTo>
                  <a:pt x="1693011" y="93345"/>
                </a:lnTo>
                <a:lnTo>
                  <a:pt x="1691513" y="93345"/>
                </a:lnTo>
                <a:lnTo>
                  <a:pt x="1688668" y="94615"/>
                </a:lnTo>
                <a:lnTo>
                  <a:pt x="1681251" y="94615"/>
                </a:lnTo>
                <a:lnTo>
                  <a:pt x="1681251" y="194945"/>
                </a:lnTo>
                <a:lnTo>
                  <a:pt x="1679244" y="194945"/>
                </a:lnTo>
                <a:lnTo>
                  <a:pt x="1679244" y="201295"/>
                </a:lnTo>
                <a:lnTo>
                  <a:pt x="1678863" y="201295"/>
                </a:lnTo>
                <a:lnTo>
                  <a:pt x="1675155" y="202565"/>
                </a:lnTo>
                <a:lnTo>
                  <a:pt x="1672145" y="201295"/>
                </a:lnTo>
                <a:lnTo>
                  <a:pt x="1668208" y="201295"/>
                </a:lnTo>
                <a:lnTo>
                  <a:pt x="1668589" y="200025"/>
                </a:lnTo>
                <a:lnTo>
                  <a:pt x="1678952" y="200025"/>
                </a:lnTo>
                <a:lnTo>
                  <a:pt x="1679244" y="201295"/>
                </a:lnTo>
                <a:lnTo>
                  <a:pt x="1679244" y="194945"/>
                </a:lnTo>
                <a:lnTo>
                  <a:pt x="1670011" y="194945"/>
                </a:lnTo>
                <a:lnTo>
                  <a:pt x="1670240" y="193675"/>
                </a:lnTo>
                <a:lnTo>
                  <a:pt x="1680997" y="193675"/>
                </a:lnTo>
                <a:lnTo>
                  <a:pt x="1681251" y="194945"/>
                </a:lnTo>
                <a:lnTo>
                  <a:pt x="1681251" y="94615"/>
                </a:lnTo>
                <a:lnTo>
                  <a:pt x="1673225" y="94615"/>
                </a:lnTo>
                <a:lnTo>
                  <a:pt x="1671662" y="93433"/>
                </a:lnTo>
                <a:lnTo>
                  <a:pt x="1671662" y="163195"/>
                </a:lnTo>
                <a:lnTo>
                  <a:pt x="1671142" y="164465"/>
                </a:lnTo>
                <a:lnTo>
                  <a:pt x="1670799" y="164465"/>
                </a:lnTo>
                <a:lnTo>
                  <a:pt x="1670278" y="163195"/>
                </a:lnTo>
                <a:lnTo>
                  <a:pt x="1671662" y="163195"/>
                </a:lnTo>
                <a:lnTo>
                  <a:pt x="1671662" y="93433"/>
                </a:lnTo>
                <a:lnTo>
                  <a:pt x="1664766" y="93345"/>
                </a:lnTo>
                <a:lnTo>
                  <a:pt x="1664766" y="194945"/>
                </a:lnTo>
                <a:lnTo>
                  <a:pt x="1660956" y="194945"/>
                </a:lnTo>
                <a:lnTo>
                  <a:pt x="1660753" y="193675"/>
                </a:lnTo>
                <a:lnTo>
                  <a:pt x="1664550" y="193675"/>
                </a:lnTo>
                <a:lnTo>
                  <a:pt x="1664766" y="194945"/>
                </a:lnTo>
                <a:lnTo>
                  <a:pt x="1664766" y="93345"/>
                </a:lnTo>
                <a:lnTo>
                  <a:pt x="1657362" y="93345"/>
                </a:lnTo>
                <a:lnTo>
                  <a:pt x="1657362" y="193675"/>
                </a:lnTo>
                <a:lnTo>
                  <a:pt x="1657146" y="194945"/>
                </a:lnTo>
                <a:lnTo>
                  <a:pt x="1652054" y="194945"/>
                </a:lnTo>
                <a:lnTo>
                  <a:pt x="1652054" y="198755"/>
                </a:lnTo>
                <a:lnTo>
                  <a:pt x="1651914" y="200025"/>
                </a:lnTo>
                <a:lnTo>
                  <a:pt x="1651520" y="200025"/>
                </a:lnTo>
                <a:lnTo>
                  <a:pt x="1650403" y="201295"/>
                </a:lnTo>
                <a:lnTo>
                  <a:pt x="1649387" y="201295"/>
                </a:lnTo>
                <a:lnTo>
                  <a:pt x="1649437" y="200025"/>
                </a:lnTo>
                <a:lnTo>
                  <a:pt x="1649603" y="200025"/>
                </a:lnTo>
                <a:lnTo>
                  <a:pt x="1650504" y="198755"/>
                </a:lnTo>
                <a:lnTo>
                  <a:pt x="1652054" y="198755"/>
                </a:lnTo>
                <a:lnTo>
                  <a:pt x="1652054" y="194945"/>
                </a:lnTo>
                <a:lnTo>
                  <a:pt x="1642783" y="194945"/>
                </a:lnTo>
                <a:lnTo>
                  <a:pt x="1642783" y="200025"/>
                </a:lnTo>
                <a:lnTo>
                  <a:pt x="1640586" y="200025"/>
                </a:lnTo>
                <a:lnTo>
                  <a:pt x="1640941" y="198755"/>
                </a:lnTo>
                <a:lnTo>
                  <a:pt x="1642110" y="198755"/>
                </a:lnTo>
                <a:lnTo>
                  <a:pt x="1642783" y="200025"/>
                </a:lnTo>
                <a:lnTo>
                  <a:pt x="1642783" y="194945"/>
                </a:lnTo>
                <a:lnTo>
                  <a:pt x="1633601" y="194945"/>
                </a:lnTo>
                <a:lnTo>
                  <a:pt x="1633601" y="200025"/>
                </a:lnTo>
                <a:lnTo>
                  <a:pt x="1629587" y="200025"/>
                </a:lnTo>
                <a:lnTo>
                  <a:pt x="1630070" y="198755"/>
                </a:lnTo>
                <a:lnTo>
                  <a:pt x="1633220" y="198755"/>
                </a:lnTo>
                <a:lnTo>
                  <a:pt x="1633601" y="200025"/>
                </a:lnTo>
                <a:lnTo>
                  <a:pt x="1633601" y="194945"/>
                </a:lnTo>
                <a:lnTo>
                  <a:pt x="1628000" y="194945"/>
                </a:lnTo>
                <a:lnTo>
                  <a:pt x="1628000" y="212725"/>
                </a:lnTo>
                <a:lnTo>
                  <a:pt x="1627784" y="213995"/>
                </a:lnTo>
                <a:lnTo>
                  <a:pt x="1618932" y="213995"/>
                </a:lnTo>
                <a:lnTo>
                  <a:pt x="1618932" y="263525"/>
                </a:lnTo>
                <a:lnTo>
                  <a:pt x="1595005" y="263525"/>
                </a:lnTo>
                <a:lnTo>
                  <a:pt x="1595310" y="262255"/>
                </a:lnTo>
                <a:lnTo>
                  <a:pt x="1618449" y="262255"/>
                </a:lnTo>
                <a:lnTo>
                  <a:pt x="1618932" y="263525"/>
                </a:lnTo>
                <a:lnTo>
                  <a:pt x="1618932" y="213995"/>
                </a:lnTo>
                <a:lnTo>
                  <a:pt x="1611401" y="213995"/>
                </a:lnTo>
                <a:lnTo>
                  <a:pt x="1609826" y="215265"/>
                </a:lnTo>
                <a:lnTo>
                  <a:pt x="1609407" y="215265"/>
                </a:lnTo>
                <a:lnTo>
                  <a:pt x="1609013" y="213995"/>
                </a:lnTo>
                <a:lnTo>
                  <a:pt x="1609801" y="212725"/>
                </a:lnTo>
                <a:lnTo>
                  <a:pt x="1628000" y="212725"/>
                </a:lnTo>
                <a:lnTo>
                  <a:pt x="1628000" y="194945"/>
                </a:lnTo>
                <a:lnTo>
                  <a:pt x="1624444" y="194945"/>
                </a:lnTo>
                <a:lnTo>
                  <a:pt x="1624444" y="200025"/>
                </a:lnTo>
                <a:lnTo>
                  <a:pt x="1616925" y="200025"/>
                </a:lnTo>
                <a:lnTo>
                  <a:pt x="1617306" y="198755"/>
                </a:lnTo>
                <a:lnTo>
                  <a:pt x="1624126" y="198755"/>
                </a:lnTo>
                <a:lnTo>
                  <a:pt x="1624444" y="200025"/>
                </a:lnTo>
                <a:lnTo>
                  <a:pt x="1624444" y="194945"/>
                </a:lnTo>
                <a:lnTo>
                  <a:pt x="1606080" y="194945"/>
                </a:lnTo>
                <a:lnTo>
                  <a:pt x="1606080" y="213995"/>
                </a:lnTo>
                <a:lnTo>
                  <a:pt x="1605318" y="213995"/>
                </a:lnTo>
                <a:lnTo>
                  <a:pt x="1604848" y="215265"/>
                </a:lnTo>
                <a:lnTo>
                  <a:pt x="1600098" y="215265"/>
                </a:lnTo>
                <a:lnTo>
                  <a:pt x="1596923" y="213995"/>
                </a:lnTo>
                <a:lnTo>
                  <a:pt x="1582902" y="213995"/>
                </a:lnTo>
                <a:lnTo>
                  <a:pt x="1582902" y="263525"/>
                </a:lnTo>
                <a:lnTo>
                  <a:pt x="1582699" y="264795"/>
                </a:lnTo>
                <a:lnTo>
                  <a:pt x="1580235" y="264795"/>
                </a:lnTo>
                <a:lnTo>
                  <a:pt x="1578800" y="263525"/>
                </a:lnTo>
                <a:lnTo>
                  <a:pt x="1569872" y="263525"/>
                </a:lnTo>
                <a:lnTo>
                  <a:pt x="1569872" y="273685"/>
                </a:lnTo>
                <a:lnTo>
                  <a:pt x="1567484" y="273685"/>
                </a:lnTo>
                <a:lnTo>
                  <a:pt x="1567992" y="272415"/>
                </a:lnTo>
                <a:lnTo>
                  <a:pt x="1568500" y="272415"/>
                </a:lnTo>
                <a:lnTo>
                  <a:pt x="1569872" y="273685"/>
                </a:lnTo>
                <a:lnTo>
                  <a:pt x="1569872" y="263525"/>
                </a:lnTo>
                <a:lnTo>
                  <a:pt x="1567243" y="263525"/>
                </a:lnTo>
                <a:lnTo>
                  <a:pt x="1565668" y="262255"/>
                </a:lnTo>
                <a:lnTo>
                  <a:pt x="1564525" y="262255"/>
                </a:lnTo>
                <a:lnTo>
                  <a:pt x="1564525" y="272415"/>
                </a:lnTo>
                <a:lnTo>
                  <a:pt x="1564373" y="273685"/>
                </a:lnTo>
                <a:lnTo>
                  <a:pt x="1562061" y="274955"/>
                </a:lnTo>
                <a:lnTo>
                  <a:pt x="1560360" y="274955"/>
                </a:lnTo>
                <a:lnTo>
                  <a:pt x="1557959" y="273685"/>
                </a:lnTo>
                <a:lnTo>
                  <a:pt x="1557769" y="272415"/>
                </a:lnTo>
                <a:lnTo>
                  <a:pt x="1558099" y="272415"/>
                </a:lnTo>
                <a:lnTo>
                  <a:pt x="1558340" y="271145"/>
                </a:lnTo>
                <a:lnTo>
                  <a:pt x="1563928" y="271145"/>
                </a:lnTo>
                <a:lnTo>
                  <a:pt x="1564195" y="272415"/>
                </a:lnTo>
                <a:lnTo>
                  <a:pt x="1564525" y="272415"/>
                </a:lnTo>
                <a:lnTo>
                  <a:pt x="1564525" y="262255"/>
                </a:lnTo>
                <a:lnTo>
                  <a:pt x="1563039" y="262255"/>
                </a:lnTo>
                <a:lnTo>
                  <a:pt x="1563573" y="260985"/>
                </a:lnTo>
                <a:lnTo>
                  <a:pt x="1566875" y="260985"/>
                </a:lnTo>
                <a:lnTo>
                  <a:pt x="1569364" y="262255"/>
                </a:lnTo>
                <a:lnTo>
                  <a:pt x="1580807" y="262255"/>
                </a:lnTo>
                <a:lnTo>
                  <a:pt x="1582610" y="263525"/>
                </a:lnTo>
                <a:lnTo>
                  <a:pt x="1582902" y="263525"/>
                </a:lnTo>
                <a:lnTo>
                  <a:pt x="1582902" y="213995"/>
                </a:lnTo>
                <a:lnTo>
                  <a:pt x="1562963" y="213995"/>
                </a:lnTo>
                <a:lnTo>
                  <a:pt x="1562963" y="262255"/>
                </a:lnTo>
                <a:lnTo>
                  <a:pt x="1562417" y="263525"/>
                </a:lnTo>
                <a:lnTo>
                  <a:pt x="1559864" y="263525"/>
                </a:lnTo>
                <a:lnTo>
                  <a:pt x="1559369" y="262255"/>
                </a:lnTo>
                <a:lnTo>
                  <a:pt x="1562963" y="262255"/>
                </a:lnTo>
                <a:lnTo>
                  <a:pt x="1562963" y="213995"/>
                </a:lnTo>
                <a:lnTo>
                  <a:pt x="1560461" y="213995"/>
                </a:lnTo>
                <a:lnTo>
                  <a:pt x="1559280" y="214655"/>
                </a:lnTo>
                <a:lnTo>
                  <a:pt x="1559280" y="262255"/>
                </a:lnTo>
                <a:lnTo>
                  <a:pt x="1557007" y="262255"/>
                </a:lnTo>
                <a:lnTo>
                  <a:pt x="1554632" y="263525"/>
                </a:lnTo>
                <a:lnTo>
                  <a:pt x="1549857" y="263525"/>
                </a:lnTo>
                <a:lnTo>
                  <a:pt x="1548066" y="264795"/>
                </a:lnTo>
                <a:lnTo>
                  <a:pt x="1547660" y="264541"/>
                </a:lnTo>
                <a:lnTo>
                  <a:pt x="1547660" y="272415"/>
                </a:lnTo>
                <a:lnTo>
                  <a:pt x="1545920" y="272415"/>
                </a:lnTo>
                <a:lnTo>
                  <a:pt x="1544408" y="273685"/>
                </a:lnTo>
                <a:lnTo>
                  <a:pt x="1516329" y="273685"/>
                </a:lnTo>
                <a:lnTo>
                  <a:pt x="1515503" y="272415"/>
                </a:lnTo>
                <a:lnTo>
                  <a:pt x="1515910" y="272415"/>
                </a:lnTo>
                <a:lnTo>
                  <a:pt x="1515986" y="271145"/>
                </a:lnTo>
                <a:lnTo>
                  <a:pt x="1516913" y="269875"/>
                </a:lnTo>
                <a:lnTo>
                  <a:pt x="1518031" y="268605"/>
                </a:lnTo>
                <a:lnTo>
                  <a:pt x="1519974" y="267335"/>
                </a:lnTo>
                <a:lnTo>
                  <a:pt x="1521637" y="267335"/>
                </a:lnTo>
                <a:lnTo>
                  <a:pt x="1523288" y="268605"/>
                </a:lnTo>
                <a:lnTo>
                  <a:pt x="1525244" y="269875"/>
                </a:lnTo>
                <a:lnTo>
                  <a:pt x="1530146" y="269875"/>
                </a:lnTo>
                <a:lnTo>
                  <a:pt x="1531327" y="268605"/>
                </a:lnTo>
                <a:lnTo>
                  <a:pt x="1535252" y="268605"/>
                </a:lnTo>
                <a:lnTo>
                  <a:pt x="1537398" y="269875"/>
                </a:lnTo>
                <a:lnTo>
                  <a:pt x="1538401" y="269875"/>
                </a:lnTo>
                <a:lnTo>
                  <a:pt x="1541678" y="268605"/>
                </a:lnTo>
                <a:lnTo>
                  <a:pt x="1543773" y="268605"/>
                </a:lnTo>
                <a:lnTo>
                  <a:pt x="1546098" y="269875"/>
                </a:lnTo>
                <a:lnTo>
                  <a:pt x="1546339" y="269875"/>
                </a:lnTo>
                <a:lnTo>
                  <a:pt x="1547126" y="271145"/>
                </a:lnTo>
                <a:lnTo>
                  <a:pt x="1547583" y="271145"/>
                </a:lnTo>
                <a:lnTo>
                  <a:pt x="1547660" y="272415"/>
                </a:lnTo>
                <a:lnTo>
                  <a:pt x="1547660" y="264541"/>
                </a:lnTo>
                <a:lnTo>
                  <a:pt x="1546034" y="263525"/>
                </a:lnTo>
                <a:lnTo>
                  <a:pt x="1545361" y="263525"/>
                </a:lnTo>
                <a:lnTo>
                  <a:pt x="1545577" y="262255"/>
                </a:lnTo>
                <a:lnTo>
                  <a:pt x="1546631" y="260985"/>
                </a:lnTo>
                <a:lnTo>
                  <a:pt x="1558963" y="260985"/>
                </a:lnTo>
                <a:lnTo>
                  <a:pt x="1559280" y="262255"/>
                </a:lnTo>
                <a:lnTo>
                  <a:pt x="1559280" y="214655"/>
                </a:lnTo>
                <a:lnTo>
                  <a:pt x="1558163" y="215265"/>
                </a:lnTo>
                <a:lnTo>
                  <a:pt x="1557299" y="215265"/>
                </a:lnTo>
                <a:lnTo>
                  <a:pt x="1556435" y="213995"/>
                </a:lnTo>
                <a:lnTo>
                  <a:pt x="1555280" y="215265"/>
                </a:lnTo>
                <a:lnTo>
                  <a:pt x="1554137" y="215265"/>
                </a:lnTo>
                <a:lnTo>
                  <a:pt x="1552473" y="213995"/>
                </a:lnTo>
                <a:lnTo>
                  <a:pt x="1546961" y="213995"/>
                </a:lnTo>
                <a:lnTo>
                  <a:pt x="1544345" y="215265"/>
                </a:lnTo>
                <a:lnTo>
                  <a:pt x="1543773" y="215265"/>
                </a:lnTo>
                <a:lnTo>
                  <a:pt x="1542008" y="214134"/>
                </a:lnTo>
                <a:lnTo>
                  <a:pt x="1542008" y="263525"/>
                </a:lnTo>
                <a:lnTo>
                  <a:pt x="1539697" y="263525"/>
                </a:lnTo>
                <a:lnTo>
                  <a:pt x="1539341" y="262255"/>
                </a:lnTo>
                <a:lnTo>
                  <a:pt x="1541881" y="262255"/>
                </a:lnTo>
                <a:lnTo>
                  <a:pt x="1542008" y="263525"/>
                </a:lnTo>
                <a:lnTo>
                  <a:pt x="1542008" y="214134"/>
                </a:lnTo>
                <a:lnTo>
                  <a:pt x="1541792" y="213995"/>
                </a:lnTo>
                <a:lnTo>
                  <a:pt x="1539151" y="213995"/>
                </a:lnTo>
                <a:lnTo>
                  <a:pt x="1539151" y="262255"/>
                </a:lnTo>
                <a:lnTo>
                  <a:pt x="1538097" y="262255"/>
                </a:lnTo>
                <a:lnTo>
                  <a:pt x="1536852" y="263525"/>
                </a:lnTo>
                <a:lnTo>
                  <a:pt x="1517878" y="263525"/>
                </a:lnTo>
                <a:lnTo>
                  <a:pt x="1517269" y="262255"/>
                </a:lnTo>
                <a:lnTo>
                  <a:pt x="1519555" y="262255"/>
                </a:lnTo>
                <a:lnTo>
                  <a:pt x="1521625" y="260985"/>
                </a:lnTo>
                <a:lnTo>
                  <a:pt x="1538478" y="260985"/>
                </a:lnTo>
                <a:lnTo>
                  <a:pt x="1539151" y="262255"/>
                </a:lnTo>
                <a:lnTo>
                  <a:pt x="1539151" y="213995"/>
                </a:lnTo>
                <a:lnTo>
                  <a:pt x="1525701" y="213995"/>
                </a:lnTo>
                <a:lnTo>
                  <a:pt x="1523733" y="215265"/>
                </a:lnTo>
                <a:lnTo>
                  <a:pt x="1523187" y="215265"/>
                </a:lnTo>
                <a:lnTo>
                  <a:pt x="1521764" y="213995"/>
                </a:lnTo>
                <a:lnTo>
                  <a:pt x="1517205" y="213995"/>
                </a:lnTo>
                <a:lnTo>
                  <a:pt x="1517205" y="262255"/>
                </a:lnTo>
                <a:lnTo>
                  <a:pt x="1510538" y="262255"/>
                </a:lnTo>
                <a:lnTo>
                  <a:pt x="1510538" y="274955"/>
                </a:lnTo>
                <a:lnTo>
                  <a:pt x="1509674" y="276225"/>
                </a:lnTo>
                <a:lnTo>
                  <a:pt x="1509166" y="276225"/>
                </a:lnTo>
                <a:lnTo>
                  <a:pt x="1508836" y="274955"/>
                </a:lnTo>
                <a:lnTo>
                  <a:pt x="1510538" y="274955"/>
                </a:lnTo>
                <a:lnTo>
                  <a:pt x="1510538" y="262255"/>
                </a:lnTo>
                <a:lnTo>
                  <a:pt x="1502105" y="262255"/>
                </a:lnTo>
                <a:lnTo>
                  <a:pt x="1501673" y="260985"/>
                </a:lnTo>
                <a:lnTo>
                  <a:pt x="1516875" y="260985"/>
                </a:lnTo>
                <a:lnTo>
                  <a:pt x="1517205" y="262255"/>
                </a:lnTo>
                <a:lnTo>
                  <a:pt x="1517205" y="213995"/>
                </a:lnTo>
                <a:lnTo>
                  <a:pt x="1494256" y="213995"/>
                </a:lnTo>
                <a:lnTo>
                  <a:pt x="1494256" y="260985"/>
                </a:lnTo>
                <a:lnTo>
                  <a:pt x="1494015" y="262255"/>
                </a:lnTo>
                <a:lnTo>
                  <a:pt x="1483334" y="262255"/>
                </a:lnTo>
                <a:lnTo>
                  <a:pt x="1483334" y="271145"/>
                </a:lnTo>
                <a:lnTo>
                  <a:pt x="1483334" y="272415"/>
                </a:lnTo>
                <a:lnTo>
                  <a:pt x="1481150" y="272415"/>
                </a:lnTo>
                <a:lnTo>
                  <a:pt x="1480896" y="271145"/>
                </a:lnTo>
                <a:lnTo>
                  <a:pt x="1480959" y="269875"/>
                </a:lnTo>
                <a:lnTo>
                  <a:pt x="1481912" y="269875"/>
                </a:lnTo>
                <a:lnTo>
                  <a:pt x="1482788" y="271145"/>
                </a:lnTo>
                <a:lnTo>
                  <a:pt x="1483334" y="271145"/>
                </a:lnTo>
                <a:lnTo>
                  <a:pt x="1483334" y="262255"/>
                </a:lnTo>
                <a:lnTo>
                  <a:pt x="1477949" y="262255"/>
                </a:lnTo>
                <a:lnTo>
                  <a:pt x="1477949" y="269875"/>
                </a:lnTo>
                <a:lnTo>
                  <a:pt x="1477835" y="271145"/>
                </a:lnTo>
                <a:lnTo>
                  <a:pt x="1475994" y="272415"/>
                </a:lnTo>
                <a:lnTo>
                  <a:pt x="1474393" y="273685"/>
                </a:lnTo>
                <a:lnTo>
                  <a:pt x="1473555" y="274955"/>
                </a:lnTo>
                <a:lnTo>
                  <a:pt x="1467154" y="273685"/>
                </a:lnTo>
                <a:lnTo>
                  <a:pt x="1461719" y="274955"/>
                </a:lnTo>
                <a:lnTo>
                  <a:pt x="1453248" y="273685"/>
                </a:lnTo>
                <a:lnTo>
                  <a:pt x="1448435" y="273685"/>
                </a:lnTo>
                <a:lnTo>
                  <a:pt x="1446517" y="269875"/>
                </a:lnTo>
                <a:lnTo>
                  <a:pt x="1477949" y="269875"/>
                </a:lnTo>
                <a:lnTo>
                  <a:pt x="1477949" y="262255"/>
                </a:lnTo>
                <a:lnTo>
                  <a:pt x="1461566" y="262255"/>
                </a:lnTo>
                <a:lnTo>
                  <a:pt x="1459166" y="263525"/>
                </a:lnTo>
                <a:lnTo>
                  <a:pt x="1458188" y="263525"/>
                </a:lnTo>
                <a:lnTo>
                  <a:pt x="1455775" y="262255"/>
                </a:lnTo>
                <a:lnTo>
                  <a:pt x="1439672" y="262255"/>
                </a:lnTo>
                <a:lnTo>
                  <a:pt x="1439672" y="273685"/>
                </a:lnTo>
                <a:lnTo>
                  <a:pt x="1437563" y="273685"/>
                </a:lnTo>
                <a:lnTo>
                  <a:pt x="1437754" y="272415"/>
                </a:lnTo>
                <a:lnTo>
                  <a:pt x="1439278" y="272415"/>
                </a:lnTo>
                <a:lnTo>
                  <a:pt x="1439672" y="273685"/>
                </a:lnTo>
                <a:lnTo>
                  <a:pt x="1439672" y="262255"/>
                </a:lnTo>
                <a:lnTo>
                  <a:pt x="1437335" y="262255"/>
                </a:lnTo>
                <a:lnTo>
                  <a:pt x="1434592" y="263525"/>
                </a:lnTo>
                <a:lnTo>
                  <a:pt x="1433944" y="263525"/>
                </a:lnTo>
                <a:lnTo>
                  <a:pt x="1432102" y="262255"/>
                </a:lnTo>
                <a:lnTo>
                  <a:pt x="1428661" y="262255"/>
                </a:lnTo>
                <a:lnTo>
                  <a:pt x="1428432" y="260985"/>
                </a:lnTo>
                <a:lnTo>
                  <a:pt x="1494256" y="260985"/>
                </a:lnTo>
                <a:lnTo>
                  <a:pt x="1494256" y="213995"/>
                </a:lnTo>
                <a:lnTo>
                  <a:pt x="1424711" y="213995"/>
                </a:lnTo>
                <a:lnTo>
                  <a:pt x="1424711" y="262255"/>
                </a:lnTo>
                <a:lnTo>
                  <a:pt x="1415415" y="262255"/>
                </a:lnTo>
                <a:lnTo>
                  <a:pt x="1413446" y="263525"/>
                </a:lnTo>
                <a:lnTo>
                  <a:pt x="1412265" y="263525"/>
                </a:lnTo>
                <a:lnTo>
                  <a:pt x="1409725" y="262255"/>
                </a:lnTo>
                <a:lnTo>
                  <a:pt x="1408366" y="262255"/>
                </a:lnTo>
                <a:lnTo>
                  <a:pt x="1406702" y="263525"/>
                </a:lnTo>
                <a:lnTo>
                  <a:pt x="1406321" y="263525"/>
                </a:lnTo>
                <a:lnTo>
                  <a:pt x="1403858" y="262255"/>
                </a:lnTo>
                <a:lnTo>
                  <a:pt x="1390142" y="262255"/>
                </a:lnTo>
                <a:lnTo>
                  <a:pt x="1390040" y="260985"/>
                </a:lnTo>
                <a:lnTo>
                  <a:pt x="1424622" y="260985"/>
                </a:lnTo>
                <a:lnTo>
                  <a:pt x="1424711" y="262255"/>
                </a:lnTo>
                <a:lnTo>
                  <a:pt x="1424711" y="213995"/>
                </a:lnTo>
                <a:lnTo>
                  <a:pt x="1373327" y="213995"/>
                </a:lnTo>
                <a:lnTo>
                  <a:pt x="1369923" y="212763"/>
                </a:lnTo>
                <a:lnTo>
                  <a:pt x="1369923" y="269875"/>
                </a:lnTo>
                <a:lnTo>
                  <a:pt x="1369517" y="271145"/>
                </a:lnTo>
                <a:lnTo>
                  <a:pt x="1364322" y="271145"/>
                </a:lnTo>
                <a:lnTo>
                  <a:pt x="1364500" y="272415"/>
                </a:lnTo>
                <a:lnTo>
                  <a:pt x="1369301" y="272415"/>
                </a:lnTo>
                <a:lnTo>
                  <a:pt x="1369783" y="273685"/>
                </a:lnTo>
                <a:lnTo>
                  <a:pt x="1361884" y="273685"/>
                </a:lnTo>
                <a:lnTo>
                  <a:pt x="1361122" y="271145"/>
                </a:lnTo>
                <a:lnTo>
                  <a:pt x="1360424" y="269875"/>
                </a:lnTo>
                <a:lnTo>
                  <a:pt x="1369923" y="269875"/>
                </a:lnTo>
                <a:lnTo>
                  <a:pt x="1369923" y="212763"/>
                </a:lnTo>
                <a:lnTo>
                  <a:pt x="1367726" y="212725"/>
                </a:lnTo>
                <a:lnTo>
                  <a:pt x="1364551" y="213995"/>
                </a:lnTo>
                <a:lnTo>
                  <a:pt x="1363408" y="213995"/>
                </a:lnTo>
                <a:lnTo>
                  <a:pt x="1361046" y="212725"/>
                </a:lnTo>
                <a:lnTo>
                  <a:pt x="1355979" y="212725"/>
                </a:lnTo>
                <a:lnTo>
                  <a:pt x="1355979" y="271145"/>
                </a:lnTo>
                <a:lnTo>
                  <a:pt x="1355115" y="272415"/>
                </a:lnTo>
                <a:lnTo>
                  <a:pt x="1349349" y="272415"/>
                </a:lnTo>
                <a:lnTo>
                  <a:pt x="1348994" y="271145"/>
                </a:lnTo>
                <a:lnTo>
                  <a:pt x="1349108" y="269875"/>
                </a:lnTo>
                <a:lnTo>
                  <a:pt x="1355598" y="269875"/>
                </a:lnTo>
                <a:lnTo>
                  <a:pt x="1355979" y="271145"/>
                </a:lnTo>
                <a:lnTo>
                  <a:pt x="1355979" y="212725"/>
                </a:lnTo>
                <a:lnTo>
                  <a:pt x="1355001" y="212725"/>
                </a:lnTo>
                <a:lnTo>
                  <a:pt x="1355001" y="259715"/>
                </a:lnTo>
                <a:lnTo>
                  <a:pt x="1354429" y="260985"/>
                </a:lnTo>
                <a:lnTo>
                  <a:pt x="1353553" y="259715"/>
                </a:lnTo>
                <a:lnTo>
                  <a:pt x="1355001" y="259715"/>
                </a:lnTo>
                <a:lnTo>
                  <a:pt x="1355001" y="212725"/>
                </a:lnTo>
                <a:lnTo>
                  <a:pt x="1351673" y="212725"/>
                </a:lnTo>
                <a:lnTo>
                  <a:pt x="1344663" y="211455"/>
                </a:lnTo>
                <a:lnTo>
                  <a:pt x="1343863" y="211556"/>
                </a:lnTo>
                <a:lnTo>
                  <a:pt x="1343863" y="259715"/>
                </a:lnTo>
                <a:lnTo>
                  <a:pt x="1340980" y="260985"/>
                </a:lnTo>
                <a:lnTo>
                  <a:pt x="1338338" y="260985"/>
                </a:lnTo>
                <a:lnTo>
                  <a:pt x="1335455" y="259715"/>
                </a:lnTo>
                <a:lnTo>
                  <a:pt x="1337195" y="259715"/>
                </a:lnTo>
                <a:lnTo>
                  <a:pt x="1340383" y="258445"/>
                </a:lnTo>
                <a:lnTo>
                  <a:pt x="1342466" y="259715"/>
                </a:lnTo>
                <a:lnTo>
                  <a:pt x="1343863" y="259715"/>
                </a:lnTo>
                <a:lnTo>
                  <a:pt x="1343863" y="211556"/>
                </a:lnTo>
                <a:lnTo>
                  <a:pt x="1334604" y="212725"/>
                </a:lnTo>
                <a:lnTo>
                  <a:pt x="1329207" y="212725"/>
                </a:lnTo>
                <a:lnTo>
                  <a:pt x="1329207" y="259715"/>
                </a:lnTo>
                <a:lnTo>
                  <a:pt x="1327124" y="260985"/>
                </a:lnTo>
                <a:lnTo>
                  <a:pt x="1325372" y="259715"/>
                </a:lnTo>
                <a:lnTo>
                  <a:pt x="1326629" y="259715"/>
                </a:lnTo>
                <a:lnTo>
                  <a:pt x="1327823" y="258445"/>
                </a:lnTo>
                <a:lnTo>
                  <a:pt x="1329207" y="259715"/>
                </a:lnTo>
                <a:lnTo>
                  <a:pt x="1329207" y="212725"/>
                </a:lnTo>
                <a:lnTo>
                  <a:pt x="1324241" y="212725"/>
                </a:lnTo>
                <a:lnTo>
                  <a:pt x="1319974" y="211455"/>
                </a:lnTo>
                <a:lnTo>
                  <a:pt x="1316685" y="211455"/>
                </a:lnTo>
                <a:lnTo>
                  <a:pt x="1320634" y="210185"/>
                </a:lnTo>
                <a:lnTo>
                  <a:pt x="1323975" y="210185"/>
                </a:lnTo>
                <a:lnTo>
                  <a:pt x="1335798" y="211455"/>
                </a:lnTo>
                <a:lnTo>
                  <a:pt x="1344663" y="211455"/>
                </a:lnTo>
                <a:lnTo>
                  <a:pt x="1352727" y="211455"/>
                </a:lnTo>
                <a:lnTo>
                  <a:pt x="1368513" y="210185"/>
                </a:lnTo>
                <a:lnTo>
                  <a:pt x="1375829" y="210185"/>
                </a:lnTo>
                <a:lnTo>
                  <a:pt x="1387106" y="211455"/>
                </a:lnTo>
                <a:lnTo>
                  <a:pt x="1399108" y="211455"/>
                </a:lnTo>
                <a:lnTo>
                  <a:pt x="1400556" y="212725"/>
                </a:lnTo>
                <a:lnTo>
                  <a:pt x="1409776" y="212725"/>
                </a:lnTo>
                <a:lnTo>
                  <a:pt x="1410779" y="211455"/>
                </a:lnTo>
                <a:lnTo>
                  <a:pt x="1423390" y="211455"/>
                </a:lnTo>
                <a:lnTo>
                  <a:pt x="1426959" y="210185"/>
                </a:lnTo>
                <a:lnTo>
                  <a:pt x="1429677" y="210185"/>
                </a:lnTo>
                <a:lnTo>
                  <a:pt x="1432394" y="211455"/>
                </a:lnTo>
                <a:lnTo>
                  <a:pt x="1438656" y="211455"/>
                </a:lnTo>
                <a:lnTo>
                  <a:pt x="1440078" y="212725"/>
                </a:lnTo>
                <a:lnTo>
                  <a:pt x="1440929" y="212725"/>
                </a:lnTo>
                <a:lnTo>
                  <a:pt x="1442618" y="211455"/>
                </a:lnTo>
                <a:lnTo>
                  <a:pt x="1443494" y="211455"/>
                </a:lnTo>
                <a:lnTo>
                  <a:pt x="1445209" y="212725"/>
                </a:lnTo>
                <a:lnTo>
                  <a:pt x="1451000" y="212725"/>
                </a:lnTo>
                <a:lnTo>
                  <a:pt x="1452143" y="211455"/>
                </a:lnTo>
                <a:lnTo>
                  <a:pt x="1454950" y="210185"/>
                </a:lnTo>
                <a:lnTo>
                  <a:pt x="1456728" y="210185"/>
                </a:lnTo>
                <a:lnTo>
                  <a:pt x="1459534" y="211455"/>
                </a:lnTo>
                <a:lnTo>
                  <a:pt x="1460639" y="212725"/>
                </a:lnTo>
                <a:lnTo>
                  <a:pt x="1467726" y="212725"/>
                </a:lnTo>
                <a:lnTo>
                  <a:pt x="1468856" y="211455"/>
                </a:lnTo>
                <a:lnTo>
                  <a:pt x="1471104" y="211455"/>
                </a:lnTo>
                <a:lnTo>
                  <a:pt x="1474406" y="210185"/>
                </a:lnTo>
                <a:lnTo>
                  <a:pt x="1477137" y="210185"/>
                </a:lnTo>
                <a:lnTo>
                  <a:pt x="1481074" y="212725"/>
                </a:lnTo>
                <a:lnTo>
                  <a:pt x="1482623" y="212725"/>
                </a:lnTo>
                <a:lnTo>
                  <a:pt x="1484591" y="211455"/>
                </a:lnTo>
                <a:lnTo>
                  <a:pt x="1486814" y="211455"/>
                </a:lnTo>
                <a:lnTo>
                  <a:pt x="1487932" y="212725"/>
                </a:lnTo>
                <a:lnTo>
                  <a:pt x="1532445" y="212725"/>
                </a:lnTo>
                <a:lnTo>
                  <a:pt x="1534121" y="211455"/>
                </a:lnTo>
                <a:lnTo>
                  <a:pt x="1535785" y="210185"/>
                </a:lnTo>
                <a:lnTo>
                  <a:pt x="1537144" y="210185"/>
                </a:lnTo>
                <a:lnTo>
                  <a:pt x="1539951" y="212725"/>
                </a:lnTo>
                <a:lnTo>
                  <a:pt x="1570418" y="212725"/>
                </a:lnTo>
                <a:lnTo>
                  <a:pt x="1574101" y="210185"/>
                </a:lnTo>
                <a:lnTo>
                  <a:pt x="1575612" y="210185"/>
                </a:lnTo>
                <a:lnTo>
                  <a:pt x="1578432" y="211455"/>
                </a:lnTo>
                <a:lnTo>
                  <a:pt x="1579854" y="212725"/>
                </a:lnTo>
                <a:lnTo>
                  <a:pt x="1587449" y="212725"/>
                </a:lnTo>
                <a:lnTo>
                  <a:pt x="1589671" y="211455"/>
                </a:lnTo>
                <a:lnTo>
                  <a:pt x="1593126" y="211455"/>
                </a:lnTo>
                <a:lnTo>
                  <a:pt x="1594294" y="212725"/>
                </a:lnTo>
                <a:lnTo>
                  <a:pt x="1606067" y="212725"/>
                </a:lnTo>
                <a:lnTo>
                  <a:pt x="1606080" y="213995"/>
                </a:lnTo>
                <a:lnTo>
                  <a:pt x="1606080" y="194945"/>
                </a:lnTo>
                <a:lnTo>
                  <a:pt x="1602511" y="194945"/>
                </a:lnTo>
                <a:lnTo>
                  <a:pt x="1602511" y="200025"/>
                </a:lnTo>
                <a:lnTo>
                  <a:pt x="1598523" y="200025"/>
                </a:lnTo>
                <a:lnTo>
                  <a:pt x="1598955" y="198755"/>
                </a:lnTo>
                <a:lnTo>
                  <a:pt x="1602105" y="198755"/>
                </a:lnTo>
                <a:lnTo>
                  <a:pt x="1602511" y="200025"/>
                </a:lnTo>
                <a:lnTo>
                  <a:pt x="1602511" y="194945"/>
                </a:lnTo>
                <a:lnTo>
                  <a:pt x="1602320" y="194945"/>
                </a:lnTo>
                <a:lnTo>
                  <a:pt x="1602460" y="193675"/>
                </a:lnTo>
                <a:lnTo>
                  <a:pt x="1618297" y="193675"/>
                </a:lnTo>
                <a:lnTo>
                  <a:pt x="1621967" y="191135"/>
                </a:lnTo>
                <a:lnTo>
                  <a:pt x="1623529" y="192405"/>
                </a:lnTo>
                <a:lnTo>
                  <a:pt x="1626057" y="192405"/>
                </a:lnTo>
                <a:lnTo>
                  <a:pt x="1627174" y="193675"/>
                </a:lnTo>
                <a:lnTo>
                  <a:pt x="1657362" y="193675"/>
                </a:lnTo>
                <a:lnTo>
                  <a:pt x="1657362" y="93345"/>
                </a:lnTo>
                <a:lnTo>
                  <a:pt x="1655368" y="94615"/>
                </a:lnTo>
                <a:lnTo>
                  <a:pt x="1648104" y="94615"/>
                </a:lnTo>
                <a:lnTo>
                  <a:pt x="1645653" y="93345"/>
                </a:lnTo>
                <a:lnTo>
                  <a:pt x="1640979" y="93345"/>
                </a:lnTo>
                <a:lnTo>
                  <a:pt x="1640979" y="100965"/>
                </a:lnTo>
                <a:lnTo>
                  <a:pt x="1640763" y="102235"/>
                </a:lnTo>
                <a:lnTo>
                  <a:pt x="1639125" y="102235"/>
                </a:lnTo>
                <a:lnTo>
                  <a:pt x="1638795" y="100965"/>
                </a:lnTo>
                <a:lnTo>
                  <a:pt x="1640979" y="100965"/>
                </a:lnTo>
                <a:lnTo>
                  <a:pt x="1640979" y="93345"/>
                </a:lnTo>
                <a:lnTo>
                  <a:pt x="1611833" y="93345"/>
                </a:lnTo>
                <a:lnTo>
                  <a:pt x="1611007" y="92075"/>
                </a:lnTo>
                <a:lnTo>
                  <a:pt x="1610817" y="92075"/>
                </a:lnTo>
                <a:lnTo>
                  <a:pt x="1611172" y="90805"/>
                </a:lnTo>
                <a:lnTo>
                  <a:pt x="1611553" y="90805"/>
                </a:lnTo>
                <a:lnTo>
                  <a:pt x="1615833" y="89535"/>
                </a:lnTo>
                <a:lnTo>
                  <a:pt x="1619491" y="90805"/>
                </a:lnTo>
                <a:lnTo>
                  <a:pt x="1624723" y="89535"/>
                </a:lnTo>
                <a:lnTo>
                  <a:pt x="1628063" y="89535"/>
                </a:lnTo>
                <a:lnTo>
                  <a:pt x="1628698" y="88265"/>
                </a:lnTo>
                <a:lnTo>
                  <a:pt x="1656130" y="88265"/>
                </a:lnTo>
                <a:lnTo>
                  <a:pt x="1657299" y="89535"/>
                </a:lnTo>
                <a:lnTo>
                  <a:pt x="1659559" y="89535"/>
                </a:lnTo>
                <a:lnTo>
                  <a:pt x="1661350" y="88265"/>
                </a:lnTo>
                <a:lnTo>
                  <a:pt x="1662531" y="88265"/>
                </a:lnTo>
                <a:lnTo>
                  <a:pt x="1665414" y="90805"/>
                </a:lnTo>
                <a:lnTo>
                  <a:pt x="1667141" y="90805"/>
                </a:lnTo>
                <a:lnTo>
                  <a:pt x="1670977" y="88265"/>
                </a:lnTo>
                <a:lnTo>
                  <a:pt x="1673034" y="88265"/>
                </a:lnTo>
                <a:lnTo>
                  <a:pt x="1675079" y="89535"/>
                </a:lnTo>
                <a:lnTo>
                  <a:pt x="1686013" y="89535"/>
                </a:lnTo>
                <a:lnTo>
                  <a:pt x="1688833" y="88265"/>
                </a:lnTo>
                <a:lnTo>
                  <a:pt x="1690001" y="88265"/>
                </a:lnTo>
                <a:lnTo>
                  <a:pt x="1691779" y="89535"/>
                </a:lnTo>
                <a:lnTo>
                  <a:pt x="1692249" y="89535"/>
                </a:lnTo>
                <a:lnTo>
                  <a:pt x="1694345" y="88265"/>
                </a:lnTo>
                <a:lnTo>
                  <a:pt x="1695767" y="88265"/>
                </a:lnTo>
                <a:lnTo>
                  <a:pt x="1698955" y="90805"/>
                </a:lnTo>
                <a:lnTo>
                  <a:pt x="1699602" y="90805"/>
                </a:lnTo>
                <a:lnTo>
                  <a:pt x="1703285" y="89535"/>
                </a:lnTo>
                <a:lnTo>
                  <a:pt x="1707743" y="89535"/>
                </a:lnTo>
                <a:lnTo>
                  <a:pt x="1794687" y="90805"/>
                </a:lnTo>
                <a:lnTo>
                  <a:pt x="1860664" y="90805"/>
                </a:lnTo>
                <a:lnTo>
                  <a:pt x="1863979" y="89535"/>
                </a:lnTo>
                <a:lnTo>
                  <a:pt x="1866671" y="89535"/>
                </a:lnTo>
                <a:lnTo>
                  <a:pt x="1869846" y="92075"/>
                </a:lnTo>
                <a:lnTo>
                  <a:pt x="1979612" y="92075"/>
                </a:lnTo>
                <a:lnTo>
                  <a:pt x="1981530" y="93345"/>
                </a:lnTo>
                <a:lnTo>
                  <a:pt x="1983320" y="93345"/>
                </a:lnTo>
                <a:lnTo>
                  <a:pt x="1985314" y="92075"/>
                </a:lnTo>
                <a:lnTo>
                  <a:pt x="1986483" y="92075"/>
                </a:lnTo>
                <a:lnTo>
                  <a:pt x="1989328" y="93345"/>
                </a:lnTo>
                <a:lnTo>
                  <a:pt x="2014334" y="93345"/>
                </a:lnTo>
                <a:lnTo>
                  <a:pt x="2016315" y="92075"/>
                </a:lnTo>
                <a:lnTo>
                  <a:pt x="2017737" y="92075"/>
                </a:lnTo>
                <a:lnTo>
                  <a:pt x="2019757" y="93345"/>
                </a:lnTo>
                <a:lnTo>
                  <a:pt x="2020328" y="93345"/>
                </a:lnTo>
                <a:lnTo>
                  <a:pt x="2022106" y="92075"/>
                </a:lnTo>
                <a:lnTo>
                  <a:pt x="2023262" y="92075"/>
                </a:lnTo>
                <a:lnTo>
                  <a:pt x="2026742" y="93345"/>
                </a:lnTo>
                <a:lnTo>
                  <a:pt x="2029091" y="94615"/>
                </a:lnTo>
                <a:lnTo>
                  <a:pt x="2031441" y="93345"/>
                </a:lnTo>
                <a:lnTo>
                  <a:pt x="2032000" y="92075"/>
                </a:lnTo>
                <a:lnTo>
                  <a:pt x="2034057" y="92075"/>
                </a:lnTo>
                <a:lnTo>
                  <a:pt x="2036038" y="93345"/>
                </a:lnTo>
                <a:lnTo>
                  <a:pt x="2095195" y="93345"/>
                </a:lnTo>
                <a:lnTo>
                  <a:pt x="2096947" y="94615"/>
                </a:lnTo>
                <a:lnTo>
                  <a:pt x="2099398" y="95885"/>
                </a:lnTo>
                <a:lnTo>
                  <a:pt x="2103412" y="95885"/>
                </a:lnTo>
                <a:lnTo>
                  <a:pt x="2105495" y="94615"/>
                </a:lnTo>
                <a:lnTo>
                  <a:pt x="2108289" y="93345"/>
                </a:lnTo>
                <a:lnTo>
                  <a:pt x="2109266" y="94615"/>
                </a:lnTo>
                <a:lnTo>
                  <a:pt x="2111489" y="94615"/>
                </a:lnTo>
                <a:lnTo>
                  <a:pt x="2112949" y="95885"/>
                </a:lnTo>
                <a:lnTo>
                  <a:pt x="2153221" y="95885"/>
                </a:lnTo>
                <a:lnTo>
                  <a:pt x="2155126" y="97155"/>
                </a:lnTo>
                <a:lnTo>
                  <a:pt x="2193798" y="97155"/>
                </a:lnTo>
                <a:lnTo>
                  <a:pt x="2195220" y="98425"/>
                </a:lnTo>
                <a:lnTo>
                  <a:pt x="2195690" y="98425"/>
                </a:lnTo>
                <a:lnTo>
                  <a:pt x="2197379" y="97155"/>
                </a:lnTo>
                <a:lnTo>
                  <a:pt x="2217763" y="97155"/>
                </a:lnTo>
                <a:lnTo>
                  <a:pt x="2219439" y="98425"/>
                </a:lnTo>
                <a:lnTo>
                  <a:pt x="2243810" y="98425"/>
                </a:lnTo>
                <a:lnTo>
                  <a:pt x="2245029" y="99695"/>
                </a:lnTo>
                <a:lnTo>
                  <a:pt x="2250109" y="99695"/>
                </a:lnTo>
                <a:lnTo>
                  <a:pt x="2251519" y="98425"/>
                </a:lnTo>
                <a:lnTo>
                  <a:pt x="2271687" y="98425"/>
                </a:lnTo>
                <a:lnTo>
                  <a:pt x="2273795" y="99695"/>
                </a:lnTo>
                <a:lnTo>
                  <a:pt x="2274443" y="99695"/>
                </a:lnTo>
                <a:lnTo>
                  <a:pt x="2276589" y="100965"/>
                </a:lnTo>
                <a:lnTo>
                  <a:pt x="2281809" y="100965"/>
                </a:lnTo>
                <a:lnTo>
                  <a:pt x="2283269" y="99695"/>
                </a:lnTo>
                <a:lnTo>
                  <a:pt x="2285809" y="98425"/>
                </a:lnTo>
                <a:lnTo>
                  <a:pt x="2286978" y="99695"/>
                </a:lnTo>
                <a:lnTo>
                  <a:pt x="2292680" y="99695"/>
                </a:lnTo>
                <a:lnTo>
                  <a:pt x="2293810" y="100965"/>
                </a:lnTo>
                <a:lnTo>
                  <a:pt x="2295563" y="99695"/>
                </a:lnTo>
                <a:lnTo>
                  <a:pt x="2296223" y="99695"/>
                </a:lnTo>
                <a:lnTo>
                  <a:pt x="2298712" y="100965"/>
                </a:lnTo>
                <a:lnTo>
                  <a:pt x="2300884" y="99695"/>
                </a:lnTo>
                <a:lnTo>
                  <a:pt x="2304262" y="100965"/>
                </a:lnTo>
                <a:lnTo>
                  <a:pt x="2305405" y="99695"/>
                </a:lnTo>
                <a:lnTo>
                  <a:pt x="2310828" y="99695"/>
                </a:lnTo>
                <a:lnTo>
                  <a:pt x="2312555" y="100965"/>
                </a:lnTo>
                <a:lnTo>
                  <a:pt x="2326627" y="100965"/>
                </a:lnTo>
                <a:lnTo>
                  <a:pt x="2328303" y="99695"/>
                </a:lnTo>
                <a:lnTo>
                  <a:pt x="2329408" y="99695"/>
                </a:lnTo>
                <a:lnTo>
                  <a:pt x="2331707" y="100965"/>
                </a:lnTo>
                <a:lnTo>
                  <a:pt x="2361031" y="100965"/>
                </a:lnTo>
                <a:lnTo>
                  <a:pt x="2362149" y="99695"/>
                </a:lnTo>
                <a:lnTo>
                  <a:pt x="2365324" y="98425"/>
                </a:lnTo>
                <a:lnTo>
                  <a:pt x="2367445" y="98425"/>
                </a:lnTo>
                <a:lnTo>
                  <a:pt x="2370124" y="99695"/>
                </a:lnTo>
                <a:lnTo>
                  <a:pt x="2370658" y="99695"/>
                </a:lnTo>
                <a:lnTo>
                  <a:pt x="2372423" y="100965"/>
                </a:lnTo>
                <a:lnTo>
                  <a:pt x="2373642" y="100965"/>
                </a:lnTo>
                <a:lnTo>
                  <a:pt x="2375966" y="99695"/>
                </a:lnTo>
                <a:lnTo>
                  <a:pt x="2377046" y="99695"/>
                </a:lnTo>
                <a:lnTo>
                  <a:pt x="2380272" y="100965"/>
                </a:lnTo>
                <a:lnTo>
                  <a:pt x="2386126" y="100965"/>
                </a:lnTo>
                <a:lnTo>
                  <a:pt x="2387549" y="99695"/>
                </a:lnTo>
                <a:lnTo>
                  <a:pt x="2390343" y="98425"/>
                </a:lnTo>
                <a:lnTo>
                  <a:pt x="2391841" y="98425"/>
                </a:lnTo>
                <a:lnTo>
                  <a:pt x="2393924" y="99695"/>
                </a:lnTo>
                <a:lnTo>
                  <a:pt x="2394458" y="99695"/>
                </a:lnTo>
                <a:lnTo>
                  <a:pt x="2396540" y="100965"/>
                </a:lnTo>
                <a:lnTo>
                  <a:pt x="2398001" y="100965"/>
                </a:lnTo>
                <a:lnTo>
                  <a:pt x="2399665" y="99695"/>
                </a:lnTo>
                <a:lnTo>
                  <a:pt x="2401722" y="98425"/>
                </a:lnTo>
                <a:lnTo>
                  <a:pt x="2403195" y="98425"/>
                </a:lnTo>
                <a:lnTo>
                  <a:pt x="2405202" y="99695"/>
                </a:lnTo>
                <a:lnTo>
                  <a:pt x="2407818" y="100965"/>
                </a:lnTo>
                <a:lnTo>
                  <a:pt x="2410155" y="100965"/>
                </a:lnTo>
                <a:lnTo>
                  <a:pt x="2413622" y="99695"/>
                </a:lnTo>
                <a:lnTo>
                  <a:pt x="2414752" y="98425"/>
                </a:lnTo>
                <a:lnTo>
                  <a:pt x="2418207" y="100965"/>
                </a:lnTo>
                <a:lnTo>
                  <a:pt x="2423693" y="100965"/>
                </a:lnTo>
                <a:lnTo>
                  <a:pt x="2425903" y="98425"/>
                </a:lnTo>
                <a:lnTo>
                  <a:pt x="2427871" y="98425"/>
                </a:lnTo>
                <a:lnTo>
                  <a:pt x="2429865" y="99695"/>
                </a:lnTo>
                <a:lnTo>
                  <a:pt x="2433028" y="99695"/>
                </a:lnTo>
                <a:lnTo>
                  <a:pt x="2434425" y="98425"/>
                </a:lnTo>
                <a:lnTo>
                  <a:pt x="2452459" y="98425"/>
                </a:lnTo>
                <a:lnTo>
                  <a:pt x="2453360" y="99695"/>
                </a:lnTo>
                <a:lnTo>
                  <a:pt x="2455253" y="99695"/>
                </a:lnTo>
                <a:lnTo>
                  <a:pt x="2456383" y="100965"/>
                </a:lnTo>
                <a:lnTo>
                  <a:pt x="2461641" y="100965"/>
                </a:lnTo>
                <a:lnTo>
                  <a:pt x="2462796" y="99695"/>
                </a:lnTo>
                <a:lnTo>
                  <a:pt x="2464676" y="98425"/>
                </a:lnTo>
                <a:lnTo>
                  <a:pt x="2465933" y="97155"/>
                </a:lnTo>
                <a:lnTo>
                  <a:pt x="2466416" y="97155"/>
                </a:lnTo>
                <a:lnTo>
                  <a:pt x="2469642" y="98425"/>
                </a:lnTo>
                <a:lnTo>
                  <a:pt x="2471890" y="98425"/>
                </a:lnTo>
                <a:lnTo>
                  <a:pt x="2474087" y="100965"/>
                </a:lnTo>
                <a:lnTo>
                  <a:pt x="2480843" y="100965"/>
                </a:lnTo>
                <a:lnTo>
                  <a:pt x="2483256" y="98425"/>
                </a:lnTo>
                <a:lnTo>
                  <a:pt x="2484183" y="98425"/>
                </a:lnTo>
                <a:lnTo>
                  <a:pt x="2487574" y="100965"/>
                </a:lnTo>
                <a:lnTo>
                  <a:pt x="2490203" y="100965"/>
                </a:lnTo>
                <a:lnTo>
                  <a:pt x="2492832" y="99695"/>
                </a:lnTo>
                <a:lnTo>
                  <a:pt x="2495080" y="98425"/>
                </a:lnTo>
                <a:lnTo>
                  <a:pt x="2499322" y="98425"/>
                </a:lnTo>
                <a:lnTo>
                  <a:pt x="2501201" y="97155"/>
                </a:lnTo>
                <a:lnTo>
                  <a:pt x="2501836" y="97155"/>
                </a:lnTo>
                <a:lnTo>
                  <a:pt x="2503068" y="98425"/>
                </a:lnTo>
                <a:lnTo>
                  <a:pt x="2503728" y="99695"/>
                </a:lnTo>
                <a:lnTo>
                  <a:pt x="2505075" y="100965"/>
                </a:lnTo>
                <a:lnTo>
                  <a:pt x="2506268" y="100965"/>
                </a:lnTo>
                <a:lnTo>
                  <a:pt x="2507475" y="99695"/>
                </a:lnTo>
                <a:lnTo>
                  <a:pt x="2509393" y="98425"/>
                </a:lnTo>
                <a:lnTo>
                  <a:pt x="2511158" y="97155"/>
                </a:lnTo>
                <a:lnTo>
                  <a:pt x="2513774" y="97155"/>
                </a:lnTo>
                <a:lnTo>
                  <a:pt x="2515565" y="98425"/>
                </a:lnTo>
                <a:lnTo>
                  <a:pt x="2515984" y="98425"/>
                </a:lnTo>
                <a:lnTo>
                  <a:pt x="2517343" y="99695"/>
                </a:lnTo>
                <a:lnTo>
                  <a:pt x="2525039" y="99695"/>
                </a:lnTo>
                <a:lnTo>
                  <a:pt x="2527109" y="98425"/>
                </a:lnTo>
                <a:lnTo>
                  <a:pt x="2529852" y="99695"/>
                </a:lnTo>
                <a:lnTo>
                  <a:pt x="2532126" y="97155"/>
                </a:lnTo>
                <a:lnTo>
                  <a:pt x="2543060" y="97155"/>
                </a:lnTo>
                <a:lnTo>
                  <a:pt x="2544915" y="98425"/>
                </a:lnTo>
                <a:lnTo>
                  <a:pt x="2578290" y="98425"/>
                </a:lnTo>
                <a:lnTo>
                  <a:pt x="2578087" y="97155"/>
                </a:lnTo>
                <a:lnTo>
                  <a:pt x="2576512" y="97155"/>
                </a:lnTo>
                <a:lnTo>
                  <a:pt x="2576233" y="95885"/>
                </a:lnTo>
                <a:lnTo>
                  <a:pt x="2581999" y="95885"/>
                </a:lnTo>
                <a:lnTo>
                  <a:pt x="2581719" y="97155"/>
                </a:lnTo>
                <a:lnTo>
                  <a:pt x="2581529" y="97155"/>
                </a:lnTo>
                <a:lnTo>
                  <a:pt x="2581821" y="98425"/>
                </a:lnTo>
                <a:lnTo>
                  <a:pt x="2589352" y="98425"/>
                </a:lnTo>
                <a:lnTo>
                  <a:pt x="2589238" y="97155"/>
                </a:lnTo>
                <a:lnTo>
                  <a:pt x="2588818" y="97155"/>
                </a:lnTo>
                <a:lnTo>
                  <a:pt x="2588818" y="95885"/>
                </a:lnTo>
                <a:lnTo>
                  <a:pt x="2590533" y="95885"/>
                </a:lnTo>
                <a:lnTo>
                  <a:pt x="2593987" y="98425"/>
                </a:lnTo>
                <a:lnTo>
                  <a:pt x="2600045" y="98425"/>
                </a:lnTo>
                <a:lnTo>
                  <a:pt x="2602217" y="97155"/>
                </a:lnTo>
                <a:lnTo>
                  <a:pt x="2603144" y="97155"/>
                </a:lnTo>
                <a:lnTo>
                  <a:pt x="2606827" y="99695"/>
                </a:lnTo>
                <a:lnTo>
                  <a:pt x="2609685" y="99695"/>
                </a:lnTo>
                <a:lnTo>
                  <a:pt x="2613418" y="97155"/>
                </a:lnTo>
                <a:lnTo>
                  <a:pt x="2616441" y="97155"/>
                </a:lnTo>
                <a:lnTo>
                  <a:pt x="2617876" y="98425"/>
                </a:lnTo>
                <a:lnTo>
                  <a:pt x="2618663" y="98425"/>
                </a:lnTo>
                <a:lnTo>
                  <a:pt x="2620378" y="97155"/>
                </a:lnTo>
                <a:lnTo>
                  <a:pt x="2630855" y="97155"/>
                </a:lnTo>
                <a:lnTo>
                  <a:pt x="2631363" y="95885"/>
                </a:lnTo>
                <a:lnTo>
                  <a:pt x="2630881" y="95885"/>
                </a:lnTo>
                <a:lnTo>
                  <a:pt x="2629624" y="94615"/>
                </a:lnTo>
                <a:lnTo>
                  <a:pt x="2629268" y="94615"/>
                </a:lnTo>
                <a:lnTo>
                  <a:pt x="2629547" y="93345"/>
                </a:lnTo>
                <a:lnTo>
                  <a:pt x="2634970" y="93345"/>
                </a:lnTo>
                <a:lnTo>
                  <a:pt x="2634754" y="92075"/>
                </a:lnTo>
                <a:lnTo>
                  <a:pt x="2632354" y="92075"/>
                </a:lnTo>
                <a:lnTo>
                  <a:pt x="2630436" y="90805"/>
                </a:lnTo>
                <a:lnTo>
                  <a:pt x="2631592" y="89535"/>
                </a:lnTo>
                <a:lnTo>
                  <a:pt x="2631363" y="89535"/>
                </a:lnTo>
                <a:lnTo>
                  <a:pt x="2631084" y="88265"/>
                </a:lnTo>
                <a:lnTo>
                  <a:pt x="2625801" y="88265"/>
                </a:lnTo>
                <a:lnTo>
                  <a:pt x="2625801" y="94615"/>
                </a:lnTo>
                <a:lnTo>
                  <a:pt x="2609316" y="94615"/>
                </a:lnTo>
                <a:lnTo>
                  <a:pt x="2609761" y="93345"/>
                </a:lnTo>
                <a:lnTo>
                  <a:pt x="2625242" y="93345"/>
                </a:lnTo>
                <a:lnTo>
                  <a:pt x="2625801" y="94615"/>
                </a:lnTo>
                <a:lnTo>
                  <a:pt x="2625801" y="88265"/>
                </a:lnTo>
                <a:lnTo>
                  <a:pt x="2624239" y="88265"/>
                </a:lnTo>
                <a:lnTo>
                  <a:pt x="2623134" y="89535"/>
                </a:lnTo>
                <a:lnTo>
                  <a:pt x="2620886" y="89535"/>
                </a:lnTo>
                <a:lnTo>
                  <a:pt x="2619159" y="88265"/>
                </a:lnTo>
                <a:lnTo>
                  <a:pt x="2614904" y="88265"/>
                </a:lnTo>
                <a:lnTo>
                  <a:pt x="2613088" y="86995"/>
                </a:lnTo>
                <a:lnTo>
                  <a:pt x="2612682" y="86995"/>
                </a:lnTo>
                <a:lnTo>
                  <a:pt x="2610802" y="88265"/>
                </a:lnTo>
                <a:lnTo>
                  <a:pt x="2594965" y="88265"/>
                </a:lnTo>
                <a:lnTo>
                  <a:pt x="2593302" y="89535"/>
                </a:lnTo>
                <a:lnTo>
                  <a:pt x="2592171" y="89535"/>
                </a:lnTo>
                <a:lnTo>
                  <a:pt x="2590482" y="88265"/>
                </a:lnTo>
                <a:lnTo>
                  <a:pt x="2586939" y="88265"/>
                </a:lnTo>
                <a:lnTo>
                  <a:pt x="2584043" y="86995"/>
                </a:lnTo>
                <a:lnTo>
                  <a:pt x="2582303" y="86995"/>
                </a:lnTo>
                <a:lnTo>
                  <a:pt x="2580208" y="88265"/>
                </a:lnTo>
                <a:lnTo>
                  <a:pt x="2579738" y="88265"/>
                </a:lnTo>
                <a:lnTo>
                  <a:pt x="2578316" y="89535"/>
                </a:lnTo>
                <a:lnTo>
                  <a:pt x="2572245" y="89535"/>
                </a:lnTo>
                <a:lnTo>
                  <a:pt x="2570442" y="88265"/>
                </a:lnTo>
                <a:lnTo>
                  <a:pt x="2569895" y="88265"/>
                </a:lnTo>
                <a:lnTo>
                  <a:pt x="2569222" y="87591"/>
                </a:lnTo>
                <a:lnTo>
                  <a:pt x="2569222" y="95885"/>
                </a:lnTo>
                <a:lnTo>
                  <a:pt x="2568778" y="97155"/>
                </a:lnTo>
                <a:lnTo>
                  <a:pt x="2567305" y="97155"/>
                </a:lnTo>
                <a:lnTo>
                  <a:pt x="2567114" y="95885"/>
                </a:lnTo>
                <a:lnTo>
                  <a:pt x="2569222" y="95885"/>
                </a:lnTo>
                <a:lnTo>
                  <a:pt x="2569222" y="87591"/>
                </a:lnTo>
                <a:lnTo>
                  <a:pt x="2568625" y="86995"/>
                </a:lnTo>
                <a:lnTo>
                  <a:pt x="2567686" y="86995"/>
                </a:lnTo>
                <a:lnTo>
                  <a:pt x="2565476" y="88265"/>
                </a:lnTo>
                <a:lnTo>
                  <a:pt x="2560129" y="88265"/>
                </a:lnTo>
                <a:lnTo>
                  <a:pt x="2556776" y="89535"/>
                </a:lnTo>
                <a:lnTo>
                  <a:pt x="2556345" y="89535"/>
                </a:lnTo>
                <a:lnTo>
                  <a:pt x="2555011" y="88265"/>
                </a:lnTo>
                <a:lnTo>
                  <a:pt x="2554744" y="86995"/>
                </a:lnTo>
                <a:lnTo>
                  <a:pt x="2546413" y="86995"/>
                </a:lnTo>
                <a:lnTo>
                  <a:pt x="2545880" y="88265"/>
                </a:lnTo>
                <a:lnTo>
                  <a:pt x="2544064" y="88265"/>
                </a:lnTo>
                <a:lnTo>
                  <a:pt x="2542400" y="86995"/>
                </a:lnTo>
                <a:lnTo>
                  <a:pt x="2541371" y="86995"/>
                </a:lnTo>
                <a:lnTo>
                  <a:pt x="2539250" y="88265"/>
                </a:lnTo>
                <a:lnTo>
                  <a:pt x="2538361" y="86995"/>
                </a:lnTo>
                <a:lnTo>
                  <a:pt x="2536647" y="86995"/>
                </a:lnTo>
                <a:lnTo>
                  <a:pt x="2535847" y="88265"/>
                </a:lnTo>
                <a:lnTo>
                  <a:pt x="2531326" y="88265"/>
                </a:lnTo>
                <a:lnTo>
                  <a:pt x="2529357" y="86995"/>
                </a:lnTo>
                <a:lnTo>
                  <a:pt x="2528214" y="86995"/>
                </a:lnTo>
                <a:lnTo>
                  <a:pt x="2527249" y="88265"/>
                </a:lnTo>
                <a:lnTo>
                  <a:pt x="2526690" y="88265"/>
                </a:lnTo>
                <a:lnTo>
                  <a:pt x="2526068" y="86995"/>
                </a:lnTo>
                <a:lnTo>
                  <a:pt x="2526842" y="85725"/>
                </a:lnTo>
                <a:lnTo>
                  <a:pt x="2529789" y="85725"/>
                </a:lnTo>
                <a:lnTo>
                  <a:pt x="2531910" y="84455"/>
                </a:lnTo>
                <a:lnTo>
                  <a:pt x="2538323" y="85725"/>
                </a:lnTo>
                <a:lnTo>
                  <a:pt x="2542590" y="84455"/>
                </a:lnTo>
                <a:lnTo>
                  <a:pt x="2547785" y="85725"/>
                </a:lnTo>
                <a:lnTo>
                  <a:pt x="2548699" y="84455"/>
                </a:lnTo>
                <a:lnTo>
                  <a:pt x="2550337" y="83185"/>
                </a:lnTo>
                <a:lnTo>
                  <a:pt x="2551138" y="84455"/>
                </a:lnTo>
                <a:lnTo>
                  <a:pt x="2553665" y="84455"/>
                </a:lnTo>
                <a:lnTo>
                  <a:pt x="2554401" y="83185"/>
                </a:lnTo>
                <a:lnTo>
                  <a:pt x="2554414" y="81915"/>
                </a:lnTo>
                <a:lnTo>
                  <a:pt x="2545702" y="81915"/>
                </a:lnTo>
                <a:lnTo>
                  <a:pt x="2545359" y="80645"/>
                </a:lnTo>
                <a:lnTo>
                  <a:pt x="2548623" y="79375"/>
                </a:lnTo>
                <a:lnTo>
                  <a:pt x="2551061" y="80645"/>
                </a:lnTo>
                <a:lnTo>
                  <a:pt x="2564815" y="80645"/>
                </a:lnTo>
                <a:lnTo>
                  <a:pt x="2563495" y="81915"/>
                </a:lnTo>
                <a:lnTo>
                  <a:pt x="2557678" y="81915"/>
                </a:lnTo>
                <a:lnTo>
                  <a:pt x="2557234" y="83185"/>
                </a:lnTo>
                <a:lnTo>
                  <a:pt x="2558059" y="84455"/>
                </a:lnTo>
                <a:lnTo>
                  <a:pt x="2577795" y="84455"/>
                </a:lnTo>
                <a:lnTo>
                  <a:pt x="2578963" y="83185"/>
                </a:lnTo>
                <a:lnTo>
                  <a:pt x="2599880" y="83185"/>
                </a:lnTo>
                <a:lnTo>
                  <a:pt x="2600363" y="81915"/>
                </a:lnTo>
                <a:lnTo>
                  <a:pt x="2600922" y="81915"/>
                </a:lnTo>
                <a:lnTo>
                  <a:pt x="2600947" y="80645"/>
                </a:lnTo>
                <a:lnTo>
                  <a:pt x="2601264" y="79375"/>
                </a:lnTo>
                <a:lnTo>
                  <a:pt x="2602039" y="78105"/>
                </a:lnTo>
                <a:lnTo>
                  <a:pt x="2607081" y="78105"/>
                </a:lnTo>
                <a:lnTo>
                  <a:pt x="2609888" y="79375"/>
                </a:lnTo>
                <a:lnTo>
                  <a:pt x="2610802" y="79375"/>
                </a:lnTo>
                <a:lnTo>
                  <a:pt x="2612453" y="78105"/>
                </a:lnTo>
                <a:lnTo>
                  <a:pt x="2645956" y="78105"/>
                </a:lnTo>
                <a:lnTo>
                  <a:pt x="2647886" y="76835"/>
                </a:lnTo>
                <a:lnTo>
                  <a:pt x="2669400" y="76835"/>
                </a:lnTo>
                <a:lnTo>
                  <a:pt x="2673807" y="75565"/>
                </a:lnTo>
                <a:lnTo>
                  <a:pt x="2677274" y="75565"/>
                </a:lnTo>
                <a:lnTo>
                  <a:pt x="2679268" y="74295"/>
                </a:lnTo>
                <a:lnTo>
                  <a:pt x="2699080" y="74295"/>
                </a:lnTo>
                <a:lnTo>
                  <a:pt x="2701036" y="73025"/>
                </a:lnTo>
                <a:lnTo>
                  <a:pt x="2715361" y="73025"/>
                </a:lnTo>
                <a:lnTo>
                  <a:pt x="2717685" y="71755"/>
                </a:lnTo>
                <a:lnTo>
                  <a:pt x="2719336" y="71755"/>
                </a:lnTo>
                <a:lnTo>
                  <a:pt x="2720797" y="70485"/>
                </a:lnTo>
                <a:close/>
              </a:path>
              <a:path w="2723515" h="306704">
                <a:moveTo>
                  <a:pt x="2723057" y="207683"/>
                </a:moveTo>
                <a:lnTo>
                  <a:pt x="2722384" y="206743"/>
                </a:lnTo>
                <a:lnTo>
                  <a:pt x="2721876" y="206578"/>
                </a:lnTo>
                <a:lnTo>
                  <a:pt x="2721241" y="206667"/>
                </a:lnTo>
                <a:lnTo>
                  <a:pt x="2720695" y="206743"/>
                </a:lnTo>
                <a:lnTo>
                  <a:pt x="2720162" y="206781"/>
                </a:lnTo>
                <a:lnTo>
                  <a:pt x="2719387" y="206971"/>
                </a:lnTo>
                <a:lnTo>
                  <a:pt x="2719171" y="207213"/>
                </a:lnTo>
                <a:lnTo>
                  <a:pt x="2718955" y="207378"/>
                </a:lnTo>
                <a:lnTo>
                  <a:pt x="2719146" y="207556"/>
                </a:lnTo>
                <a:lnTo>
                  <a:pt x="2719311" y="207848"/>
                </a:lnTo>
                <a:lnTo>
                  <a:pt x="2720048" y="208076"/>
                </a:lnTo>
                <a:lnTo>
                  <a:pt x="2720594" y="208165"/>
                </a:lnTo>
                <a:lnTo>
                  <a:pt x="2722181" y="208267"/>
                </a:lnTo>
                <a:lnTo>
                  <a:pt x="2723057" y="207683"/>
                </a:lnTo>
                <a:close/>
              </a:path>
            </a:pathLst>
          </a:custGeom>
          <a:solidFill>
            <a:srgbClr val="FF002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6DBFA-6CF6-4EE1-ACA3-574CBC60F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825" y="8607425"/>
            <a:ext cx="12888913" cy="2006600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</a:lstStyle>
          <a:p>
            <a:pPr lvl="0"/>
            <a:r>
              <a:rPr lang="en-GB" dirty="0"/>
              <a:t>Presenter 1 Name, Job title </a:t>
            </a:r>
          </a:p>
          <a:p>
            <a:pPr lvl="0"/>
            <a:r>
              <a:rPr lang="en-GB" dirty="0"/>
              <a:t>Presenter 2 Name, Job Title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6655E-48F9-44ED-9571-55C469A1BC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21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0B34-9137-4B84-ABBA-B8A6BE4F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786CA10-53ED-43C8-AE97-E8BF4D79D3C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411289" y="3062288"/>
            <a:ext cx="17338676" cy="74199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09F2-880B-4264-A63D-4133D14BFE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99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N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CA24-FEE1-4DA1-9489-C3941813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7C2FC8-E9F4-40C3-95F3-457263521C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3463" y="3422428"/>
            <a:ext cx="18091150" cy="7059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66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NK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14546-5F3A-4847-A4A8-7498E041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06E5C-59A4-4F71-B058-726070AC19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3463" y="3484275"/>
            <a:ext cx="18019712" cy="67789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380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KEY POI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7938730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12CF49-75C0-8249-9153-1E21D445E9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8195" y="3591178"/>
            <a:ext cx="5651499" cy="623337"/>
          </a:xfrm>
        </p:spPr>
        <p:txBody>
          <a:bodyPr lIns="36000" tIns="0" rIns="0" bIns="0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en-GB" dirty="0"/>
              <a:t>Explanation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91503-4CF7-9640-AEFB-A2FBD51B7C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48194" y="1290940"/>
            <a:ext cx="5651500" cy="218909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800" b="1" i="0" cap="all" baseline="0">
                <a:solidFill>
                  <a:schemeClr val="bg1"/>
                </a:solidFill>
                <a:latin typeface="Barlow Condensed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B46E1CA-4FEE-D44F-BC3B-55B9AA9A3D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8194" y="6619532"/>
            <a:ext cx="5651499" cy="623337"/>
          </a:xfrm>
        </p:spPr>
        <p:txBody>
          <a:bodyPr lIns="36000" tIns="0" rIns="0" bIns="0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en-GB" dirty="0"/>
              <a:t>Explanation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0F5ACB4-B919-484D-AC0A-15701B7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48194" y="4322478"/>
            <a:ext cx="5651500" cy="218909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800" b="1" i="0" cap="all" baseline="0">
                <a:solidFill>
                  <a:schemeClr val="bg1"/>
                </a:solidFill>
                <a:latin typeface="Barlow Condensed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0D3CB7-7273-5A4B-A64A-D1D4FF10A6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8194" y="9648938"/>
            <a:ext cx="5651499" cy="623337"/>
          </a:xfrm>
        </p:spPr>
        <p:txBody>
          <a:bodyPr lIns="36000" tIns="0" rIns="0" bIns="0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en-GB" dirty="0"/>
              <a:t>Explanation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6DCCB4C-E600-3548-8F47-D58A94F1A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195" y="7354016"/>
            <a:ext cx="5651500" cy="218909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800" b="1" i="0" cap="all" baseline="0">
                <a:solidFill>
                  <a:schemeClr val="bg1"/>
                </a:solidFill>
                <a:latin typeface="Barlow Condensed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E0E6B-8758-426A-9888-920F5ABDB7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3200" y="3833299"/>
            <a:ext cx="7938730" cy="6338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A5390-0632-4CA5-91A9-5207D9F8E5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68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5778490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B53538B-84DE-E74D-983E-ECFC190236E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955706" y="1447201"/>
            <a:ext cx="13148395" cy="9862150"/>
          </a:xfrm>
          <a:solidFill>
            <a:schemeClr val="tx1">
              <a:lumMod val="95000"/>
            </a:schemeClr>
          </a:solid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BC0F469-7243-44CA-8F62-BD9759F2B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199" y="3740750"/>
            <a:ext cx="5778491" cy="61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E4736-FDF4-48A4-B09F-742EE61DA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43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3" name="object 39">
            <a:extLst>
              <a:ext uri="{FF2B5EF4-FFF2-40B4-BE49-F238E27FC236}">
                <a16:creationId xmlns:a16="http://schemas.microsoft.com/office/drawing/2014/main" id="{C5CF1E23-C9B3-104A-9D4B-9579408EA35E}"/>
              </a:ext>
            </a:extLst>
          </p:cNvPr>
          <p:cNvSpPr txBox="1"/>
          <p:nvPr userDrawn="1"/>
        </p:nvSpPr>
        <p:spPr>
          <a:xfrm>
            <a:off x="3663144" y="6112767"/>
            <a:ext cx="14033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30" dirty="0">
                <a:latin typeface="Barlow Condensed"/>
                <a:cs typeface="Barlow Condensed"/>
              </a:rPr>
              <a:t>TOTAL</a:t>
            </a:r>
            <a:r>
              <a:rPr sz="2450" b="1" spc="-65" dirty="0">
                <a:latin typeface="Barlow Condensed"/>
                <a:cs typeface="Barlow Condensed"/>
              </a:rPr>
              <a:t> </a:t>
            </a:r>
            <a:r>
              <a:rPr sz="2450" b="1" spc="10" dirty="0">
                <a:latin typeface="Barlow Condensed"/>
                <a:cs typeface="Barlow Condensed"/>
              </a:rPr>
              <a:t>£XXX</a:t>
            </a:r>
            <a:endParaRPr sz="2450" dirty="0">
              <a:latin typeface="Barlow Condensed"/>
              <a:cs typeface="Barlow Condense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8A541-C2A2-AE40-A10E-7109496E9B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5483" y="3348454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3DDD98E1-5D4C-E441-8033-1BE0AFD9E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10135" y="6125515"/>
            <a:ext cx="1825951" cy="40259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5E44C0-353A-3849-A2C2-A380368040E4}"/>
              </a:ext>
            </a:extLst>
          </p:cNvPr>
          <p:cNvSpPr txBox="1"/>
          <p:nvPr userDrawn="1"/>
        </p:nvSpPr>
        <p:spPr>
          <a:xfrm>
            <a:off x="9786127" y="6124359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20327B7A-4691-D24F-836B-83028CCD88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3058" y="3348454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64" name="Text Placeholder 58">
            <a:extLst>
              <a:ext uri="{FF2B5EF4-FFF2-40B4-BE49-F238E27FC236}">
                <a16:creationId xmlns:a16="http://schemas.microsoft.com/office/drawing/2014/main" id="{4CAE1A17-F3AE-2843-9595-30E06609F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710" y="6124937"/>
            <a:ext cx="1825951" cy="40259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C7CC97-82F2-D346-8261-AFBEBC54D03F}"/>
              </a:ext>
            </a:extLst>
          </p:cNvPr>
          <p:cNvSpPr txBox="1"/>
          <p:nvPr userDrawn="1"/>
        </p:nvSpPr>
        <p:spPr>
          <a:xfrm>
            <a:off x="3643702" y="6124937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907179C-C29C-0546-8A7C-0439EE481F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47012" y="3348454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68" name="Text Placeholder 58">
            <a:extLst>
              <a:ext uri="{FF2B5EF4-FFF2-40B4-BE49-F238E27FC236}">
                <a16:creationId xmlns:a16="http://schemas.microsoft.com/office/drawing/2014/main" id="{4EB656CC-5580-1642-A764-6A7EF6BECC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91664" y="6125515"/>
            <a:ext cx="1825951" cy="40259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A8B87F-289E-EB4C-BB80-217F0CC957F6}"/>
              </a:ext>
            </a:extLst>
          </p:cNvPr>
          <p:cNvSpPr txBox="1"/>
          <p:nvPr userDrawn="1"/>
        </p:nvSpPr>
        <p:spPr>
          <a:xfrm>
            <a:off x="15967656" y="6124359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85" name="object 39">
            <a:extLst>
              <a:ext uri="{FF2B5EF4-FFF2-40B4-BE49-F238E27FC236}">
                <a16:creationId xmlns:a16="http://schemas.microsoft.com/office/drawing/2014/main" id="{8928AF33-40F1-C641-8016-B84CAC0EDD81}"/>
              </a:ext>
            </a:extLst>
          </p:cNvPr>
          <p:cNvSpPr txBox="1"/>
          <p:nvPr userDrawn="1"/>
        </p:nvSpPr>
        <p:spPr>
          <a:xfrm>
            <a:off x="3663144" y="9839639"/>
            <a:ext cx="14033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30" dirty="0">
                <a:latin typeface="Barlow Condensed"/>
                <a:cs typeface="Barlow Condensed"/>
              </a:rPr>
              <a:t>TOTAL</a:t>
            </a:r>
            <a:r>
              <a:rPr sz="2450" b="1" spc="-65" dirty="0">
                <a:latin typeface="Barlow Condensed"/>
                <a:cs typeface="Barlow Condensed"/>
              </a:rPr>
              <a:t> </a:t>
            </a:r>
            <a:r>
              <a:rPr sz="2450" b="1" spc="10" dirty="0">
                <a:latin typeface="Barlow Condensed"/>
                <a:cs typeface="Barlow Condensed"/>
              </a:rPr>
              <a:t>£XXX</a:t>
            </a:r>
            <a:endParaRPr sz="2450" dirty="0">
              <a:latin typeface="Barlow Condensed"/>
              <a:cs typeface="Barlow Condensed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DA1BA20D-DFB0-1848-AE66-36284F6ECC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5483" y="7075326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87" name="Text Placeholder 58">
            <a:extLst>
              <a:ext uri="{FF2B5EF4-FFF2-40B4-BE49-F238E27FC236}">
                <a16:creationId xmlns:a16="http://schemas.microsoft.com/office/drawing/2014/main" id="{AA1DA148-530A-FC40-80F4-378F572919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10135" y="9852387"/>
            <a:ext cx="1825951" cy="40259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E7E9F75-42AB-754C-88EE-1BE26A6AFC8E}"/>
              </a:ext>
            </a:extLst>
          </p:cNvPr>
          <p:cNvSpPr txBox="1"/>
          <p:nvPr userDrawn="1"/>
        </p:nvSpPr>
        <p:spPr>
          <a:xfrm>
            <a:off x="9786127" y="9851231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DD3698C6-FB17-D943-8F2D-9227802E18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23058" y="7075326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91" name="Text Placeholder 58">
            <a:extLst>
              <a:ext uri="{FF2B5EF4-FFF2-40B4-BE49-F238E27FC236}">
                <a16:creationId xmlns:a16="http://schemas.microsoft.com/office/drawing/2014/main" id="{3DF53EFA-4306-2F4A-B38D-C5D7AD36A1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7710" y="9852387"/>
            <a:ext cx="1825951" cy="40259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F26F094-3D70-4E4D-B0C1-889E4BE7533B}"/>
              </a:ext>
            </a:extLst>
          </p:cNvPr>
          <p:cNvSpPr txBox="1"/>
          <p:nvPr userDrawn="1"/>
        </p:nvSpPr>
        <p:spPr>
          <a:xfrm>
            <a:off x="3643702" y="9851231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3128ADB7-2E9E-114F-95E2-A279F03A84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47012" y="7075326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95" name="Text Placeholder 58">
            <a:extLst>
              <a:ext uri="{FF2B5EF4-FFF2-40B4-BE49-F238E27FC236}">
                <a16:creationId xmlns:a16="http://schemas.microsoft.com/office/drawing/2014/main" id="{AD0447FB-DA2A-F542-A293-C0D4DA4BA5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991664" y="9852387"/>
            <a:ext cx="1825951" cy="40259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76425A3-2379-7249-BBD3-45ADCF737859}"/>
              </a:ext>
            </a:extLst>
          </p:cNvPr>
          <p:cNvSpPr txBox="1"/>
          <p:nvPr userDrawn="1"/>
        </p:nvSpPr>
        <p:spPr>
          <a:xfrm>
            <a:off x="15967656" y="9851231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92DA628-62DF-4A3B-9AC8-847F79CF2788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3643758" y="4069928"/>
            <a:ext cx="2849904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1" name="Chart Placeholder 3">
            <a:extLst>
              <a:ext uri="{FF2B5EF4-FFF2-40B4-BE49-F238E27FC236}">
                <a16:creationId xmlns:a16="http://schemas.microsoft.com/office/drawing/2014/main" id="{DAEAEBA8-898C-44FC-B500-A717185BD4AE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825287" y="4023935"/>
            <a:ext cx="2810800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2" name="Chart Placeholder 3">
            <a:extLst>
              <a:ext uri="{FF2B5EF4-FFF2-40B4-BE49-F238E27FC236}">
                <a16:creationId xmlns:a16="http://schemas.microsoft.com/office/drawing/2014/main" id="{C6C7F9CD-B73B-4AAE-941C-CF6F92CDADA9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16006815" y="4023935"/>
            <a:ext cx="2810800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9" name="Chart Placeholder 3">
            <a:extLst>
              <a:ext uri="{FF2B5EF4-FFF2-40B4-BE49-F238E27FC236}">
                <a16:creationId xmlns:a16="http://schemas.microsoft.com/office/drawing/2014/main" id="{F69ADA4E-5591-4859-B2BB-077CDAEF7345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3663169" y="7822307"/>
            <a:ext cx="2849904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0" name="Chart Placeholder 3">
            <a:extLst>
              <a:ext uri="{FF2B5EF4-FFF2-40B4-BE49-F238E27FC236}">
                <a16:creationId xmlns:a16="http://schemas.microsoft.com/office/drawing/2014/main" id="{56FF841B-ED0E-4543-BA2D-E3B5AAA19861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844698" y="7776314"/>
            <a:ext cx="2810800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3" name="Chart Placeholder 3">
            <a:extLst>
              <a:ext uri="{FF2B5EF4-FFF2-40B4-BE49-F238E27FC236}">
                <a16:creationId xmlns:a16="http://schemas.microsoft.com/office/drawing/2014/main" id="{272958A7-9BF6-442A-837D-5BD2468DBF10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16026226" y="7776314"/>
            <a:ext cx="2810800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D2BD6-A097-4534-940E-6143BAD7AAB9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83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A448D-5A88-3644-B3DF-697A36012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84498" y="4214515"/>
            <a:ext cx="5138803" cy="1651164"/>
          </a:xfrm>
        </p:spPr>
        <p:txBody>
          <a:bodyPr lIns="0" tIns="0" rIns="0" bIns="0" anchor="b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1F7980A-BA5D-8F47-AE8E-61A67F6A2F3F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47750" y="3998491"/>
            <a:ext cx="12604700" cy="6696744"/>
          </a:xfrm>
          <a:solidFill>
            <a:schemeClr val="tx1">
              <a:lumMod val="95000"/>
            </a:schemeClr>
          </a:solid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DE130-66BA-42F6-998D-1B4E95910F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0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43CD1-0643-4BCD-916E-5FF1B50E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4E19-B331-4F55-BEA7-A48D09634E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200" y="650082"/>
            <a:ext cx="19443700" cy="100091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642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96CAD-C2A2-4E2D-98AF-49232DA0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704F3-3714-488B-8F29-798A7258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200" y="650082"/>
            <a:ext cx="19443700" cy="100091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223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7028760-E330-49DF-B2F5-9D4541486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38" y="3819756"/>
            <a:ext cx="6083425" cy="4965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49DBE-6812-1E44-831B-8B718E7F057E}"/>
              </a:ext>
            </a:extLst>
          </p:cNvPr>
          <p:cNvSpPr txBox="1"/>
          <p:nvPr userDrawn="1"/>
        </p:nvSpPr>
        <p:spPr>
          <a:xfrm>
            <a:off x="7279742" y="2141033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rlow SemiBold" pitchFamily="2" charset="77"/>
                <a:ea typeface="+mj-ea"/>
                <a:cs typeface="Barlow"/>
              </a:rPr>
              <a:t>shelter.org.uk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993CC-3456-4BBC-B636-717AE58F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1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69E-EFB8-447F-AADC-F20B8F461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857600"/>
            <a:ext cx="10603026" cy="3963600"/>
          </a:xfrm>
          <a:prstGeom prst="rect">
            <a:avLst/>
          </a:prstGeom>
        </p:spPr>
        <p:txBody>
          <a:bodyPr>
            <a:noAutofit/>
          </a:bodyPr>
          <a:lstStyle>
            <a:lvl1pPr marL="14400">
              <a:spcBef>
                <a:spcPts val="4270"/>
              </a:spcBef>
              <a:defRPr sz="14800" baseline="0"/>
            </a:lvl1pPr>
          </a:lstStyle>
          <a:p>
            <a:r>
              <a:rPr lang="en-GB" dirty="0"/>
              <a:t>Your Big 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5F72D-2206-490C-AE22-A23C48AE7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200" y="7682400"/>
            <a:ext cx="8348400" cy="1346400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>
              <a:defRPr sz="2850"/>
            </a:lvl2pPr>
            <a:lvl3pPr>
              <a:defRPr sz="2850"/>
            </a:lvl3pPr>
            <a:lvl4pPr>
              <a:defRPr sz="2850"/>
            </a:lvl4pPr>
            <a:lvl5pPr>
              <a:defRPr sz="2850"/>
            </a:lvl5pPr>
          </a:lstStyle>
          <a:p>
            <a:r>
              <a:rPr lang="en-GB" dirty="0"/>
              <a:t>Here’s where you hook ‘</a:t>
            </a:r>
            <a:r>
              <a:rPr lang="en-GB" dirty="0" err="1"/>
              <a:t>em</a:t>
            </a:r>
            <a:r>
              <a:rPr lang="en-GB" dirty="0"/>
              <a:t> in with your intro copy. Keep it snappy. Remember we’re inspired by the language of activism.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F326C-09AC-4330-8393-7201ACBBA6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7028760-E330-49DF-B2F5-9D4541486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38" y="3819756"/>
            <a:ext cx="6083425" cy="4965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49DBE-6812-1E44-831B-8B718E7F057E}"/>
              </a:ext>
            </a:extLst>
          </p:cNvPr>
          <p:cNvSpPr txBox="1"/>
          <p:nvPr userDrawn="1"/>
        </p:nvSpPr>
        <p:spPr>
          <a:xfrm>
            <a:off x="7279742" y="2141033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SemiBold" pitchFamily="2" charset="77"/>
                <a:ea typeface="+mj-ea"/>
                <a:cs typeface="Barlow"/>
              </a:rPr>
              <a:t>shelter.org.uk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32C72-F5FE-4E5A-B4B6-6CDF7C6D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42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BLACK UPPERCA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2C5A244E-6115-0A4C-955B-B0FC40D250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253" y="10607"/>
            <a:ext cx="4222237" cy="10033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286523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96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BLACK UPPERCA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058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1C91B86-86AB-E241-8B18-7CA03C34418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486" y="10604"/>
            <a:ext cx="697361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425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UPPERCASE BLAC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058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F8FBEE6B-5D19-7040-BC4B-F5468ABA207E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234" y="0"/>
            <a:ext cx="7197822" cy="10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1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UPPERCASE BLAC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3BBB7BA-0D1C-C449-B34D-3A66C5694C9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147" y="10603"/>
            <a:ext cx="744995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14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  UPP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B0DE300-4BD7-D441-AFD1-9E2B33960F6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842" y="11530"/>
            <a:ext cx="6851257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9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  UPP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058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2A71AA4-8F7C-8A48-BAB0-704BDCAF8E1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899" y="11748"/>
            <a:ext cx="6146200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 UPPERCASE BLAC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BADAA0B-72F5-6F4D-8CC9-90B2114C384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0132" y="11744"/>
            <a:ext cx="6113968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99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 UPP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5F94EFC-E000-E948-8104-0D990FA6BF9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972" y="11742"/>
            <a:ext cx="6105819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6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2C5A244E-6115-0A4C-955B-B0FC40D250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253" y="10607"/>
            <a:ext cx="4222237" cy="10033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0674" y="4430539"/>
            <a:ext cx="10817862" cy="54721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69E-EFB8-447F-AADC-F20B8F461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857600"/>
            <a:ext cx="10603026" cy="3963600"/>
          </a:xfrm>
          <a:prstGeom prst="rect">
            <a:avLst/>
          </a:prstGeom>
        </p:spPr>
        <p:txBody>
          <a:bodyPr>
            <a:noAutofit/>
          </a:bodyPr>
          <a:lstStyle>
            <a:lvl1pPr marL="14400">
              <a:spcBef>
                <a:spcPts val="4270"/>
              </a:spcBef>
              <a:defRPr sz="14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Your Big 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5F72D-2206-490C-AE22-A23C48AE7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200" y="7682400"/>
            <a:ext cx="8348400" cy="13464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850"/>
            </a:lvl2pPr>
            <a:lvl3pPr>
              <a:defRPr sz="2850"/>
            </a:lvl3pPr>
            <a:lvl4pPr>
              <a:defRPr sz="2850"/>
            </a:lvl4pPr>
            <a:lvl5pPr>
              <a:defRPr sz="2850"/>
            </a:lvl5pPr>
          </a:lstStyle>
          <a:p>
            <a:r>
              <a:rPr lang="en-GB" dirty="0"/>
              <a:t>Here’s where you hook ‘</a:t>
            </a:r>
            <a:r>
              <a:rPr lang="en-GB" dirty="0" err="1"/>
              <a:t>em</a:t>
            </a:r>
            <a:r>
              <a:rPr lang="en-GB" dirty="0"/>
              <a:t> in with your intro copy. Keep it snappy. Remember we’re inspired by the language of activism.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B5247-00A3-476D-9D9A-2EAC6AEE1B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995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1C91B86-86AB-E241-8B18-7CA03C34418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486" y="10604"/>
            <a:ext cx="697361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5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388" y="440476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F8FBEE6B-5D19-7040-BC4B-F5468ABA207E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234" y="0"/>
            <a:ext cx="7197822" cy="10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5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388" y="440476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3BBB7BA-0D1C-C449-B34D-3A66C5694C9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147" y="10603"/>
            <a:ext cx="744995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B0DE300-4BD7-D441-AFD1-9E2B33960F6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842" y="11530"/>
            <a:ext cx="6851257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75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02547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2A71AA4-8F7C-8A48-BAB0-704BDCAF8E1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899" y="11748"/>
            <a:ext cx="6146200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39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BADAA0B-72F5-6F4D-8CC9-90B2114C384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0132" y="11744"/>
            <a:ext cx="6113968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20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5F94EFC-E000-E948-8104-0D990FA6BF9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972" y="11742"/>
            <a:ext cx="6105819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45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2C5A244E-6115-0A4C-955B-B0FC40D250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253" y="10607"/>
            <a:ext cx="4222237" cy="10033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721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2000"/>
              </a:lnSpc>
              <a:buNone/>
              <a:defRPr sz="14800" b="0" i="0" cap="none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69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none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1C91B86-86AB-E241-8B18-7CA03C34418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486" y="10604"/>
            <a:ext cx="697361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97492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F8FBEE6B-5D19-7040-BC4B-F5468ABA207E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234" y="0"/>
            <a:ext cx="7197822" cy="10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ARROW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BD631376-D81A-444D-8D3E-14D8F5DB54C8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D6B2BB9-07B0-4783-8CF1-05888C6C03B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584BBAC-16E6-4E25-A3D0-A450CE719AFC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7CDE1-3BCD-7B4F-A1DF-1C6F9B73E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553" y="2202751"/>
            <a:ext cx="9023497" cy="6894323"/>
          </a:xfrm>
        </p:spPr>
        <p:txBody>
          <a:bodyPr lIns="0" tIns="0" rIns="0" bIns="0">
            <a:noAutofit/>
          </a:bodyPr>
          <a:lstStyle>
            <a:lvl1pPr marL="711200" marR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 sz="5400" b="1" i="0" cap="all" baseline="0">
                <a:latin typeface="Barlow Condensed" pitchFamily="2" charset="77"/>
              </a:defRPr>
            </a:lvl1pPr>
          </a:lstStyle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</a:t>
            </a:r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6B6AA-2108-4007-8604-4B22DE3146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819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388" y="440476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3BBB7BA-0D1C-C449-B34D-3A66C5694C9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147" y="10603"/>
            <a:ext cx="744995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09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B0DE300-4BD7-D441-AFD1-9E2B33960F6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842" y="11530"/>
            <a:ext cx="6851257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76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2A71AA4-8F7C-8A48-BAB0-704BDCAF8E1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899" y="11748"/>
            <a:ext cx="6146200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02547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BADAA0B-72F5-6F4D-8CC9-90B2114C384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0132" y="11744"/>
            <a:ext cx="6113968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15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5F94EFC-E000-E948-8104-0D990FA6BF9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972" y="11742"/>
            <a:ext cx="6105819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926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2C5A244E-6115-0A4C-955B-B0FC40D250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253" y="10607"/>
            <a:ext cx="4222237" cy="10033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71492"/>
            <a:ext cx="10817862" cy="54721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2000"/>
              </a:lnSpc>
              <a:buNone/>
              <a:defRPr sz="14800" b="0" i="0" cap="none" baseline="0">
                <a:solidFill>
                  <a:srgbClr val="000000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741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388" y="440476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none" baseline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1C91B86-86AB-E241-8B18-7CA03C34418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486" y="10604"/>
            <a:ext cx="697361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70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388" y="440476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F8FBEE6B-5D19-7040-BC4B-F5468ABA207E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234" y="0"/>
            <a:ext cx="7197822" cy="10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82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45710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3BBB7BA-0D1C-C449-B34D-3A66C5694C9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147" y="10603"/>
            <a:ext cx="744995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6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B0DE300-4BD7-D441-AFD1-9E2B33960F6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842" y="11530"/>
            <a:ext cx="6851257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6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ARROW UPP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BD631376-D81A-444D-8D3E-14D8F5DB54C8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D6B2BB9-07B0-4783-8CF1-05888C6C03B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584BBAC-16E6-4E25-A3D0-A450CE719AFC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7CDE1-3BCD-7B4F-A1DF-1C6F9B73E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553" y="2202751"/>
            <a:ext cx="9023497" cy="6894323"/>
          </a:xfrm>
        </p:spPr>
        <p:txBody>
          <a:bodyPr lIns="0" tIns="0" rIns="0" bIns="0">
            <a:noAutofit/>
          </a:bodyPr>
          <a:lstStyle>
            <a:lvl1pPr marL="711200" marR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 sz="5400" b="1" i="0" cap="all" baseline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</a:t>
            </a:r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DBA23-F198-43DA-9AAF-4623CC972E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147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02547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2A71AA4-8F7C-8A48-BAB0-704BDCAF8E1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899" y="11748"/>
            <a:ext cx="6146200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70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BADAA0B-72F5-6F4D-8CC9-90B2114C384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0132" y="11744"/>
            <a:ext cx="6113968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11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5F94EFC-E000-E948-8104-0D990FA6BF9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972" y="11742"/>
            <a:ext cx="6105819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21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7028760-E330-49DF-B2F5-9D4541486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338" y="3819756"/>
            <a:ext cx="6083425" cy="49656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49DBE-6812-1E44-831B-8B718E7F057E}"/>
              </a:ext>
            </a:extLst>
          </p:cNvPr>
          <p:cNvSpPr txBox="1"/>
          <p:nvPr userDrawn="1"/>
        </p:nvSpPr>
        <p:spPr>
          <a:xfrm>
            <a:off x="7279742" y="2141033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SemiBold" pitchFamily="2" charset="77"/>
                <a:ea typeface="+mn-ea"/>
                <a:cs typeface="Barlow"/>
              </a:rPr>
              <a:t>shelter.org.uk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ARROW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BD631376-D81A-444D-8D3E-14D8F5DB54C8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D6B2BB9-07B0-4783-8CF1-05888C6C03B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584BBAC-16E6-4E25-A3D0-A450CE719AFC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7CDE1-3BCD-7B4F-A1DF-1C6F9B73E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553" y="2202751"/>
            <a:ext cx="9023497" cy="6894323"/>
          </a:xfrm>
        </p:spPr>
        <p:txBody>
          <a:bodyPr lIns="0" tIns="0" rIns="0" bIns="0">
            <a:noAutofit/>
          </a:bodyPr>
          <a:lstStyle>
            <a:lvl1pPr marL="914400" marR="0" indent="-9144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5400" b="0" i="0" cap="none" baseline="0">
                <a:latin typeface="Barlow SemiBold" panose="00000700000000000000" pitchFamily="2" charset="0"/>
              </a:defRPr>
            </a:lvl1pPr>
          </a:lstStyle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A193A-2528-4994-B9DF-EDDEA8ACDB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16F0043-F65B-4AB4-8D04-C520A101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57168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5932A-BF98-42CE-B3F7-5F9BB2C65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38675" cy="68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0F854-E135-4654-A6CE-F64FF815A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3FDEE-5D47-4BF4-8090-D2C25668FA1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E737-9DAD-4F8A-9560-62364F733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74E31-C522-4188-8004-3459DB10C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94358" y="10482263"/>
            <a:ext cx="45227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725" r:id="rId3"/>
    <p:sldLayoutId id="2147483745" r:id="rId4"/>
    <p:sldLayoutId id="2147483662" r:id="rId5"/>
    <p:sldLayoutId id="2147483746" r:id="rId6"/>
    <p:sldLayoutId id="2147483670" r:id="rId7"/>
    <p:sldLayoutId id="2147483747" r:id="rId8"/>
    <p:sldLayoutId id="2147483728" r:id="rId9"/>
    <p:sldLayoutId id="2147483748" r:id="rId10"/>
    <p:sldLayoutId id="2147483856" r:id="rId11"/>
    <p:sldLayoutId id="2147483749" r:id="rId12"/>
    <p:sldLayoutId id="2147483677" r:id="rId13"/>
    <p:sldLayoutId id="2147483698" r:id="rId14"/>
    <p:sldLayoutId id="2147483699" r:id="rId15"/>
    <p:sldLayoutId id="2147483857" r:id="rId16"/>
    <p:sldLayoutId id="2147483669" r:id="rId17"/>
    <p:sldLayoutId id="2147483663" r:id="rId18"/>
    <p:sldLayoutId id="2147483721" r:id="rId19"/>
    <p:sldLayoutId id="2147483860" r:id="rId20"/>
    <p:sldLayoutId id="2147483861" r:id="rId21"/>
    <p:sldLayoutId id="2147483849" r:id="rId22"/>
    <p:sldLayoutId id="2147483850" r:id="rId23"/>
    <p:sldLayoutId id="2147483862" r:id="rId24"/>
    <p:sldLayoutId id="2147483863" r:id="rId25"/>
    <p:sldLayoutId id="2147483852" r:id="rId26"/>
    <p:sldLayoutId id="2147483853" r:id="rId27"/>
    <p:sldLayoutId id="2147483723" r:id="rId28"/>
    <p:sldLayoutId id="2147483724" r:id="rId29"/>
    <p:sldLayoutId id="2147483676" r:id="rId30"/>
    <p:sldLayoutId id="2147483865" r:id="rId31"/>
    <p:sldLayoutId id="2147483687" r:id="rId32"/>
    <p:sldLayoutId id="2147483722" r:id="rId33"/>
    <p:sldLayoutId id="2147483858" r:id="rId34"/>
    <p:sldLayoutId id="2147483864" r:id="rId35"/>
    <p:sldLayoutId id="2147483675" r:id="rId36"/>
    <p:sldLayoutId id="2147483726" r:id="rId37"/>
    <p:sldLayoutId id="2147483854" r:id="rId38"/>
    <p:sldLayoutId id="2147483855" r:id="rId39"/>
    <p:sldLayoutId id="2147483869" r:id="rId40"/>
    <p:sldLayoutId id="2147483727" r:id="rId41"/>
    <p:sldLayoutId id="2147483848" r:id="rId42"/>
    <p:sldLayoutId id="2147483689" r:id="rId43"/>
    <p:sldLayoutId id="2147483686" r:id="rId44"/>
    <p:sldLayoutId id="2147483685" r:id="rId45"/>
    <p:sldLayoutId id="2147483688" r:id="rId46"/>
    <p:sldLayoutId id="2147483750" r:id="rId47"/>
    <p:sldLayoutId id="2147483751" r:id="rId48"/>
    <p:sldLayoutId id="2147483868" r:id="rId49"/>
    <p:sldLayoutId id="2147483666" r:id="rId50"/>
  </p:sldLayoutIdLst>
  <p:hf hdr="0" dt="0"/>
  <p:txStyles>
    <p:titleStyle>
      <a:lvl1pPr eaLnBrk="1" hangingPunct="1">
        <a:lnSpc>
          <a:spcPct val="78000"/>
        </a:lnSpc>
        <a:defRPr sz="6600" b="1" cap="all" baseline="0">
          <a:solidFill>
            <a:schemeClr val="bg1"/>
          </a:solidFill>
          <a:latin typeface="Barlow Condensed" panose="00000506000000000000" pitchFamily="2" charset="0"/>
          <a:ea typeface="+mj-ea"/>
          <a:cs typeface="+mj-cs"/>
        </a:defRPr>
      </a:lvl1pPr>
    </p:titleStyle>
    <p:bodyStyle>
      <a:lvl1pPr marL="457200" indent="-457200" eaLnBrk="1" hangingPunct="1">
        <a:spcAft>
          <a:spcPts val="600"/>
        </a:spcAft>
        <a:buFont typeface="Barlow" panose="00000500000000000000" pitchFamily="2" charset="0"/>
        <a:buChar char="—"/>
        <a:defRPr sz="2800" baseline="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eaLnBrk="1" hangingPunct="1">
        <a:spcAft>
          <a:spcPts val="600"/>
        </a:spcAft>
        <a:buFont typeface="Courier New" panose="02070309020205020404" pitchFamily="49" charset="0"/>
        <a:buChar char="o"/>
        <a:defRPr sz="24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2pPr>
      <a:lvl3pPr marL="1257300" indent="-342900" eaLnBrk="1" hangingPunct="1">
        <a:spcAft>
          <a:spcPts val="600"/>
        </a:spcAft>
        <a:buFont typeface="Barlow" panose="00000500000000000000" pitchFamily="2" charset="0"/>
        <a:buChar char="−"/>
        <a:defRPr sz="20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3pPr>
      <a:lvl4pPr marL="1657350" indent="-285750" eaLnBrk="1" hangingPunct="1">
        <a:spcAft>
          <a:spcPts val="600"/>
        </a:spcAft>
        <a:buFont typeface="Barlow" panose="00000500000000000000" pitchFamily="2" charset="0"/>
        <a:buChar char="−"/>
        <a:defRPr sz="18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4pPr>
      <a:lvl5pPr marL="2114550" indent="-285750" eaLnBrk="1" hangingPunct="1">
        <a:spcAft>
          <a:spcPts val="600"/>
        </a:spcAft>
        <a:buFont typeface="Barlow" panose="00000500000000000000" pitchFamily="2" charset="0"/>
        <a:buChar char="−"/>
        <a:defRPr sz="16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16F0043-F65B-4AB4-8D04-C520A101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208BA0-B22F-46C9-A2AC-9964644D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38675" cy="717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6EE2A-424A-44E9-A85D-A8F16ED60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1919-AD4C-48DA-9966-5FF2077C08F5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7C763-5626-403A-B696-B69FCF619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35A4-23F0-452D-90E4-DEFFD905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600" y="10482263"/>
            <a:ext cx="45227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F5F9-7FD9-43D5-A646-8B25C8E60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05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47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39" r:id="rId33"/>
  </p:sldLayoutIdLst>
  <p:hf hdr="0" dt="0"/>
  <p:txStyles>
    <p:titleStyle>
      <a:lvl1pPr eaLnBrk="1" hangingPunct="1">
        <a:lnSpc>
          <a:spcPct val="78000"/>
        </a:lnSpc>
        <a:defRPr sz="6600" b="1" cap="all" baseline="0">
          <a:solidFill>
            <a:schemeClr val="bg1"/>
          </a:solidFill>
          <a:latin typeface="Barlow Condensed" panose="00000506000000000000" pitchFamily="2" charset="0"/>
          <a:ea typeface="+mj-ea"/>
          <a:cs typeface="+mj-cs"/>
        </a:defRPr>
      </a:lvl1pPr>
    </p:titleStyle>
    <p:bodyStyle>
      <a:lvl1pPr marL="457200" indent="-457200" eaLnBrk="1" hangingPunct="1">
        <a:spcAft>
          <a:spcPts val="600"/>
        </a:spcAft>
        <a:buFont typeface="Barlow" panose="00000500000000000000" pitchFamily="2" charset="0"/>
        <a:buChar char="—"/>
        <a:defRPr sz="2800" baseline="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eaLnBrk="1" hangingPunct="1">
        <a:spcAft>
          <a:spcPts val="600"/>
        </a:spcAft>
        <a:buFont typeface="Courier New" panose="02070309020205020404" pitchFamily="49" charset="0"/>
        <a:buChar char="o"/>
        <a:defRPr sz="24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2pPr>
      <a:lvl3pPr marL="1257300" indent="-342900" eaLnBrk="1" hangingPunct="1">
        <a:spcAft>
          <a:spcPts val="600"/>
        </a:spcAft>
        <a:buFont typeface="Barlow" panose="00000500000000000000" pitchFamily="2" charset="0"/>
        <a:buChar char="−"/>
        <a:defRPr sz="20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3pPr>
      <a:lvl4pPr marL="1657350" indent="-285750" eaLnBrk="1" hangingPunct="1">
        <a:spcAft>
          <a:spcPts val="600"/>
        </a:spcAft>
        <a:buFont typeface="Barlow" panose="00000500000000000000" pitchFamily="2" charset="0"/>
        <a:buChar char="−"/>
        <a:defRPr sz="20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4pPr>
      <a:lvl5pPr marL="2114550" indent="-285750" eaLnBrk="1" hangingPunct="1">
        <a:spcAft>
          <a:spcPts val="600"/>
        </a:spcAft>
        <a:buFont typeface="Barlow" panose="00000500000000000000" pitchFamily="2" charset="0"/>
        <a:buChar char="−"/>
        <a:defRPr sz="20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650C-AAE8-7843-9D73-5F064AD4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/>
            <a:r>
              <a:rPr lang="en-GB" spc="-235" dirty="0">
                <a:solidFill>
                  <a:srgbClr val="FFFFFF"/>
                </a:solidFill>
                <a:latin typeface="Barlow Condensed"/>
                <a:cs typeface="Barlow Condensed"/>
              </a:rPr>
              <a:t>THE</a:t>
            </a:r>
            <a:r>
              <a:rPr lang="en-GB" spc="-65" dirty="0">
                <a:solidFill>
                  <a:srgbClr val="FFFFFF"/>
                </a:solidFill>
                <a:latin typeface="Barlow Condensed"/>
                <a:cs typeface="Barlow Condensed"/>
              </a:rPr>
              <a:t> </a:t>
            </a:r>
            <a:r>
              <a:rPr lang="en-GB" spc="-315" dirty="0">
                <a:solidFill>
                  <a:srgbClr val="FFFFFF"/>
                </a:solidFill>
                <a:latin typeface="Barlow Condensed"/>
                <a:cs typeface="Barlow Condensed"/>
              </a:rPr>
              <a:t>FIGHT</a:t>
            </a:r>
            <a:br>
              <a:rPr lang="en-GB" spc="-315" dirty="0">
                <a:solidFill>
                  <a:srgbClr val="FFFFFF"/>
                </a:solidFill>
                <a:latin typeface="Barlow Condensed"/>
                <a:cs typeface="Barlow Condensed"/>
              </a:rPr>
            </a:br>
            <a:r>
              <a:rPr lang="en-GB" spc="-315" dirty="0">
                <a:solidFill>
                  <a:srgbClr val="FFFFFF"/>
                </a:solidFill>
                <a:latin typeface="Barlow Condensed"/>
                <a:cs typeface="Barlow Condensed"/>
              </a:rPr>
              <a:t>FOR HOME</a:t>
            </a:r>
            <a:br>
              <a:rPr lang="en-GB" spc="-315" dirty="0">
                <a:solidFill>
                  <a:srgbClr val="FFFFFF"/>
                </a:solidFill>
                <a:latin typeface="Barlow Condensed"/>
                <a:cs typeface="Barlow Condensed"/>
              </a:rPr>
            </a:br>
            <a:r>
              <a:rPr lang="en-GB" spc="-315" dirty="0">
                <a:solidFill>
                  <a:srgbClr val="FFFFFF"/>
                </a:solidFill>
                <a:latin typeface="Barlow Condensed"/>
                <a:cs typeface="Barlow Condensed"/>
              </a:rPr>
              <a:t>STARTS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3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ECA3B5-09DB-FEAF-F7A7-54F982E99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4388" y="4404761"/>
            <a:ext cx="11969990" cy="5497893"/>
          </a:xfrm>
        </p:spPr>
        <p:txBody>
          <a:bodyPr/>
          <a:lstStyle/>
          <a:p>
            <a:r>
              <a:rPr lang="en-GB" dirty="0"/>
              <a:t>Private Rented Sector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CBF5-D691-9CCE-3BAC-81276AB2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Private rented sector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34E32-DAA8-E000-9853-9924CF6719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3200" y="3033906"/>
            <a:ext cx="17433098" cy="6912768"/>
          </a:xfrm>
        </p:spPr>
        <p:txBody>
          <a:bodyPr>
            <a:normAutofit/>
          </a:bodyPr>
          <a:lstStyle/>
          <a:p>
            <a:r>
              <a:rPr lang="en-GB" sz="6600" dirty="0"/>
              <a:t>Working in collaboration with various partners to bring about change in the private rented sector.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6ED98-A192-A50A-17BF-5C8B66621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11049687" y="989157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B6EA9-43AD-195A-2CE1-9CA6BA7D42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4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2DDB02-B009-4056-2028-BA59CD46A8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970" y="1838251"/>
            <a:ext cx="16345816" cy="4515905"/>
          </a:xfrm>
        </p:spPr>
        <p:txBody>
          <a:bodyPr/>
          <a:lstStyle/>
          <a:p>
            <a:r>
              <a:rPr lang="en-GB" sz="6000" dirty="0">
                <a:latin typeface="Barlow SemiBold" panose="00000700000000000000" pitchFamily="2" charset="0"/>
              </a:rPr>
              <a:t>The main reason for homelessness in the city is eviction from the private landlords. It is estimated that a fifth of households in Birmingham are privately renting and that this is likely to rise in the next 5 yrs. </a:t>
            </a:r>
          </a:p>
          <a:p>
            <a:endParaRPr lang="en-GB" dirty="0">
              <a:latin typeface="Barlow SemiBold" panose="000007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FE8CA-8450-6871-EA47-36B57BB65A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9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7D8D-9568-450E-749D-591D7476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621" y="5510659"/>
            <a:ext cx="8010525" cy="1818000"/>
          </a:xfrm>
        </p:spPr>
        <p:txBody>
          <a:bodyPr/>
          <a:lstStyle/>
          <a:p>
            <a:r>
              <a:rPr lang="en-GB" sz="9600" dirty="0"/>
              <a:t>Any 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5B291-E663-17E5-9549-6FC43CC9A9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87954" y="3062387"/>
            <a:ext cx="8010525" cy="6121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2C322-B850-E63E-56FD-38E3145E3D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2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920619-88B0-539D-6BED-D571249E1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553" y="686123"/>
            <a:ext cx="12695905" cy="8410951"/>
          </a:xfrm>
        </p:spPr>
        <p:txBody>
          <a:bodyPr/>
          <a:lstStyle/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r>
              <a:rPr lang="en-GB" sz="9600" dirty="0"/>
              <a:t>Shelter Services </a:t>
            </a:r>
          </a:p>
          <a:p>
            <a:pPr marL="0" indent="0">
              <a:buNone/>
            </a:pPr>
            <a:endParaRPr lang="en-GB" sz="6600" dirty="0"/>
          </a:p>
          <a:p>
            <a:pPr>
              <a:buFont typeface="+mj-lt"/>
              <a:buAutoNum type="arabicPeriod"/>
            </a:pPr>
            <a:r>
              <a:rPr lang="en-GB" dirty="0"/>
              <a:t>Local advice services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National advice line 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Online advice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Legal services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66139A-8BEE-B1D4-7873-FF946A57AD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79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922F-B29C-948F-C9AB-4B8171C7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HUB COMMUNITY 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EFBA3-CB5B-BE96-FCAA-6056FDFBD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We empower individuals and local communities to fight the root causes of homelessness </a:t>
            </a:r>
          </a:p>
          <a:p>
            <a:r>
              <a:rPr lang="en-GB" dirty="0"/>
              <a:t>and bad housing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3002B-A3C5-A5FC-BAE7-EC9DB0464F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5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51081A-EBAA-3858-BB54-9555E6397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Barlow" panose="00000500000000000000" pitchFamily="2" charset="0"/>
              <a:buNone/>
              <a:tabLst/>
              <a:defRPr/>
            </a:pPr>
            <a:r>
              <a:rPr kumimoji="0" lang="en-GB" sz="148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 Bold"/>
                <a:ea typeface="+mn-ea"/>
                <a:cs typeface="+mn-cs"/>
              </a:rPr>
              <a:t>Multiple Disadvantage 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1B283-2BC8-D92A-A200-07EBD2FA8FC9}"/>
              </a:ext>
            </a:extLst>
          </p:cNvPr>
          <p:cNvSpPr txBox="1"/>
          <p:nvPr/>
        </p:nvSpPr>
        <p:spPr>
          <a:xfrm>
            <a:off x="5023757" y="5465019"/>
            <a:ext cx="10047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Multiple Disadvantage </a:t>
            </a:r>
          </a:p>
        </p:txBody>
      </p:sp>
    </p:spTree>
    <p:extLst>
      <p:ext uri="{BB962C8B-B14F-4D97-AF65-F5344CB8AC3E}">
        <p14:creationId xmlns:p14="http://schemas.microsoft.com/office/powerpoint/2010/main" val="354885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77B2-81E4-F0F5-FCA7-1A8D7D12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Multiple disadvantage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4E78B-7B23-2EEF-6FC7-2D695F863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888" y="2978803"/>
            <a:ext cx="18037702" cy="691276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6600" dirty="0"/>
              <a:t>We work with partners to remove barriers for those experiencing multiple disadvantage when accessing housing &amp; support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42706-D0FD-7C5C-06CA-001F89027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GB" sz="4100" dirty="0"/>
          </a:p>
          <a:p>
            <a:endParaRPr lang="en-GB" sz="4100" dirty="0"/>
          </a:p>
          <a:p>
            <a:endParaRPr lang="en-GB" sz="4100" dirty="0"/>
          </a:p>
          <a:p>
            <a:endParaRPr lang="en-GB" sz="4100" dirty="0"/>
          </a:p>
          <a:p>
            <a:endParaRPr lang="en-GB" sz="4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22C6C-A7E5-BB94-5908-AF3A2A7AEE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05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814A3-2A1C-F233-C414-93C751B60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978" y="758131"/>
            <a:ext cx="15337704" cy="68943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systems change we ultimately want to see is: </a:t>
            </a:r>
          </a:p>
          <a:p>
            <a:pPr marL="0" indent="0">
              <a:buNone/>
            </a:pPr>
            <a:endParaRPr lang="en-GB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/>
              <a:t>Improved practice across the Housing and support service sector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/>
              <a:t>Improved access to good quality housing and support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dirty="0"/>
              <a:t>Using our lived experience to inform and improve commissioning across housing and health sectors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BBA80-FB48-D3F1-3B5F-23D2CEA24B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2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F2A3E0-6689-4812-B5C2-5722E6E89C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Homeless Families </a:t>
            </a:r>
          </a:p>
        </p:txBody>
      </p:sp>
    </p:spTree>
    <p:extLst>
      <p:ext uri="{BB962C8B-B14F-4D97-AF65-F5344CB8AC3E}">
        <p14:creationId xmlns:p14="http://schemas.microsoft.com/office/powerpoint/2010/main" val="140088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A26D-2E30-2C9C-0776-C8BE5277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Homeless families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055D6-FCB2-ADDE-F027-7D4A39F875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888" y="2978803"/>
            <a:ext cx="17721130" cy="6912768"/>
          </a:xfrm>
        </p:spPr>
        <p:txBody>
          <a:bodyPr/>
          <a:lstStyle/>
          <a:p>
            <a:r>
              <a:rPr lang="en-GB" sz="6600" dirty="0"/>
              <a:t>We work to reduce family homelessness through prevention, advocacy and campaigns for quality permanent accommodation [or temporary/short term suitable accommodation when required]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920DF-3DC3-B103-F1A8-28AB548FA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11049687" y="9891570"/>
            <a:ext cx="658547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39257-3295-0F0F-35A6-B0D997F793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9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7320DA-AF7B-7694-1BFD-B6BE2C879B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954" y="428736"/>
            <a:ext cx="16057784" cy="6737473"/>
          </a:xfrm>
        </p:spPr>
        <p:txBody>
          <a:bodyPr/>
          <a:lstStyle/>
          <a:p>
            <a:pPr marL="0" indent="0">
              <a:buNone/>
            </a:pPr>
            <a:r>
              <a:rPr lang="en-GB" sz="6000" dirty="0">
                <a:latin typeface="Barlow SemiBold" panose="00000700000000000000" pitchFamily="2" charset="0"/>
              </a:rPr>
              <a:t>The systems change we ultimately want to see is:</a:t>
            </a:r>
            <a:endParaRPr lang="en-GB" sz="5400" dirty="0">
              <a:latin typeface="Barlow SemiBold" panose="00000700000000000000" pitchFamily="2" charset="0"/>
            </a:endParaRPr>
          </a:p>
          <a:p>
            <a:r>
              <a:rPr lang="en-GB" sz="5400" dirty="0">
                <a:latin typeface="Barlow SemiBold" panose="00000700000000000000" pitchFamily="2" charset="0"/>
              </a:rPr>
              <a:t>Improved practice across advice sector and landlord providers</a:t>
            </a:r>
          </a:p>
          <a:p>
            <a:endParaRPr lang="en-GB" sz="5400" dirty="0">
              <a:latin typeface="Barlow SemiBold" panose="00000700000000000000" pitchFamily="2" charset="0"/>
            </a:endParaRPr>
          </a:p>
          <a:p>
            <a:r>
              <a:rPr lang="en-GB" sz="5400" dirty="0">
                <a:latin typeface="Barlow SemiBold" panose="00000700000000000000" pitchFamily="2" charset="0"/>
              </a:rPr>
              <a:t> Local people understanding their housing rights</a:t>
            </a:r>
          </a:p>
          <a:p>
            <a:pPr marL="0" indent="0">
              <a:buNone/>
            </a:pPr>
            <a:endParaRPr lang="en-GB" sz="5400" dirty="0">
              <a:latin typeface="Barlow SemiBold" panose="00000700000000000000" pitchFamily="2" charset="0"/>
            </a:endParaRPr>
          </a:p>
          <a:p>
            <a:r>
              <a:rPr lang="en-GB" sz="5400" dirty="0">
                <a:latin typeface="Barlow SemiBold" panose="00000700000000000000" pitchFamily="2" charset="0"/>
              </a:rPr>
              <a:t>Increased supply of quality housing for local</a:t>
            </a:r>
          </a:p>
          <a:p>
            <a:pPr marL="0" indent="0">
              <a:buNone/>
            </a:pPr>
            <a:r>
              <a:rPr lang="en-GB" sz="5400" dirty="0">
                <a:latin typeface="Barlow SemiBold" panose="00000700000000000000" pitchFamily="2" charset="0"/>
              </a:rPr>
              <a:t>families, whether this is permanent or</a:t>
            </a:r>
          </a:p>
          <a:p>
            <a:pPr marL="0" indent="0">
              <a:buNone/>
            </a:pPr>
            <a:r>
              <a:rPr lang="en-GB" sz="5400" dirty="0">
                <a:latin typeface="Barlow SemiBold" panose="00000700000000000000" pitchFamily="2" charset="0"/>
              </a:rPr>
              <a:t> temporary accommodation, where it is required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D9C68-FCFE-EF3E-2FC3-F748BD63A7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64468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template">
  <a:themeElements>
    <a:clrScheme name="Shelt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22"/>
      </a:accent1>
      <a:accent2>
        <a:srgbClr val="000000"/>
      </a:accent2>
      <a:accent3>
        <a:srgbClr val="FF334E"/>
      </a:accent3>
      <a:accent4>
        <a:srgbClr val="FF5B71"/>
      </a:accent4>
      <a:accent5>
        <a:srgbClr val="FF99A7"/>
      </a:accent5>
      <a:accent6>
        <a:srgbClr val="FFCCD3"/>
      </a:accent6>
      <a:hlink>
        <a:srgbClr val="336DF5"/>
      </a:hlink>
      <a:folHlink>
        <a:srgbClr val="000000"/>
      </a:folHlink>
    </a:clrScheme>
    <a:fontScheme name="UPPER CASE">
      <a:majorFont>
        <a:latin typeface="Barlow Condensed 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45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elter_template" id="{7774D0EE-9227-42E8-B22D-8B699653F4E1}" vid="{9DF96D46-3F89-447F-B7A3-DED6E4643B38}"/>
    </a:ext>
  </a:extLst>
</a:theme>
</file>

<file path=ppt/theme/theme2.xml><?xml version="1.0" encoding="utf-8"?>
<a:theme xmlns:a="http://schemas.openxmlformats.org/drawingml/2006/main" name="Section slides ">
  <a:themeElements>
    <a:clrScheme name="Custom 1">
      <a:dk1>
        <a:srgbClr val="000000"/>
      </a:dk1>
      <a:lt1>
        <a:srgbClr val="FFFFFF"/>
      </a:lt1>
      <a:dk2>
        <a:srgbClr val="333333"/>
      </a:dk2>
      <a:lt2>
        <a:srgbClr val="F2F2F2"/>
      </a:lt2>
      <a:accent1>
        <a:srgbClr val="FF334E"/>
      </a:accent1>
      <a:accent2>
        <a:srgbClr val="000000"/>
      </a:accent2>
      <a:accent3>
        <a:srgbClr val="FF334E"/>
      </a:accent3>
      <a:accent4>
        <a:srgbClr val="FF5B71"/>
      </a:accent4>
      <a:accent5>
        <a:srgbClr val="FF99A7"/>
      </a:accent5>
      <a:accent6>
        <a:srgbClr val="FFCCD3"/>
      </a:accent6>
      <a:hlink>
        <a:srgbClr val="000000"/>
      </a:hlink>
      <a:folHlink>
        <a:srgbClr val="FF0022"/>
      </a:folHlink>
    </a:clrScheme>
    <a:fontScheme name="Shelter default">
      <a:majorFont>
        <a:latin typeface="Barlow Condensed 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45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elter_template" id="{7774D0EE-9227-42E8-B22D-8B699653F4E1}" vid="{0A36EBAD-46CC-45EE-A877-499AC7475E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house-Document" ma:contentTypeID="0x0101003690A626440032439AE7ACE30915ADD3006D89A959AA8680418B4B998136904AE9" ma:contentTypeVersion="21" ma:contentTypeDescription="" ma:contentTypeScope="" ma:versionID="103354089a13924bfce08feb7dfa256c">
  <xsd:schema xmlns:xsd="http://www.w3.org/2001/XMLSchema" xmlns:xs="http://www.w3.org/2001/XMLSchema" xmlns:p="http://schemas.microsoft.com/office/2006/metadata/properties" xmlns:ns2="9b37b2df-e52b-4c82-91eb-9525bcfea7a8" xmlns:ns3="12ee97e6-1679-489f-91fd-f970f4f978a4" xmlns:ns4="0a72e81c-d98f-45f6-84f3-8a4bc5cc091c" xmlns:ns5="90c036a5-5c6c-4bf9-a8e7-53409bd09670" xmlns:ns7="48ac4a56-ef78-46a6-8806-6cad9e84cbb8" xmlns:ns8="ef0edf55-e63c-4d39-8ae7-6e707aa68b6e" targetNamespace="http://schemas.microsoft.com/office/2006/metadata/properties" ma:root="true" ma:fieldsID="5ea1076bd99dc8b5fc7d9afdce161db0" ns2:_="" ns3:_="" ns4:_="" ns5:_="" ns7:_="" ns8:_="">
    <xsd:import namespace="9b37b2df-e52b-4c82-91eb-9525bcfea7a8"/>
    <xsd:import namespace="12ee97e6-1679-489f-91fd-f970f4f978a4"/>
    <xsd:import namespace="0a72e81c-d98f-45f6-84f3-8a4bc5cc091c"/>
    <xsd:import namespace="90c036a5-5c6c-4bf9-a8e7-53409bd09670"/>
    <xsd:import namespace="48ac4a56-ef78-46a6-8806-6cad9e84cbb8"/>
    <xsd:import namespace="ef0edf55-e63c-4d39-8ae7-6e707aa68b6e"/>
    <xsd:element name="properties">
      <xsd:complexType>
        <xsd:sequence>
          <xsd:element name="documentManagement">
            <xsd:complexType>
              <xsd:all>
                <xsd:element ref="ns2:a5ab71c9a81441daa02f0bd5b13b1712" minOccurs="0"/>
                <xsd:element ref="ns3:TaxCatchAll" minOccurs="0"/>
                <xsd:element ref="ns3:TaxCatchAllLabel" minOccurs="0"/>
                <xsd:element ref="ns4:cf001a3f3529470ab42c8c978bf1d4c9" minOccurs="0"/>
                <xsd:element ref="ns5:Article_x0020_Introduction" minOccurs="0"/>
                <xsd:element ref="ns7:Display_x0020_Document" minOccurs="0"/>
                <xsd:element ref="ns7:LastSharedByUser" minOccurs="0"/>
                <xsd:element ref="ns7:LastSharedByTime" minOccurs="0"/>
                <xsd:element ref="ns8:MediaServiceMetadata" minOccurs="0"/>
                <xsd:element ref="ns8:MediaServiceFastMetadata" minOccurs="0"/>
                <xsd:element ref="ns8:MediaServiceAutoTags" minOccurs="0"/>
                <xsd:element ref="ns8:MediaServiceOCR" minOccurs="0"/>
                <xsd:element ref="ns8:MediaServiceAutoKeyPoints" minOccurs="0"/>
                <xsd:element ref="ns8:MediaServiceKeyPoints" minOccurs="0"/>
                <xsd:element ref="ns8:MediaServiceGenerationTime" minOccurs="0"/>
                <xsd:element ref="ns8:MediaServiceEventHashCode" minOccurs="0"/>
                <xsd:element ref="ns8:MediaServiceDateTaken" minOccurs="0"/>
                <xsd:element ref="ns8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b2df-e52b-4c82-91eb-9525bcfea7a8" elementFormDefault="qualified">
    <xsd:import namespace="http://schemas.microsoft.com/office/2006/documentManagement/types"/>
    <xsd:import namespace="http://schemas.microsoft.com/office/infopath/2007/PartnerControls"/>
    <xsd:element name="a5ab71c9a81441daa02f0bd5b13b1712" ma:index="8" ma:taxonomy="true" ma:internalName="a5ab71c9a81441daa02f0bd5b13b1712" ma:taxonomyFieldName="ArticleDepartmentAudience" ma:displayName="ArticleDepartmentAudience" ma:readOnly="false" ma:default="" ma:fieldId="{a5ab71c9-a814-41da-a02f-0bd5b13b1712}" ma:taxonomyMulti="true" ma:sspId="2f29b7ba-3ce4-4ca7-981f-8b267a953af3" ma:termSetId="36483fa6-e219-4626-8790-826b9d9f6c3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ee97e6-1679-489f-91fd-f970f4f978a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abb11fc-9c66-4a4c-b0b1-2d9d06782927}" ma:internalName="TaxCatchAll" ma:showField="CatchAllData" ma:web="48ac4a56-ef78-46a6-8806-6cad9e84cb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5abb11fc-9c66-4a4c-b0b1-2d9d06782927}" ma:internalName="TaxCatchAllLabel" ma:readOnly="true" ma:showField="CatchAllDataLabel" ma:web="48ac4a56-ef78-46a6-8806-6cad9e84cb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2e81c-d98f-45f6-84f3-8a4bc5cc091c" elementFormDefault="qualified">
    <xsd:import namespace="http://schemas.microsoft.com/office/2006/documentManagement/types"/>
    <xsd:import namespace="http://schemas.microsoft.com/office/infopath/2007/PartnerControls"/>
    <xsd:element name="cf001a3f3529470ab42c8c978bf1d4c9" ma:index="12" ma:taxonomy="true" ma:internalName="cf001a3f3529470ab42c8c978bf1d4c9" ma:taxonomyFieldName="DocumentType" ma:displayName="DocumentType" ma:indexed="true" ma:default="" ma:fieldId="{cf001a3f-3529-470a-b42c-8c978bf1d4c9}" ma:sspId="2f29b7ba-3ce4-4ca7-981f-8b267a953af3" ma:termSetId="a875dc38-c01a-44ca-b6b6-d9f6fbd5214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036a5-5c6c-4bf9-a8e7-53409bd09670" elementFormDefault="qualified">
    <xsd:import namespace="http://schemas.microsoft.com/office/2006/documentManagement/types"/>
    <xsd:import namespace="http://schemas.microsoft.com/office/infopath/2007/PartnerControls"/>
    <xsd:element name="Article_x0020_Introduction" ma:index="14" nillable="true" ma:displayName="Article Introduction" ma:internalName="Article_x0020_Introduction" ma:readOnly="false">
      <xsd:simpleType>
        <xsd:restriction base="dms:Text">
          <xsd:maxLength value="16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c4a56-ef78-46a6-8806-6cad9e84cbb8" elementFormDefault="qualified">
    <xsd:import namespace="http://schemas.microsoft.com/office/2006/documentManagement/types"/>
    <xsd:import namespace="http://schemas.microsoft.com/office/infopath/2007/PartnerControls"/>
    <xsd:element name="Display_x0020_Document" ma:index="16" nillable="true" ma:displayName="Display Document" ma:default="Yes" ma:description="Display document in Section pages?" ma:format="RadioButtons" ma:internalName="Display_x0020_Document">
      <xsd:simpleType>
        <xsd:restriction base="dms:Choice">
          <xsd:enumeration value="Yes"/>
          <xsd:enumeration value="No"/>
        </xsd:restriction>
      </xsd:simpleType>
    </xsd:element>
    <xsd:element name="LastSharedByUser" ma:index="17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edf55-e63c-4d39-8ae7-6e707aa68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001a3f3529470ab42c8c978bf1d4c9 xmlns="0a72e81c-d98f-45f6-84f3-8a4bc5cc09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1d6bf846-ea63-4a74-b750-49414e07336c</TermId>
        </TermInfo>
      </Terms>
    </cf001a3f3529470ab42c8c978bf1d4c9>
    <Display_x0020_Document xmlns="48ac4a56-ef78-46a6-8806-6cad9e84cbb8">Yes</Display_x0020_Document>
    <Article_x0020_Introduction xmlns="90c036a5-5c6c-4bf9-a8e7-53409bd09670">Refer to the 'How to' guide to use the template </Article_x0020_Introduction>
    <a5ab71c9a81441daa02f0bd5b13b1712 xmlns="9b37b2df-e52b-4c82-91eb-9525bcfea7a8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Brand</TermName>
          <TermId xmlns="http://schemas.microsoft.com/office/infopath/2007/PartnerControls">dd460141-11a1-435b-9378-133e8968338a</TermId>
        </TermInfo>
      </Terms>
    </a5ab71c9a81441daa02f0bd5b13b1712>
    <TaxCatchAll xmlns="12ee97e6-1679-489f-91fd-f970f4f978a4">
      <Value>76</Value>
      <Value>78</Value>
    </TaxCatchAll>
  </documentManagement>
</p:properties>
</file>

<file path=customXml/itemProps1.xml><?xml version="1.0" encoding="utf-8"?>
<ds:datastoreItem xmlns:ds="http://schemas.openxmlformats.org/officeDocument/2006/customXml" ds:itemID="{92E80A40-A2A2-4CC2-B174-46E7B75E8E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37b2df-e52b-4c82-91eb-9525bcfea7a8"/>
    <ds:schemaRef ds:uri="12ee97e6-1679-489f-91fd-f970f4f978a4"/>
    <ds:schemaRef ds:uri="0a72e81c-d98f-45f6-84f3-8a4bc5cc091c"/>
    <ds:schemaRef ds:uri="90c036a5-5c6c-4bf9-a8e7-53409bd09670"/>
    <ds:schemaRef ds:uri="48ac4a56-ef78-46a6-8806-6cad9e84cbb8"/>
    <ds:schemaRef ds:uri="ef0edf55-e63c-4d39-8ae7-6e707aa68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30EEC7-82D0-4C2B-BBDB-AD7B7150D9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1A57F2-7477-4862-8414-C6564ADF89F6}">
  <ds:schemaRefs>
    <ds:schemaRef ds:uri="ef0edf55-e63c-4d39-8ae7-6e707aa68b6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ac4a56-ef78-46a6-8806-6cad9e84cbb8"/>
    <ds:schemaRef ds:uri="90c036a5-5c6c-4bf9-a8e7-53409bd09670"/>
    <ds:schemaRef ds:uri="http://purl.org/dc/terms/"/>
    <ds:schemaRef ds:uri="http://schemas.microsoft.com/office/2006/metadata/properties"/>
    <ds:schemaRef ds:uri="0a72e81c-d98f-45f6-84f3-8a4bc5cc091c"/>
    <ds:schemaRef ds:uri="http://schemas.microsoft.com/office/2006/documentManagement/types"/>
    <ds:schemaRef ds:uri="12ee97e6-1679-489f-91fd-f970f4f978a4"/>
    <ds:schemaRef ds:uri="9b37b2df-e52b-4c82-91eb-9525bcfea7a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SHELTER_POWERPOINT_REVISED (5)</Template>
  <TotalTime>11828</TotalTime>
  <Words>255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Barlow</vt:lpstr>
      <vt:lpstr>Barlow Condensed</vt:lpstr>
      <vt:lpstr>Barlow Condensed Bold</vt:lpstr>
      <vt:lpstr>Barlow SemiBold</vt:lpstr>
      <vt:lpstr>Calibri</vt:lpstr>
      <vt:lpstr>Courier New</vt:lpstr>
      <vt:lpstr>Shelter template</vt:lpstr>
      <vt:lpstr>Section slides </vt:lpstr>
      <vt:lpstr>THE FIGHT FOR HOME STARTS HERE</vt:lpstr>
      <vt:lpstr>PowerPoint Presentation</vt:lpstr>
      <vt:lpstr>HUB COMMUNITY PRIORITIES</vt:lpstr>
      <vt:lpstr>PowerPoint Presentation</vt:lpstr>
      <vt:lpstr>Multiple disadvantage </vt:lpstr>
      <vt:lpstr>PowerPoint Presentation</vt:lpstr>
      <vt:lpstr>PowerPoint Presentation</vt:lpstr>
      <vt:lpstr>Homeless families </vt:lpstr>
      <vt:lpstr>PowerPoint Presentation</vt:lpstr>
      <vt:lpstr>PowerPoint Presentation</vt:lpstr>
      <vt:lpstr>Private rented sector</vt:lpstr>
      <vt:lpstr>PowerPoint Presentation</vt:lpstr>
      <vt:lpstr>Any questions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FIGHT FOR HOME STARTS HERE</dc:title>
  <dc:creator>Emily Goodyear</dc:creator>
  <cp:lastModifiedBy>Emily Goodyear</cp:lastModifiedBy>
  <cp:revision>3</cp:revision>
  <dcterms:created xsi:type="dcterms:W3CDTF">2023-04-03T07:41:55Z</dcterms:created>
  <dcterms:modified xsi:type="dcterms:W3CDTF">2023-04-12T10:29:18Z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2021-05-12T00:00:00Z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2021-05-12T00:00:00Z</vt:filetime>
  </property>
  <property fmtid="{D5CDD505-2E9C-101B-9397-08002B2CF9AE}" pid="5" name="ContentTypeId">
    <vt:lpwstr>0x0101003690A626440032439AE7ACE30915ADD3006D89A959AA8680418B4B998136904AE9</vt:lpwstr>
  </property>
  <property fmtid="{D5CDD505-2E9C-101B-9397-08002B2CF9AE}" pid="6" name="Shelter_x0020_Division">
    <vt:lpwstr/>
  </property>
  <property fmtid="{D5CDD505-2E9C-101B-9397-08002B2CF9AE}" pid="7" name="b91e79f8b634474f8a56f3c1a67ed353">
    <vt:lpwstr/>
  </property>
  <property fmtid="{D5CDD505-2E9C-101B-9397-08002B2CF9AE}" pid="8" name="ArticleDepartmentAudience">
    <vt:lpwstr>78;#Brand|dd460141-11a1-435b-9378-133e8968338a</vt:lpwstr>
  </property>
  <property fmtid="{D5CDD505-2E9C-101B-9397-08002B2CF9AE}" pid="9" name="DocumentType">
    <vt:lpwstr>76;#Templates|1d6bf846-ea63-4a74-b750-49414e07336c</vt:lpwstr>
  </property>
  <property fmtid="{D5CDD505-2E9C-101B-9397-08002B2CF9AE}" pid="10" name="Shelter Division">
    <vt:lpwstr/>
  </property>
</Properties>
</file>